
<file path=[Content_Types].xml><?xml version="1.0" encoding="utf-8"?>
<Types xmlns="http://schemas.openxmlformats.org/package/2006/content-types">
  <Override PartName="/ppt/slides/slide47.xml" ContentType="application/vnd.openxmlformats-officedocument.presentationml.slide+xml"/>
  <Override PartName="/ppt/slides/slide58.xml" ContentType="application/vnd.openxmlformats-officedocument.presentationml.slide+xml"/>
  <Override PartName="/ppt/slides/slide94.xml" ContentType="application/vnd.openxmlformats-officedocument.presentationml.slide+xml"/>
  <Override PartName="/ppt/slides/slide142.xml" ContentType="application/vnd.openxmlformats-officedocument.presentationml.slide+xml"/>
  <Override PartName="/ppt/notesSlides/notesSlide2.xml" ContentType="application/vnd.openxmlformats-officedocument.presentationml.notesSlide+xml"/>
  <Override PartName="/ppt/slides/slide36.xml" ContentType="application/vnd.openxmlformats-officedocument.presentationml.slide+xml"/>
  <Override PartName="/ppt/slides/slide83.xml" ContentType="application/vnd.openxmlformats-officedocument.presentationml.slide+xml"/>
  <Override PartName="/ppt/slides/slide120.xml" ContentType="application/vnd.openxmlformats-officedocument.presentationml.slide+xml"/>
  <Override PartName="/ppt/slides/slide131.xml" ContentType="application/vnd.openxmlformats-officedocument.presentationml.slide+xml"/>
  <Override PartName="/ppt/slides/slide25.xml" ContentType="application/vnd.openxmlformats-officedocument.presentationml.slide+xml"/>
  <Override PartName="/ppt/slides/slide72.xml" ContentType="application/vnd.openxmlformats-officedocument.presentationml.slid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charts/chart13.xml" ContentType="application/vnd.openxmlformats-officedocument.drawingml.chart+xml"/>
  <Override PartName="/ppt/charts/chart24.xml" ContentType="application/vnd.openxmlformats-officedocument.drawingml.chart+xml"/>
  <Override PartName="/ppt/slides/slide169.xml" ContentType="application/vnd.openxmlformats-officedocument.presentationml.slide+xml"/>
  <Override PartName="/ppt/tableStyles.xml" ContentType="application/vnd.openxmlformats-officedocument.presentationml.tableStyles+xml"/>
  <Override PartName="/ppt/slides/slide147.xml" ContentType="application/vnd.openxmlformats-officedocument.presentationml.slide+xml"/>
  <Override PartName="/ppt/slides/slide158.xml" ContentType="application/vnd.openxmlformats-officedocument.presentationml.slide+xml"/>
  <Override PartName="/ppt/slides/slide99.xml" ContentType="application/vnd.openxmlformats-officedocument.presentationml.slide+xml"/>
  <Override PartName="/ppt/slides/slide136.xml" ContentType="application/vnd.openxmlformats-officedocument.presentationml.slide+xml"/>
  <Override PartName="/ppt/slides/slide183.xml" ContentType="application/vnd.openxmlformats-officedocument.presentationml.slide+xml"/>
  <Override PartName="/ppt/charts/chart3.xml" ContentType="application/vnd.openxmlformats-officedocument.drawingml.chart+xml"/>
  <Override PartName="/ppt/charts/style5.xml" ContentType="application/vnd.ms-office.chartstyle+xml"/>
  <Override PartName="/ppt/slides/slide77.xml" ContentType="application/vnd.openxmlformats-officedocument.presentationml.slide+xml"/>
  <Override PartName="/ppt/slides/slide88.xml" ContentType="application/vnd.openxmlformats-officedocument.presentationml.slide+xml"/>
  <Override PartName="/ppt/slides/slide125.xml" ContentType="application/vnd.openxmlformats-officedocument.presentationml.slide+xml"/>
  <Override PartName="/ppt/slides/slide172.xml" ContentType="application/vnd.openxmlformats-officedocument.presentationml.slide+xml"/>
  <Override PartName="/ppt/slides/slide5.xml" ContentType="application/vnd.openxmlformats-officedocument.presentationml.slide+xml"/>
  <Override PartName="/ppt/slides/slide19.xml" ContentType="application/vnd.openxmlformats-officedocument.presentationml.slide+xml"/>
  <Override PartName="/ppt/slides/slide66.xml" ContentType="application/vnd.openxmlformats-officedocument.presentationml.slide+xml"/>
  <Override PartName="/ppt/slides/slide103.xml" ContentType="application/vnd.openxmlformats-officedocument.presentationml.slide+xml"/>
  <Override PartName="/ppt/slides/slide114.xml" ContentType="application/vnd.openxmlformats-officedocument.presentationml.slide+xml"/>
  <Override PartName="/ppt/slides/slide150.xml" ContentType="application/vnd.openxmlformats-officedocument.presentationml.slide+xml"/>
  <Override PartName="/ppt/slides/slide161.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55.xml" ContentType="application/vnd.openxmlformats-officedocument.presentationml.slide+xml"/>
  <Override PartName="/ppt/theme/theme2.xml" ContentType="application/vnd.openxmlformats-officedocument.theme+xml"/>
  <Override PartName="/ppt/charts/chart18.xml" ContentType="application/vnd.openxmlformats-officedocument.drawingml.chart+xml"/>
  <Override PartName="/ppt/slides/slide33.xml" ContentType="application/vnd.openxmlformats-officedocument.presentationml.slide+xml"/>
  <Override PartName="/ppt/slides/slide44.xml" ContentType="application/vnd.openxmlformats-officedocument.presentationml.slide+xml"/>
  <Override PartName="/ppt/slides/slide80.xml" ContentType="application/vnd.openxmlformats-officedocument.presentationml.slide+xml"/>
  <Override PartName="/ppt/slides/slide91.xml" ContentType="application/vnd.openxmlformats-officedocument.presentationml.slide+xml"/>
  <Default Extension="emf" ContentType="image/x-emf"/>
  <Override PartName="/ppt/presentation.xml" ContentType="application/vnd.openxmlformats-officedocument.presentationml.presentation.main+xml"/>
  <Override PartName="/ppt/slides/slide22.xml" ContentType="application/vnd.openxmlformats-officedocument.presentationml.slide+xml"/>
  <Override PartName="/docProps/app.xml" ContentType="application/vnd.openxmlformats-officedocument.extended-properties+xml"/>
  <Override PartName="/ppt/charts/colors3.xml" ContentType="application/vnd.ms-office.chartcolorstyle+xml"/>
  <Override PartName="/ppt/slides/slide11.xml" ContentType="application/vnd.openxmlformats-officedocument.presentationml.slide+xml"/>
  <Override PartName="/ppt/slides/slide40.xml" ContentType="application/vnd.openxmlformats-officedocument.presentationml.slide+xml"/>
  <Override PartName="/ppt/slides/slide159.xml" ContentType="application/vnd.openxmlformats-officedocument.presentationml.slide+xml"/>
  <Override PartName="/ppt/slides/slide188.xml" ContentType="application/vnd.openxmlformats-officedocument.presentationml.slide+xml"/>
  <Override PartName="/ppt/charts/chart8.xml" ContentType="application/vnd.openxmlformats-officedocument.drawingml.chart+xml"/>
  <Override PartName="/ppt/charts/chart21.xml" ContentType="application/vnd.openxmlformats-officedocument.drawingml.chart+xml"/>
  <Override PartName="/ppt/slides/slide119.xml" ContentType="application/vnd.openxmlformats-officedocument.presentationml.slide+xml"/>
  <Override PartName="/ppt/slides/slide148.xml" ContentType="application/vnd.openxmlformats-officedocument.presentationml.slide+xml"/>
  <Override PartName="/ppt/slides/slide166.xml" ContentType="application/vnd.openxmlformats-officedocument.presentationml.slide+xml"/>
  <Override PartName="/ppt/slides/slide177.xml" ContentType="application/vnd.openxmlformats-officedocument.presentationml.slide+xml"/>
  <Override PartName="/ppt/slideLayouts/slideLayout10.xml" ContentType="application/vnd.openxmlformats-officedocument.presentationml.slideLayout+xml"/>
  <Override PartName="/ppt/charts/chart10.xml" ContentType="application/vnd.openxmlformats-officedocument.drawingml.chart+xml"/>
  <Default Extension="vml" ContentType="application/vnd.openxmlformats-officedocument.vmlDrawing"/>
  <Override PartName="/ppt/slides/slide89.xml" ContentType="application/vnd.openxmlformats-officedocument.presentationml.slide+xml"/>
  <Override PartName="/ppt/slides/slide108.xml" ContentType="application/vnd.openxmlformats-officedocument.presentationml.slide+xml"/>
  <Override PartName="/ppt/slides/slide126.xml" ContentType="application/vnd.openxmlformats-officedocument.presentationml.slide+xml"/>
  <Override PartName="/ppt/slides/slide137.xml" ContentType="application/vnd.openxmlformats-officedocument.presentationml.slide+xml"/>
  <Override PartName="/ppt/slides/slide155.xml" ContentType="application/vnd.openxmlformats-officedocument.presentationml.slide+xml"/>
  <Override PartName="/ppt/slides/slide173.xml" ContentType="application/vnd.openxmlformats-officedocument.presentationml.slide+xml"/>
  <Override PartName="/ppt/slides/slide184.xml" ContentType="application/vnd.openxmlformats-officedocument.presentationml.slide+xml"/>
  <Override PartName="/ppt/charts/chart4.xml" ContentType="application/vnd.openxmlformats-officedocument.drawingml.chart+xml"/>
  <Override PartName="/ppt/slides/slide49.xml" ContentType="application/vnd.openxmlformats-officedocument.presentationml.slide+xml"/>
  <Override PartName="/ppt/slides/slide78.xml" ContentType="application/vnd.openxmlformats-officedocument.presentationml.slide+xml"/>
  <Override PartName="/ppt/slides/slide96.xml" ContentType="application/vnd.openxmlformats-officedocument.presentationml.slide+xml"/>
  <Override PartName="/ppt/slides/slide115.xml" ContentType="application/vnd.openxmlformats-officedocument.presentationml.slide+xml"/>
  <Override PartName="/ppt/slides/slide144.xml" ContentType="application/vnd.openxmlformats-officedocument.presentationml.slide+xml"/>
  <Override PartName="/ppt/slides/slide162.xml" ContentType="application/vnd.openxmlformats-officedocument.presentationml.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85.xml" ContentType="application/vnd.openxmlformats-officedocument.presentationml.slide+xml"/>
  <Override PartName="/ppt/slides/slide104.xml" ContentType="application/vnd.openxmlformats-officedocument.presentationml.slide+xml"/>
  <Override PartName="/ppt/slides/slide122.xml" ContentType="application/vnd.openxmlformats-officedocument.presentationml.slide+xml"/>
  <Override PartName="/ppt/slides/slide133.xml" ContentType="application/vnd.openxmlformats-officedocument.presentationml.slide+xml"/>
  <Override PartName="/ppt/slides/slide151.xml" ContentType="application/vnd.openxmlformats-officedocument.presentationml.slide+xml"/>
  <Override PartName="/ppt/slides/slide180.xml" ContentType="application/vnd.openxmlformats-officedocument.presentationml.slide+xml"/>
  <Override PartName="/ppt/slideLayouts/slideLayout8.xml" ContentType="application/vnd.openxmlformats-officedocument.presentationml.slideLayout+xml"/>
  <Override PartName="/ppt/charts/style2.xml" ContentType="application/vnd.ms-office.chartstyle+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s/slide92.xml" ContentType="application/vnd.openxmlformats-officedocument.presentationml.slide+xml"/>
  <Override PartName="/ppt/slides/slide111.xml" ContentType="application/vnd.openxmlformats-officedocument.presentationml.slide+xml"/>
  <Override PartName="/ppt/slides/slide140.xml" ContentType="application/vnd.openxmlformats-officedocument.presentationml.slide+xml"/>
  <Override PartName="/ppt/slideLayouts/slideLayout4.xml" ContentType="application/vnd.openxmlformats-officedocument.presentationml.slideLayout+xml"/>
  <Override PartName="/ppt/charts/chart19.xml" ContentType="application/vnd.openxmlformats-officedocument.drawingml.chart+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81.xml" ContentType="application/vnd.openxmlformats-officedocument.presentationml.slide+xml"/>
  <Override PartName="/ppt/slides/slide100.xml" ContentType="application/vnd.openxmlformats-officedocument.presentationml.slide+xml"/>
  <Override PartName="/ppt/slideLayouts/slideLayout15.xml" ContentType="application/vnd.openxmlformats-officedocument.presentationml.slideLayout+xml"/>
  <Override PartName="/ppt/charts/chart26.xml" ContentType="application/vnd.openxmlformats-officedocument.drawingml.chart+xml"/>
  <Override PartName="/ppt/charts/colors4.xml" ContentType="application/vnd.ms-office.chartcolorstyl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slides/slide189.xml" ContentType="application/vnd.openxmlformats-officedocument.presentationml.slide+xml"/>
  <Override PartName="/ppt/charts/chart15.xml" ContentType="application/vnd.openxmlformats-officedocument.drawingml.chart+xml"/>
  <Override PartName="/ppt/slides/slide12.xml" ContentType="application/vnd.openxmlformats-officedocument.presentationml.slide+xml"/>
  <Override PartName="/ppt/slides/slide30.xml" ContentType="application/vnd.openxmlformats-officedocument.presentationml.slide+xml"/>
  <Override PartName="/ppt/slides/slide149.xml" ContentType="application/vnd.openxmlformats-officedocument.presentationml.slide+xml"/>
  <Override PartName="/ppt/slides/slide178.xml" ContentType="application/vnd.openxmlformats-officedocument.presentationml.slide+xml"/>
  <Override PartName="/ppt/slideLayouts/slideLayout11.xml" ContentType="application/vnd.openxmlformats-officedocument.presentationml.slideLayout+xml"/>
  <Override PartName="/ppt/charts/chart9.xml" ContentType="application/vnd.openxmlformats-officedocument.drawingml.chart+xml"/>
  <Override PartName="/ppt/charts/chart11.xml" ContentType="application/vnd.openxmlformats-officedocument.drawingml.chart+xml"/>
  <Override PartName="/ppt/charts/chart22.xml" ContentType="application/vnd.openxmlformats-officedocument.drawingml.chart+xml"/>
  <Override PartName="/ppt/slides/slide138.xml" ContentType="application/vnd.openxmlformats-officedocument.presentationml.slide+xml"/>
  <Override PartName="/ppt/slides/slide167.xml" ContentType="application/vnd.openxmlformats-officedocument.presentationml.slide+xml"/>
  <Override PartName="/ppt/slides/slide185.xml" ContentType="application/vnd.openxmlformats-officedocument.presentationml.slide+xml"/>
  <Override PartName="/ppt/slides/slide79.xml" ContentType="application/vnd.openxmlformats-officedocument.presentationml.slide+xml"/>
  <Override PartName="/ppt/slides/slide109.xml" ContentType="application/vnd.openxmlformats-officedocument.presentationml.slide+xml"/>
  <Override PartName="/ppt/slides/slide127.xml" ContentType="application/vnd.openxmlformats-officedocument.presentationml.slide+xml"/>
  <Override PartName="/ppt/slides/slide145.xml" ContentType="application/vnd.openxmlformats-officedocument.presentationml.slide+xml"/>
  <Override PartName="/ppt/slides/slide156.xml" ContentType="application/vnd.openxmlformats-officedocument.presentationml.slide+xml"/>
  <Override PartName="/ppt/slides/slide174.xml" ContentType="application/vnd.openxmlformats-officedocument.presentationml.slide+xml"/>
  <Override PartName="/ppt/charts/chart5.xml" ContentType="application/vnd.openxmlformats-officedocument.drawingml.chart+xml"/>
  <Override PartName="/ppt/slides/slide7.xml" ContentType="application/vnd.openxmlformats-officedocument.presentationml.slide+xml"/>
  <Override PartName="/ppt/slides/slide68.xml" ContentType="application/vnd.openxmlformats-officedocument.presentationml.slide+xml"/>
  <Override PartName="/ppt/slides/slide97.xml" ContentType="application/vnd.openxmlformats-officedocument.presentationml.slide+xml"/>
  <Override PartName="/ppt/slides/slide116.xml" ContentType="application/vnd.openxmlformats-officedocument.presentationml.slide+xml"/>
  <Override PartName="/ppt/slides/slide134.xml" ContentType="application/vnd.openxmlformats-officedocument.presentationml.slide+xml"/>
  <Override PartName="/ppt/slides/slide163.xml" ContentType="application/vnd.openxmlformats-officedocument.presentationml.slide+xml"/>
  <Override PartName="/ppt/slides/slide181.xml" ContentType="application/vnd.openxmlformats-officedocument.presentationml.slide+xml"/>
  <Override PartName="/ppt/slideLayouts/slideLayout9.xml" ContentType="application/vnd.openxmlformats-officedocument.presentationml.slideLayout+xml"/>
  <Override PartName="/ppt/charts/chart1.xml" ContentType="application/vnd.openxmlformats-officedocument.drawingml.chart+xml"/>
  <Override PartName="/ppt/charts/style3.xml" ContentType="application/vnd.ms-office.chartstyle+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slides/slide105.xml" ContentType="application/vnd.openxmlformats-officedocument.presentationml.slide+xml"/>
  <Override PartName="/ppt/slides/slide123.xml" ContentType="application/vnd.openxmlformats-officedocument.presentationml.slide+xml"/>
  <Override PartName="/ppt/slides/slide141.xml" ContentType="application/vnd.openxmlformats-officedocument.presentationml.slide+xml"/>
  <Override PartName="/ppt/slides/slide152.xml" ContentType="application/vnd.openxmlformats-officedocument.presentationml.slide+xml"/>
  <Override PartName="/ppt/slides/slide170.xml" ContentType="application/vnd.openxmlformats-officedocument.presentationml.slide+xml"/>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s/slide64.xml" ContentType="application/vnd.openxmlformats-officedocument.presentationml.slide+xml"/>
  <Override PartName="/ppt/slides/slide93.xml" ContentType="application/vnd.openxmlformats-officedocument.presentationml.slide+xml"/>
  <Override PartName="/ppt/slides/slide101.xml" ContentType="application/vnd.openxmlformats-officedocument.presentationml.slide+xml"/>
  <Override PartName="/ppt/slides/slide112.xml" ContentType="application/vnd.openxmlformats-officedocument.presentationml.slide+xml"/>
  <Override PartName="/ppt/slides/slide130.xml" ContentType="application/vnd.openxmlformats-officedocument.presentationml.slide+xml"/>
  <Override PartName="/ppt/slideLayouts/slideLayout5.xml" ContentType="application/vnd.openxmlformats-officedocument.presentationml.slideLayout+xml"/>
  <Override PartName="/ppt/charts/chart27.xml" ContentType="application/vnd.openxmlformats-officedocument.drawingml.chart+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Override PartName="/ppt/slides/slide71.xml" ContentType="application/vnd.openxmlformats-officedocument.presentationml.slide+xml"/>
  <Override PartName="/ppt/slides/slide82.xml" ContentType="application/vnd.openxmlformats-officedocument.presentationml.slide+xml"/>
  <Override PartName="/ppt/slideLayouts/slideLayout16.xml" ContentType="application/vnd.openxmlformats-officedocument.presentationml.slideLayout+xml"/>
  <Default Extension="jpeg" ContentType="image/jpeg"/>
  <Override PartName="/ppt/charts/chart16.xml" ContentType="application/vnd.openxmlformats-officedocument.drawingml.chart+xml"/>
  <Override PartName="/ppt/charts/colors5.xml" ContentType="application/vnd.ms-office.chartcolorstyle+xml"/>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charts/chart23.xml" ContentType="application/vnd.openxmlformats-officedocument.drawingml.chart+xml"/>
  <Override PartName="/ppt/slides/slide20.xml" ContentType="application/vnd.openxmlformats-officedocument.presentationml.slide+xml"/>
  <Override PartName="/ppt/slides/slide168.xml" ContentType="application/vnd.openxmlformats-officedocument.presentationml.slide+xml"/>
  <Override PartName="/ppt/slides/slide179.xml" ContentType="application/vnd.openxmlformats-officedocument.presentationml.slide+xml"/>
  <Override PartName="/ppt/slideLayouts/slideLayout12.xml" ContentType="application/vnd.openxmlformats-officedocument.presentationml.slideLayout+xml"/>
  <Override PartName="/ppt/charts/chart12.xml" ContentType="application/vnd.openxmlformats-officedocument.drawingml.chart+xml"/>
  <Override PartName="/ppt/charts/colors1.xml" ContentType="application/vnd.ms-office.chartcolorstyle+xml"/>
  <Override PartName="/ppt/slides/slide139.xml" ContentType="application/vnd.openxmlformats-officedocument.presentationml.slide+xml"/>
  <Override PartName="/ppt/slides/slide157.xml" ContentType="application/vnd.openxmlformats-officedocument.presentationml.slide+xml"/>
  <Override PartName="/ppt/slides/slide186.xml" ContentType="application/vnd.openxmlformats-officedocument.presentationml.slide+xml"/>
  <Override PartName="/ppt/charts/chart6.xml" ContentType="application/vnd.openxmlformats-officedocument.drawingml.chart+xml"/>
  <Override PartName="/ppt/slides/slide98.xml" ContentType="application/vnd.openxmlformats-officedocument.presentationml.slide+xml"/>
  <Override PartName="/ppt/slides/slide117.xml" ContentType="application/vnd.openxmlformats-officedocument.presentationml.slide+xml"/>
  <Override PartName="/ppt/slides/slide128.xml" ContentType="application/vnd.openxmlformats-officedocument.presentationml.slide+xml"/>
  <Override PartName="/ppt/slides/slide146.xml" ContentType="application/vnd.openxmlformats-officedocument.presentationml.slide+xml"/>
  <Override PartName="/ppt/slides/slide164.xml" ContentType="application/vnd.openxmlformats-officedocument.presentationml.slide+xml"/>
  <Override PartName="/ppt/slides/slide175.xml" ContentType="application/vnd.openxmlformats-officedocument.presentationml.slide+xml"/>
  <Override PartName="/ppt/slides/slide8.xml" ContentType="application/vnd.openxmlformats-officedocument.presentationml.slide+xml"/>
  <Override PartName="/ppt/slides/slide69.xml" ContentType="application/vnd.openxmlformats-officedocument.presentationml.slide+xml"/>
  <Override PartName="/ppt/slides/slide87.xml" ContentType="application/vnd.openxmlformats-officedocument.presentationml.slide+xml"/>
  <Override PartName="/ppt/slides/slide106.xml" ContentType="application/vnd.openxmlformats-officedocument.presentationml.slide+xml"/>
  <Override PartName="/ppt/slides/slide124.xml" ContentType="application/vnd.openxmlformats-officedocument.presentationml.slide+xml"/>
  <Override PartName="/ppt/slides/slide135.xml" ContentType="application/vnd.openxmlformats-officedocument.presentationml.slide+xml"/>
  <Override PartName="/ppt/slides/slide153.xml" ContentType="application/vnd.openxmlformats-officedocument.presentationml.slide+xml"/>
  <Override PartName="/ppt/slides/slide171.xml" ContentType="application/vnd.openxmlformats-officedocument.presentationml.slide+xml"/>
  <Override PartName="/ppt/slides/slide182.xml" ContentType="application/vnd.openxmlformats-officedocument.presentationml.slide+xml"/>
  <Override PartName="/ppt/charts/chart2.xml" ContentType="application/vnd.openxmlformats-officedocument.drawingml.chart+xml"/>
  <Override PartName="/ppt/charts/style4.xml" ContentType="application/vnd.ms-office.chartstyle+xml"/>
  <Override PartName="/ppt/slides/slide29.xml" ContentType="application/vnd.openxmlformats-officedocument.presentationml.slide+xml"/>
  <Override PartName="/ppt/slides/slide76.xml" ContentType="application/vnd.openxmlformats-officedocument.presentationml.slide+xml"/>
  <Override PartName="/ppt/slides/slide113.xml" ContentType="application/vnd.openxmlformats-officedocument.presentationml.slide+xml"/>
  <Override PartName="/ppt/slides/slide160.xml" ContentType="application/vnd.openxmlformats-officedocument.presentationml.slide+xml"/>
  <Override PartName="/ppt/slides/slide4.xml" ContentType="application/vnd.openxmlformats-officedocument.presentationml.slide+xml"/>
  <Override PartName="/ppt/slides/slide18.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102.xml" ContentType="application/vnd.openxmlformats-officedocument.presentationml.slide+xml"/>
  <Override PartName="/ppt/slideLayouts/slideLayout6.xml" ContentType="application/vnd.openxmlformats-officedocument.presentationml.slideLayout+xml"/>
  <Override PartName="/ppt/charts/chart28.xml" ContentType="application/vnd.openxmlformats-officedocument.drawingml.chart+xml"/>
  <Override PartName="/ppt/slides/slide43.xml" ContentType="application/vnd.openxmlformats-officedocument.presentationml.slide+xml"/>
  <Override PartName="/ppt/slides/slide90.xml" ContentType="application/vnd.openxmlformats-officedocument.presentationml.slide+xml"/>
  <Override PartName="/ppt/theme/theme1.xml" ContentType="application/vnd.openxmlformats-officedocument.theme+xml"/>
  <Override PartName="/ppt/charts/chart17.xml" ContentType="application/vnd.openxmlformats-officedocument.drawingml.chart+xml"/>
  <Override PartName="/ppt/slides/slide32.xml" ContentType="application/vnd.openxmlformats-officedocument.presentationml.slide+xml"/>
  <Default Extension="docx" ContentType="application/vnd.openxmlformats-officedocument.wordprocessingml.document"/>
  <Override PartName="/ppt/charts/colors2.xml" ContentType="application/vnd.ms-office.chartcolorstyle+xml"/>
  <Override PartName="/ppt/slides/slide10.xml" ContentType="application/vnd.openxmlformats-officedocument.presentationml.slide+xml"/>
  <Override PartName="/ppt/slides/slide21.xml" ContentType="application/vnd.openxmlformats-officedocument.presentationml.slide+xml"/>
  <Override PartName="/ppt/slides/slide187.xml" ContentType="application/vnd.openxmlformats-officedocument.presentationml.slide+xml"/>
  <Override PartName="/ppt/slides/slide129.xml" ContentType="application/vnd.openxmlformats-officedocument.presentationml.slide+xml"/>
  <Override PartName="/ppt/slides/slide176.xml" ContentType="application/vnd.openxmlformats-officedocument.presentationml.slide+xml"/>
  <Override PartName="/ppt/charts/chart7.xml" ContentType="application/vnd.openxmlformats-officedocument.drawingml.chart+xml"/>
  <Override PartName="/ppt/charts/chart20.xml" ContentType="application/vnd.openxmlformats-officedocument.drawingml.chart+xml"/>
  <Override PartName="/ppt/slides/slide118.xml" ContentType="application/vnd.openxmlformats-officedocument.presentationml.slide+xml"/>
  <Override PartName="/ppt/slides/slide165.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slides/slide107.xml" ContentType="application/vnd.openxmlformats-officedocument.presentationml.slide+xml"/>
  <Override PartName="/ppt/slides/slide143.xml" ContentType="application/vnd.openxmlformats-officedocument.presentationml.slide+xml"/>
  <Override PartName="/ppt/slides/slide154.xml" ContentType="application/vnd.openxmlformats-officedocument.presentationml.slide+xml"/>
  <Override PartName="/ppt/viewProps.xml" ContentType="application/vnd.openxmlformats-officedocument.presentationml.viewProps+xml"/>
  <Override PartName="/ppt/slides/slide48.xml" ContentType="application/vnd.openxmlformats-officedocument.presentationml.slide+xml"/>
  <Override PartName="/ppt/slides/slide95.xml" ContentType="application/vnd.openxmlformats-officedocument.presentationml.slide+xml"/>
  <Override PartName="/ppt/slides/slide132.xml" ContentType="application/vnd.openxmlformats-officedocument.presentationml.slide+xml"/>
  <Override PartName="/ppt/notesSlides/notesSlide3.xml" ContentType="application/vnd.openxmlformats-officedocument.presentationml.notesSlide+xml"/>
  <Override PartName="/ppt/charts/style1.xml" ContentType="application/vnd.ms-office.chartstyle+xml"/>
  <Override PartName="/ppt/slides/slide26.xml" ContentType="application/vnd.openxmlformats-officedocument.presentationml.slide+xml"/>
  <Override PartName="/ppt/slides/slide37.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slides/slide121.xml" ContentType="application/vnd.openxmlformats-officedocument.presentationml.slide+xml"/>
  <Override PartName="/ppt/presProps.xml" ContentType="application/vnd.openxmlformats-officedocument.presentationml.presProps+xml"/>
  <Override PartName="/ppt/slides/slide1.xml" ContentType="application/vnd.openxmlformats-officedocument.presentationml.slide+xml"/>
  <Override PartName="/ppt/slides/slide15.xml" ContentType="application/vnd.openxmlformats-officedocument.presentationml.slide+xml"/>
  <Override PartName="/ppt/slides/slide62.xml" ContentType="application/vnd.openxmlformats-officedocument.presentationml.slide+xml"/>
  <Override PartName="/ppt/slides/slide110.xml" ContentType="application/vnd.openxmlformats-officedocument.presentationml.slide+xml"/>
  <Override PartName="/ppt/slideLayouts/slideLayout3.xml" ContentType="application/vnd.openxmlformats-officedocument.presentationml.slideLayout+xml"/>
  <Override PartName="/ppt/charts/chart25.xml" ContentType="application/vnd.openxmlformats-officedocument.drawingml.chart+xml"/>
  <Override PartName="/ppt/slides/slide51.xml" ContentType="application/vnd.openxmlformats-officedocument.presentationml.slide+xml"/>
  <Override PartName="/ppt/slideLayouts/slideLayout14.xml" ContentType="application/vnd.openxmlformats-officedocument.presentationml.slideLayout+xml"/>
  <Override PartName="/ppt/charts/chart14.xml" ContentType="application/vnd.openxmlformats-officedocument.drawingml.char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notesMasterIdLst>
    <p:notesMasterId r:id="rId191"/>
  </p:notesMasterIdLst>
  <p:sldIdLst>
    <p:sldId id="256" r:id="rId2"/>
    <p:sldId id="401" r:id="rId3"/>
    <p:sldId id="502" r:id="rId4"/>
    <p:sldId id="581" r:id="rId5"/>
    <p:sldId id="582" r:id="rId6"/>
    <p:sldId id="583" r:id="rId7"/>
    <p:sldId id="584" r:id="rId8"/>
    <p:sldId id="585" r:id="rId9"/>
    <p:sldId id="651" r:id="rId10"/>
    <p:sldId id="628" r:id="rId11"/>
    <p:sldId id="627" r:id="rId12"/>
    <p:sldId id="630" r:id="rId13"/>
    <p:sldId id="778" r:id="rId14"/>
    <p:sldId id="629" r:id="rId15"/>
    <p:sldId id="624" r:id="rId16"/>
    <p:sldId id="626" r:id="rId17"/>
    <p:sldId id="631" r:id="rId18"/>
    <p:sldId id="632" r:id="rId19"/>
    <p:sldId id="633" r:id="rId20"/>
    <p:sldId id="634" r:id="rId21"/>
    <p:sldId id="635" r:id="rId22"/>
    <p:sldId id="636" r:id="rId23"/>
    <p:sldId id="637" r:id="rId24"/>
    <p:sldId id="638" r:id="rId25"/>
    <p:sldId id="639" r:id="rId26"/>
    <p:sldId id="640" r:id="rId27"/>
    <p:sldId id="641" r:id="rId28"/>
    <p:sldId id="642" r:id="rId29"/>
    <p:sldId id="643" r:id="rId30"/>
    <p:sldId id="644" r:id="rId31"/>
    <p:sldId id="645" r:id="rId32"/>
    <p:sldId id="646" r:id="rId33"/>
    <p:sldId id="647" r:id="rId34"/>
    <p:sldId id="648" r:id="rId35"/>
    <p:sldId id="649" r:id="rId36"/>
    <p:sldId id="609" r:id="rId37"/>
    <p:sldId id="614" r:id="rId38"/>
    <p:sldId id="615" r:id="rId39"/>
    <p:sldId id="617" r:id="rId40"/>
    <p:sldId id="618" r:id="rId41"/>
    <p:sldId id="652" r:id="rId42"/>
    <p:sldId id="653" r:id="rId43"/>
    <p:sldId id="654" r:id="rId44"/>
    <p:sldId id="655" r:id="rId45"/>
    <p:sldId id="657" r:id="rId46"/>
    <p:sldId id="658" r:id="rId47"/>
    <p:sldId id="661" r:id="rId48"/>
    <p:sldId id="662" r:id="rId49"/>
    <p:sldId id="663" r:id="rId50"/>
    <p:sldId id="660" r:id="rId51"/>
    <p:sldId id="659" r:id="rId52"/>
    <p:sldId id="586" r:id="rId53"/>
    <p:sldId id="587" r:id="rId54"/>
    <p:sldId id="588" r:id="rId55"/>
    <p:sldId id="589" r:id="rId56"/>
    <p:sldId id="608" r:id="rId57"/>
    <p:sldId id="701" r:id="rId58"/>
    <p:sldId id="702" r:id="rId59"/>
    <p:sldId id="703" r:id="rId60"/>
    <p:sldId id="704" r:id="rId61"/>
    <p:sldId id="714" r:id="rId62"/>
    <p:sldId id="706" r:id="rId63"/>
    <p:sldId id="707" r:id="rId64"/>
    <p:sldId id="708" r:id="rId65"/>
    <p:sldId id="715" r:id="rId66"/>
    <p:sldId id="716" r:id="rId67"/>
    <p:sldId id="717" r:id="rId68"/>
    <p:sldId id="718" r:id="rId69"/>
    <p:sldId id="710" r:id="rId70"/>
    <p:sldId id="711" r:id="rId71"/>
    <p:sldId id="712" r:id="rId72"/>
    <p:sldId id="713" r:id="rId73"/>
    <p:sldId id="719" r:id="rId74"/>
    <p:sldId id="720" r:id="rId75"/>
    <p:sldId id="721" r:id="rId76"/>
    <p:sldId id="722" r:id="rId77"/>
    <p:sldId id="723" r:id="rId78"/>
    <p:sldId id="729" r:id="rId79"/>
    <p:sldId id="730" r:id="rId80"/>
    <p:sldId id="731" r:id="rId81"/>
    <p:sldId id="732" r:id="rId82"/>
    <p:sldId id="733" r:id="rId83"/>
    <p:sldId id="734" r:id="rId84"/>
    <p:sldId id="735" r:id="rId85"/>
    <p:sldId id="736" r:id="rId86"/>
    <p:sldId id="737" r:id="rId87"/>
    <p:sldId id="738" r:id="rId88"/>
    <p:sldId id="739" r:id="rId89"/>
    <p:sldId id="740" r:id="rId90"/>
    <p:sldId id="741" r:id="rId91"/>
    <p:sldId id="742" r:id="rId92"/>
    <p:sldId id="743" r:id="rId93"/>
    <p:sldId id="744" r:id="rId94"/>
    <p:sldId id="745" r:id="rId95"/>
    <p:sldId id="746" r:id="rId96"/>
    <p:sldId id="747" r:id="rId97"/>
    <p:sldId id="748" r:id="rId98"/>
    <p:sldId id="749" r:id="rId99"/>
    <p:sldId id="750" r:id="rId100"/>
    <p:sldId id="751" r:id="rId101"/>
    <p:sldId id="752" r:id="rId102"/>
    <p:sldId id="753" r:id="rId103"/>
    <p:sldId id="754" r:id="rId104"/>
    <p:sldId id="755" r:id="rId105"/>
    <p:sldId id="756" r:id="rId106"/>
    <p:sldId id="757" r:id="rId107"/>
    <p:sldId id="758" r:id="rId108"/>
    <p:sldId id="759" r:id="rId109"/>
    <p:sldId id="760" r:id="rId110"/>
    <p:sldId id="761" r:id="rId111"/>
    <p:sldId id="762" r:id="rId112"/>
    <p:sldId id="763" r:id="rId113"/>
    <p:sldId id="764" r:id="rId114"/>
    <p:sldId id="765" r:id="rId115"/>
    <p:sldId id="766" r:id="rId116"/>
    <p:sldId id="767" r:id="rId117"/>
    <p:sldId id="768" r:id="rId118"/>
    <p:sldId id="769" r:id="rId119"/>
    <p:sldId id="770" r:id="rId120"/>
    <p:sldId id="771" r:id="rId121"/>
    <p:sldId id="772" r:id="rId122"/>
    <p:sldId id="773" r:id="rId123"/>
    <p:sldId id="774" r:id="rId124"/>
    <p:sldId id="775" r:id="rId125"/>
    <p:sldId id="776" r:id="rId126"/>
    <p:sldId id="777" r:id="rId127"/>
    <p:sldId id="595" r:id="rId128"/>
    <p:sldId id="596" r:id="rId129"/>
    <p:sldId id="597" r:id="rId130"/>
    <p:sldId id="598" r:id="rId131"/>
    <p:sldId id="599" r:id="rId132"/>
    <p:sldId id="600" r:id="rId133"/>
    <p:sldId id="601" r:id="rId134"/>
    <p:sldId id="602" r:id="rId135"/>
    <p:sldId id="604" r:id="rId136"/>
    <p:sldId id="605" r:id="rId137"/>
    <p:sldId id="606" r:id="rId138"/>
    <p:sldId id="607" r:id="rId139"/>
    <p:sldId id="577" r:id="rId140"/>
    <p:sldId id="619" r:id="rId141"/>
    <p:sldId id="576" r:id="rId142"/>
    <p:sldId id="575" r:id="rId143"/>
    <p:sldId id="574" r:id="rId144"/>
    <p:sldId id="620" r:id="rId145"/>
    <p:sldId id="621" r:id="rId146"/>
    <p:sldId id="622" r:id="rId147"/>
    <p:sldId id="623" r:id="rId148"/>
    <p:sldId id="508" r:id="rId149"/>
    <p:sldId id="665" r:id="rId150"/>
    <p:sldId id="695" r:id="rId151"/>
    <p:sldId id="546" r:id="rId152"/>
    <p:sldId id="696" r:id="rId153"/>
    <p:sldId id="697" r:id="rId154"/>
    <p:sldId id="698" r:id="rId155"/>
    <p:sldId id="699" r:id="rId156"/>
    <p:sldId id="573" r:id="rId157"/>
    <p:sldId id="700" r:id="rId158"/>
    <p:sldId id="452" r:id="rId159"/>
    <p:sldId id="666" r:id="rId160"/>
    <p:sldId id="667" r:id="rId161"/>
    <p:sldId id="668" r:id="rId162"/>
    <p:sldId id="669" r:id="rId163"/>
    <p:sldId id="670" r:id="rId164"/>
    <p:sldId id="671" r:id="rId165"/>
    <p:sldId id="672" r:id="rId166"/>
    <p:sldId id="673" r:id="rId167"/>
    <p:sldId id="674" r:id="rId168"/>
    <p:sldId id="675" r:id="rId169"/>
    <p:sldId id="676" r:id="rId170"/>
    <p:sldId id="677" r:id="rId171"/>
    <p:sldId id="678" r:id="rId172"/>
    <p:sldId id="679" r:id="rId173"/>
    <p:sldId id="680" r:id="rId174"/>
    <p:sldId id="681" r:id="rId175"/>
    <p:sldId id="682" r:id="rId176"/>
    <p:sldId id="683" r:id="rId177"/>
    <p:sldId id="684" r:id="rId178"/>
    <p:sldId id="685" r:id="rId179"/>
    <p:sldId id="686" r:id="rId180"/>
    <p:sldId id="687" r:id="rId181"/>
    <p:sldId id="688" r:id="rId182"/>
    <p:sldId id="689" r:id="rId183"/>
    <p:sldId id="690" r:id="rId184"/>
    <p:sldId id="691" r:id="rId185"/>
    <p:sldId id="694" r:id="rId186"/>
    <p:sldId id="664" r:id="rId187"/>
    <p:sldId id="418" r:id="rId188"/>
    <p:sldId id="419" r:id="rId189"/>
    <p:sldId id="420" r:id="rId190"/>
  </p:sldIdLst>
  <p:sldSz cx="12192000" cy="6858000"/>
  <p:notesSz cx="7315200" cy="96012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7583" autoAdjust="0"/>
    <p:restoredTop sz="75318" autoAdjust="0"/>
  </p:normalViewPr>
  <p:slideViewPr>
    <p:cSldViewPr snapToGrid="0">
      <p:cViewPr varScale="1">
        <p:scale>
          <a:sx n="68" d="100"/>
          <a:sy n="68" d="100"/>
        </p:scale>
        <p:origin x="-900" y="-96"/>
      </p:cViewPr>
      <p:guideLst>
        <p:guide orient="horz" pos="2160"/>
        <p:guide pos="3840"/>
      </p:guideLst>
    </p:cSldViewPr>
  </p:slideViewPr>
  <p:notesTextViewPr>
    <p:cViewPr>
      <p:scale>
        <a:sx n="1" d="1"/>
        <a:sy n="1" d="1"/>
      </p:scale>
      <p:origin x="0" y="0"/>
    </p:cViewPr>
  </p:notesTextViewPr>
  <p:gridSpacing cx="78028800" cy="78028800"/>
</p:viewPr>
</file>

<file path=ppt/_rels/presentation.xml.rels><?xml version="1.0" encoding="UTF-8" standalone="yes"?>
<Relationships xmlns="http://schemas.openxmlformats.org/package/2006/relationships"><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38" Type="http://schemas.openxmlformats.org/officeDocument/2006/relationships/slide" Target="slides/slide137.xml"/><Relationship Id="rId154" Type="http://schemas.openxmlformats.org/officeDocument/2006/relationships/slide" Target="slides/slide153.xml"/><Relationship Id="rId159" Type="http://schemas.openxmlformats.org/officeDocument/2006/relationships/slide" Target="slides/slide158.xml"/><Relationship Id="rId175" Type="http://schemas.openxmlformats.org/officeDocument/2006/relationships/slide" Target="slides/slide174.xml"/><Relationship Id="rId170" Type="http://schemas.openxmlformats.org/officeDocument/2006/relationships/slide" Target="slides/slide169.xml"/><Relationship Id="rId191" Type="http://schemas.openxmlformats.org/officeDocument/2006/relationships/notesMaster" Target="notesMasters/notesMaster1.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28" Type="http://schemas.openxmlformats.org/officeDocument/2006/relationships/slide" Target="slides/slide127.xml"/><Relationship Id="rId144" Type="http://schemas.openxmlformats.org/officeDocument/2006/relationships/slide" Target="slides/slide143.xml"/><Relationship Id="rId149" Type="http://schemas.openxmlformats.org/officeDocument/2006/relationships/slide" Target="slides/slide148.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160" Type="http://schemas.openxmlformats.org/officeDocument/2006/relationships/slide" Target="slides/slide159.xml"/><Relationship Id="rId165" Type="http://schemas.openxmlformats.org/officeDocument/2006/relationships/slide" Target="slides/slide164.xml"/><Relationship Id="rId181" Type="http://schemas.openxmlformats.org/officeDocument/2006/relationships/slide" Target="slides/slide180.xml"/><Relationship Id="rId186" Type="http://schemas.openxmlformats.org/officeDocument/2006/relationships/slide" Target="slides/slide185.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slide" Target="slides/slide112.xml"/><Relationship Id="rId118" Type="http://schemas.openxmlformats.org/officeDocument/2006/relationships/slide" Target="slides/slide117.xml"/><Relationship Id="rId134" Type="http://schemas.openxmlformats.org/officeDocument/2006/relationships/slide" Target="slides/slide133.xml"/><Relationship Id="rId139" Type="http://schemas.openxmlformats.org/officeDocument/2006/relationships/slide" Target="slides/slide138.xml"/><Relationship Id="rId80" Type="http://schemas.openxmlformats.org/officeDocument/2006/relationships/slide" Target="slides/slide79.xml"/><Relationship Id="rId85" Type="http://schemas.openxmlformats.org/officeDocument/2006/relationships/slide" Target="slides/slide84.xml"/><Relationship Id="rId150" Type="http://schemas.openxmlformats.org/officeDocument/2006/relationships/slide" Target="slides/slide149.xml"/><Relationship Id="rId155" Type="http://schemas.openxmlformats.org/officeDocument/2006/relationships/slide" Target="slides/slide154.xml"/><Relationship Id="rId171" Type="http://schemas.openxmlformats.org/officeDocument/2006/relationships/slide" Target="slides/slide170.xml"/><Relationship Id="rId176" Type="http://schemas.openxmlformats.org/officeDocument/2006/relationships/slide" Target="slides/slide175.xml"/><Relationship Id="rId192" Type="http://schemas.openxmlformats.org/officeDocument/2006/relationships/presProps" Target="presProps.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08" Type="http://schemas.openxmlformats.org/officeDocument/2006/relationships/slide" Target="slides/slide107.xml"/><Relationship Id="rId124" Type="http://schemas.openxmlformats.org/officeDocument/2006/relationships/slide" Target="slides/slide123.xml"/><Relationship Id="rId129" Type="http://schemas.openxmlformats.org/officeDocument/2006/relationships/slide" Target="slides/slide128.xml"/><Relationship Id="rId54" Type="http://schemas.openxmlformats.org/officeDocument/2006/relationships/slide" Target="slides/slide53.xml"/><Relationship Id="rId70" Type="http://schemas.openxmlformats.org/officeDocument/2006/relationships/slide" Target="slides/slide69.xml"/><Relationship Id="rId75" Type="http://schemas.openxmlformats.org/officeDocument/2006/relationships/slide" Target="slides/slide74.xml"/><Relationship Id="rId91" Type="http://schemas.openxmlformats.org/officeDocument/2006/relationships/slide" Target="slides/slide90.xml"/><Relationship Id="rId96" Type="http://schemas.openxmlformats.org/officeDocument/2006/relationships/slide" Target="slides/slide95.xml"/><Relationship Id="rId140" Type="http://schemas.openxmlformats.org/officeDocument/2006/relationships/slide" Target="slides/slide139.xml"/><Relationship Id="rId145" Type="http://schemas.openxmlformats.org/officeDocument/2006/relationships/slide" Target="slides/slide144.xml"/><Relationship Id="rId161" Type="http://schemas.openxmlformats.org/officeDocument/2006/relationships/slide" Target="slides/slide160.xml"/><Relationship Id="rId166" Type="http://schemas.openxmlformats.org/officeDocument/2006/relationships/slide" Target="slides/slide165.xml"/><Relationship Id="rId182" Type="http://schemas.openxmlformats.org/officeDocument/2006/relationships/slide" Target="slides/slide181.xml"/><Relationship Id="rId187" Type="http://schemas.openxmlformats.org/officeDocument/2006/relationships/slide" Target="slides/slide186.xml"/><Relationship Id="rId1" Type="http://schemas.openxmlformats.org/officeDocument/2006/relationships/slideMaster" Target="slideMasters/slideMaster1.xml"/><Relationship Id="rId6" Type="http://schemas.openxmlformats.org/officeDocument/2006/relationships/slide" Target="slides/slide5.xml"/><Relationship Id="rId23" Type="http://schemas.openxmlformats.org/officeDocument/2006/relationships/slide" Target="slides/slide22.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119" Type="http://schemas.openxmlformats.org/officeDocument/2006/relationships/slide" Target="slides/slide118.xml"/><Relationship Id="rId44" Type="http://schemas.openxmlformats.org/officeDocument/2006/relationships/slide" Target="slides/slide43.xml"/><Relationship Id="rId60" Type="http://schemas.openxmlformats.org/officeDocument/2006/relationships/slide" Target="slides/slide59.xml"/><Relationship Id="rId65" Type="http://schemas.openxmlformats.org/officeDocument/2006/relationships/slide" Target="slides/slide64.xml"/><Relationship Id="rId81" Type="http://schemas.openxmlformats.org/officeDocument/2006/relationships/slide" Target="slides/slide80.xml"/><Relationship Id="rId86" Type="http://schemas.openxmlformats.org/officeDocument/2006/relationships/slide" Target="slides/slide85.xml"/><Relationship Id="rId130" Type="http://schemas.openxmlformats.org/officeDocument/2006/relationships/slide" Target="slides/slide129.xml"/><Relationship Id="rId135" Type="http://schemas.openxmlformats.org/officeDocument/2006/relationships/slide" Target="slides/slide134.xml"/><Relationship Id="rId151" Type="http://schemas.openxmlformats.org/officeDocument/2006/relationships/slide" Target="slides/slide150.xml"/><Relationship Id="rId156" Type="http://schemas.openxmlformats.org/officeDocument/2006/relationships/slide" Target="slides/slide155.xml"/><Relationship Id="rId177" Type="http://schemas.openxmlformats.org/officeDocument/2006/relationships/slide" Target="slides/slide176.xml"/><Relationship Id="rId172" Type="http://schemas.openxmlformats.org/officeDocument/2006/relationships/slide" Target="slides/slide171.xml"/><Relationship Id="rId193" Type="http://schemas.openxmlformats.org/officeDocument/2006/relationships/viewProps" Target="viewProps.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141" Type="http://schemas.openxmlformats.org/officeDocument/2006/relationships/slide" Target="slides/slide140.xml"/><Relationship Id="rId146" Type="http://schemas.openxmlformats.org/officeDocument/2006/relationships/slide" Target="slides/slide145.xml"/><Relationship Id="rId167" Type="http://schemas.openxmlformats.org/officeDocument/2006/relationships/slide" Target="slides/slide166.xml"/><Relationship Id="rId188" Type="http://schemas.openxmlformats.org/officeDocument/2006/relationships/slide" Target="slides/slide187.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162" Type="http://schemas.openxmlformats.org/officeDocument/2006/relationships/slide" Target="slides/slide161.xml"/><Relationship Id="rId183" Type="http://schemas.openxmlformats.org/officeDocument/2006/relationships/slide" Target="slides/slide182.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slide" Target="slides/slide135.xml"/><Relationship Id="rId157" Type="http://schemas.openxmlformats.org/officeDocument/2006/relationships/slide" Target="slides/slide156.xml"/><Relationship Id="rId178" Type="http://schemas.openxmlformats.org/officeDocument/2006/relationships/slide" Target="slides/slide177.xml"/><Relationship Id="rId61" Type="http://schemas.openxmlformats.org/officeDocument/2006/relationships/slide" Target="slides/slide60.xml"/><Relationship Id="rId82" Type="http://schemas.openxmlformats.org/officeDocument/2006/relationships/slide" Target="slides/slide81.xml"/><Relationship Id="rId152" Type="http://schemas.openxmlformats.org/officeDocument/2006/relationships/slide" Target="slides/slide151.xml"/><Relationship Id="rId173" Type="http://schemas.openxmlformats.org/officeDocument/2006/relationships/slide" Target="slides/slide172.xml"/><Relationship Id="rId194" Type="http://schemas.openxmlformats.org/officeDocument/2006/relationships/theme" Target="theme/theme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slide" Target="slides/slide146.xml"/><Relationship Id="rId168" Type="http://schemas.openxmlformats.org/officeDocument/2006/relationships/slide" Target="slides/slide167.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163" Type="http://schemas.openxmlformats.org/officeDocument/2006/relationships/slide" Target="slides/slide162.xml"/><Relationship Id="rId184" Type="http://schemas.openxmlformats.org/officeDocument/2006/relationships/slide" Target="slides/slide183.xml"/><Relationship Id="rId189" Type="http://schemas.openxmlformats.org/officeDocument/2006/relationships/slide" Target="slides/slide188.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137" Type="http://schemas.openxmlformats.org/officeDocument/2006/relationships/slide" Target="slides/slide136.xml"/><Relationship Id="rId158" Type="http://schemas.openxmlformats.org/officeDocument/2006/relationships/slide" Target="slides/slide157.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slide" Target="slides/slide131.xml"/><Relationship Id="rId153" Type="http://schemas.openxmlformats.org/officeDocument/2006/relationships/slide" Target="slides/slide152.xml"/><Relationship Id="rId174" Type="http://schemas.openxmlformats.org/officeDocument/2006/relationships/slide" Target="slides/slide173.xml"/><Relationship Id="rId179" Type="http://schemas.openxmlformats.org/officeDocument/2006/relationships/slide" Target="slides/slide178.xml"/><Relationship Id="rId195" Type="http://schemas.openxmlformats.org/officeDocument/2006/relationships/tableStyles" Target="tableStyles.xml"/><Relationship Id="rId190" Type="http://schemas.openxmlformats.org/officeDocument/2006/relationships/slide" Target="slides/slide189.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106" Type="http://schemas.openxmlformats.org/officeDocument/2006/relationships/slide" Target="slides/slide105.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78" Type="http://schemas.openxmlformats.org/officeDocument/2006/relationships/slide" Target="slides/slide77.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43" Type="http://schemas.openxmlformats.org/officeDocument/2006/relationships/slide" Target="slides/slide142.xml"/><Relationship Id="rId148" Type="http://schemas.openxmlformats.org/officeDocument/2006/relationships/slide" Target="slides/slide147.xml"/><Relationship Id="rId164" Type="http://schemas.openxmlformats.org/officeDocument/2006/relationships/slide" Target="slides/slide163.xml"/><Relationship Id="rId169" Type="http://schemas.openxmlformats.org/officeDocument/2006/relationships/slide" Target="slides/slide168.xml"/><Relationship Id="rId185" Type="http://schemas.openxmlformats.org/officeDocument/2006/relationships/slide" Target="slides/slide184.xml"/><Relationship Id="rId4" Type="http://schemas.openxmlformats.org/officeDocument/2006/relationships/slide" Target="slides/slide3.xml"/><Relationship Id="rId9" Type="http://schemas.openxmlformats.org/officeDocument/2006/relationships/slide" Target="slides/slide8.xml"/><Relationship Id="rId180" Type="http://schemas.openxmlformats.org/officeDocument/2006/relationships/slide" Target="slides/slide179.xml"/><Relationship Id="rId26" Type="http://schemas.openxmlformats.org/officeDocument/2006/relationships/slide" Target="slides/slide25.xml"/></Relationships>
</file>

<file path=ppt/charts/_rels/chart1.xml.rels><?xml version="1.0" encoding="UTF-8" standalone="yes"?>
<Relationships xmlns="http://schemas.openxmlformats.org/package/2006/relationships"><Relationship Id="rId1" Type="http://schemas.openxmlformats.org/officeDocument/2006/relationships/oleObject" Target="file:///C:\Users\arums-shabakeh\Desktop\&#1575;&#1608;&#1604;&#1740;&#1606;%20&#1580;&#1604;&#1587;&#1607;%20&#1605;&#1575;&#1583;&#1585;&#1575;&#1606;%201405\&#1606;&#1605;&#1608;&#1583;&#1575;&#1585;&#1607;&#1575;&#1740;%20&#1593;&#1575;&#1604;&#1740;%20&#1580;&#1607;&#1575;&#1606;%201404.xlsx" TargetMode="External"/></Relationships>
</file>

<file path=ppt/charts/_rels/chart10.xml.rels><?xml version="1.0" encoding="UTF-8" standalone="yes"?>
<Relationships xmlns="http://schemas.openxmlformats.org/package/2006/relationships"><Relationship Id="rId1" Type="http://schemas.openxmlformats.org/officeDocument/2006/relationships/oleObject" Target="file:///C:\Users\Win7\Desktop\&#1575;&#1608;&#1604;&#1740;&#1606;%20&#1705;&#1575;&#1585;&#1711;&#1585;&#1608;&#1607;%20&#1662;&#1740;&#1588;&#1711;&#1740;&#1585;&#1740;%20&#1575;&#1586;%20&#1587;&#1602;&#1591;%20&#1593;&#1605;&#1583;&#1740;%201405\&#1606;&#1605;&#1608;&#1583;&#1575;&#1585;&#1607;&#1575;&#1740;%20&#1575;&#1608;&#1604;&#1740;&#1606;%20&#1705;&#1575;&#1585;&#1711;&#1585;&#1608;&#1607;%20&#1662;&#1740;&#1588;&#1711;&#1740;&#1585;&#1740;%20&#1575;&#1586;%20&#1587;&#1602;&#1591;.xlsx" TargetMode="External"/></Relationships>
</file>

<file path=ppt/charts/_rels/chart11.xml.rels><?xml version="1.0" encoding="UTF-8" standalone="yes"?>
<Relationships xmlns="http://schemas.openxmlformats.org/package/2006/relationships"><Relationship Id="rId1" Type="http://schemas.openxmlformats.org/officeDocument/2006/relationships/oleObject" Target="file:///C:\Users\Win7\Desktop\&#1575;&#1608;&#1604;&#1740;&#1606;%20&#1705;&#1575;&#1585;&#1711;&#1585;&#1608;&#1607;%20&#1662;&#1740;&#1588;&#1711;&#1740;&#1585;&#1740;%20&#1575;&#1586;%20&#1587;&#1602;&#1591;%20&#1593;&#1605;&#1583;&#1740;%201405\&#1606;&#1605;&#1608;&#1583;&#1575;&#1585;&#1607;&#1575;&#1740;%20&#1575;&#1608;&#1604;&#1740;&#1606;%20&#1705;&#1575;&#1585;&#1711;&#1585;&#1608;&#1607;%20&#1662;&#1740;&#1588;&#1711;&#1740;&#1585;&#1740;%20&#1575;&#1586;%20&#1587;&#1602;&#1591;.xlsx" TargetMode="External"/></Relationships>
</file>

<file path=ppt/charts/_rels/chart12.xml.rels><?xml version="1.0" encoding="UTF-8" standalone="yes"?>
<Relationships xmlns="http://schemas.openxmlformats.org/package/2006/relationships"><Relationship Id="rId1" Type="http://schemas.openxmlformats.org/officeDocument/2006/relationships/oleObject" Target="file:///C:\Users\Win7\Desktop\&#1575;&#1608;&#1604;&#1740;&#1606;%20&#1705;&#1575;&#1585;&#1711;&#1585;&#1608;&#1607;%20&#1662;&#1740;&#1588;&#1711;&#1740;&#1585;&#1740;%20&#1575;&#1586;%20&#1587;&#1602;&#1591;%20&#1593;&#1605;&#1583;&#1740;%201405\&#1606;&#1605;&#1608;&#1583;&#1575;&#1585;&#1607;&#1575;&#1740;%20&#1575;&#1608;&#1604;&#1740;&#1606;%20&#1705;&#1575;&#1585;&#1711;&#1585;&#1608;&#1607;%20&#1662;&#1740;&#1588;&#1711;&#1740;&#1585;&#1740;%20&#1575;&#1586;%20&#1587;&#1602;&#1591;.xlsx" TargetMode="External"/></Relationships>
</file>

<file path=ppt/charts/_rels/chart13.xml.rels><?xml version="1.0" encoding="UTF-8" standalone="yes"?>
<Relationships xmlns="http://schemas.openxmlformats.org/package/2006/relationships"><Relationship Id="rId1" Type="http://schemas.openxmlformats.org/officeDocument/2006/relationships/oleObject" Target="file:///C:\Users\Win7\Desktop\&#1575;&#1608;&#1604;&#1740;&#1606;%20&#1705;&#1575;&#1585;&#1711;&#1585;&#1608;&#1607;%20&#1662;&#1740;&#1588;&#1711;&#1740;&#1585;&#1740;%20&#1575;&#1586;%20&#1587;&#1602;&#1591;%20&#1593;&#1605;&#1583;&#1740;%201405\&#1606;&#1605;&#1608;&#1583;&#1575;&#1585;&#1607;&#1575;&#1740;%20&#1575;&#1608;&#1604;&#1740;&#1606;%20&#1705;&#1575;&#1585;&#1711;&#1585;&#1608;&#1607;%20&#1662;&#1740;&#1588;&#1711;&#1740;&#1585;&#1740;%20&#1575;&#1586;%20&#1587;&#1602;&#1591;.xlsx" TargetMode="External"/></Relationships>
</file>

<file path=ppt/charts/_rels/chart14.xml.rels><?xml version="1.0" encoding="UTF-8" standalone="yes"?>
<Relationships xmlns="http://schemas.openxmlformats.org/package/2006/relationships"><Relationship Id="rId1" Type="http://schemas.openxmlformats.org/officeDocument/2006/relationships/oleObject" Target="file:///C:\Users\Win7\Desktop\desktuo.1405.030.1\&#1705;&#1575;&#1585;&#1711;&#1585;&#1608;&#1607;%20&#1607;&#1575;&#1740;%20&#1587;&#1602;&#1591;%20&#1593;&#1605;&#1583;&#1740;%201405\&#1583;&#1608;&#1605;&#1740;&#1606;%20&#1705;&#1575;&#1585;&#1711;&#1585;&#1608;&#1607;%20&#1575;&#1587;&#1578;&#1575;&#1606;&#1583;&#1575;&#1585;&#1740;\New%20Microsoft%20Office%20Excel%20Worksheet.xlsx" TargetMode="External"/></Relationships>
</file>

<file path=ppt/charts/_rels/chart15.xml.rels><?xml version="1.0" encoding="UTF-8" standalone="yes"?>
<Relationships xmlns="http://schemas.openxmlformats.org/package/2006/relationships"><Relationship Id="rId1" Type="http://schemas.openxmlformats.org/officeDocument/2006/relationships/oleObject" Target="file:///C:\Users\Win7\Desktop\desktuo.1405.030.1\&#1705;&#1575;&#1585;&#1711;&#1585;&#1608;&#1607;%20&#1607;&#1575;&#1740;%20&#1587;&#1602;&#1591;%20&#1593;&#1605;&#1583;&#1740;%201405\&#1583;&#1608;&#1605;&#1740;&#1606;%20&#1705;&#1575;&#1585;&#1711;&#1585;&#1608;&#1607;%20&#1575;&#1587;&#1578;&#1575;&#1606;&#1583;&#1575;&#1585;&#1740;\New%20Microsoft%20Office%20Excel%20Worksheet.xlsx" TargetMode="External"/></Relationships>
</file>

<file path=ppt/charts/_rels/chart16.xml.rels><?xml version="1.0" encoding="UTF-8" standalone="yes"?>
<Relationships xmlns="http://schemas.openxmlformats.org/package/2006/relationships"><Relationship Id="rId1" Type="http://schemas.openxmlformats.org/officeDocument/2006/relationships/oleObject" Target="file:///C:\Users\arums-shabakeh\Desktop\&#1593;&#1604;&#1578;%20&#1587;&#1602;&#1591;&#1593;&#1605;&#1583;&#1740;.xlsx" TargetMode="External"/></Relationships>
</file>

<file path=ppt/charts/_rels/chart17.xml.rels><?xml version="1.0" encoding="UTF-8" standalone="yes"?>
<Relationships xmlns="http://schemas.openxmlformats.org/package/2006/relationships"><Relationship Id="rId1" Type="http://schemas.openxmlformats.org/officeDocument/2006/relationships/oleObject" Target="file:///C:\Users\Win7\Desktop\&#1593;&#1604;&#1578;%20&#1587;&#1602;&#1591;%20&#1593;&#1605;&#1583;&#1740;%20&#1583;&#1575;&#1583;&#1711;&#1587;&#1578;&#1585;&#1740;\&#1593;&#1604;&#1578;%20&#1587;&#1602;&#1591;%20&#1593;&#1605;&#1583;&#1740;%20&#1583;&#1575;&#1583;&#1711;&#1587;&#1578;&#1585;&#1740;.xlsx" TargetMode="External"/></Relationships>
</file>

<file path=ppt/charts/_rels/chart18.xml.rels><?xml version="1.0" encoding="UTF-8" standalone="yes"?>
<Relationships xmlns="http://schemas.openxmlformats.org/package/2006/relationships"><Relationship Id="rId1" Type="http://schemas.openxmlformats.org/officeDocument/2006/relationships/oleObject" Target="file:///C:\Users\Win7\Desktop\&#1593;&#1604;&#1578;%20&#1587;&#1602;&#1591;%20&#1593;&#1605;&#1583;&#1740;%20&#1583;&#1575;&#1583;&#1711;&#1587;&#1578;&#1585;&#1740;\&#1593;&#1604;&#1578;%20&#1587;&#1602;&#1591;%20&#1593;&#1605;&#1583;&#1740;%20&#1583;&#1575;&#1583;&#1711;&#1587;&#1578;&#1585;&#1740;.xlsx" TargetMode="External"/></Relationships>
</file>

<file path=ppt/charts/_rels/chart19.xml.rels><?xml version="1.0" encoding="UTF-8" standalone="yes"?>
<Relationships xmlns="http://schemas.openxmlformats.org/package/2006/relationships"><Relationship Id="rId1" Type="http://schemas.openxmlformats.org/officeDocument/2006/relationships/oleObject" Target="file:///C:\Users\Win7\Desktop\&#1593;&#1604;&#1578;%20&#1587;&#1602;&#1591;%20&#1593;&#1605;&#1583;&#1740;%20&#1583;&#1575;&#1583;&#1711;&#1587;&#1578;&#1585;&#1740;\&#1593;&#1604;&#1578;%20&#1587;&#1602;&#1591;%20&#1593;&#1605;&#1583;&#1740;%20&#1583;&#1575;&#1583;&#1711;&#1587;&#1578;&#1585;&#1740;.xlsx" TargetMode="External"/></Relationships>
</file>

<file path=ppt/charts/_rels/chart2.xml.rels><?xml version="1.0" encoding="UTF-8" standalone="yes"?>
<Relationships xmlns="http://schemas.openxmlformats.org/package/2006/relationships"><Relationship Id="rId1" Type="http://schemas.openxmlformats.org/officeDocument/2006/relationships/oleObject" Target="file:///C:\Users\arums-shabakeh\Desktop\&#1575;&#1608;&#1604;&#1740;&#1606;%20&#1580;&#1604;&#1587;&#1607;%20&#1605;&#1575;&#1583;&#1585;&#1575;&#1606;%201405\&#1606;&#1605;&#1608;&#1583;&#1575;&#1585;&#1607;&#1575;&#1740;%20&#1593;&#1575;&#1604;&#1740;%20&#1580;&#1607;&#1575;&#1606;%201404.xlsx" TargetMode="External"/></Relationships>
</file>

<file path=ppt/charts/_rels/chart20.xml.rels><?xml version="1.0" encoding="UTF-8" standalone="yes"?>
<Relationships xmlns="http://schemas.openxmlformats.org/package/2006/relationships"><Relationship Id="rId1" Type="http://schemas.openxmlformats.org/officeDocument/2006/relationships/oleObject" Target="file:///C:\Users\Win7\Desktop\&#1593;&#1604;&#1578;%20&#1587;&#1602;&#1591;%20&#1593;&#1605;&#1583;&#1740;%20&#1583;&#1575;&#1583;&#1711;&#1587;&#1578;&#1585;&#1740;\&#1593;&#1604;&#1578;%20&#1587;&#1602;&#1591;%20&#1593;&#1605;&#1583;&#1740;%20&#1583;&#1575;&#1583;&#1711;&#1587;&#1578;&#1585;&#1740;.xlsx" TargetMode="External"/></Relationships>
</file>

<file path=ppt/charts/_rels/chart21.xml.rels><?xml version="1.0" encoding="UTF-8" standalone="yes"?>
<Relationships xmlns="http://schemas.openxmlformats.org/package/2006/relationships"><Relationship Id="rId1" Type="http://schemas.openxmlformats.org/officeDocument/2006/relationships/oleObject" Target="file:///C:\Users\Win7\Desktop\&#1593;&#1604;&#1578;%20&#1587;&#1602;&#1591;%20&#1593;&#1605;&#1583;&#1740;%20&#1583;&#1575;&#1583;&#1711;&#1587;&#1578;&#1585;&#1740;\&#1593;&#1604;&#1578;%20&#1587;&#1602;&#1591;%20&#1593;&#1605;&#1583;&#1740;%20&#1583;&#1575;&#1583;&#1711;&#1587;&#1578;&#1585;&#1740;.xlsx" TargetMode="External"/></Relationships>
</file>

<file path=ppt/charts/_rels/chart22.xml.rels><?xml version="1.0" encoding="UTF-8" standalone="yes"?>
<Relationships xmlns="http://schemas.openxmlformats.org/package/2006/relationships"><Relationship Id="rId1" Type="http://schemas.openxmlformats.org/officeDocument/2006/relationships/oleObject" Target="file:///C:\Users\arums-shabakeh\Desktop\&#1593;&#1604;&#1578;%20&#1587;&#1602;&#1591;%20&#1593;&#1605;&#1583;&#1740;%20&#1583;&#1575;&#1583;&#1711;&#1587;&#1578;&#1585;&#1740;\&#1593;&#1604;&#1578;%20&#1587;&#1602;&#1591;%20&#1593;&#1605;&#1583;&#1740;%20&#1583;&#1575;&#1583;&#1711;&#1587;&#1578;&#1585;&#1740;.xlsx" TargetMode="External"/></Relationships>
</file>

<file path=ppt/charts/_rels/chart23.xml.rels><?xml version="1.0" encoding="UTF-8" standalone="yes"?>
<Relationships xmlns="http://schemas.openxmlformats.org/package/2006/relationships"><Relationship Id="rId1" Type="http://schemas.openxmlformats.org/officeDocument/2006/relationships/oleObject" Target="file:///C:\Users\arums-shabakeh\Desktop\&#1593;&#1604;&#1578;%20&#1587;&#1602;&#1591;%20&#1593;&#1605;&#1583;&#1740;%20&#1583;&#1575;&#1583;&#1711;&#1587;&#1578;&#1585;&#1740;\&#1593;&#1604;&#1578;%20&#1587;&#1602;&#1591;%20&#1593;&#1605;&#1583;&#1740;%20&#1583;&#1575;&#1583;&#1711;&#1587;&#1578;&#1585;&#1740;.xlsx" TargetMode="External"/></Relationships>
</file>

<file path=ppt/charts/_rels/chart24.xml.rels><?xml version="1.0" encoding="UTF-8" standalone="yes"?>
<Relationships xmlns="http://schemas.openxmlformats.org/package/2006/relationships"><Relationship Id="rId1" Type="http://schemas.openxmlformats.org/officeDocument/2006/relationships/oleObject" Target="file:///C:\Users\arums-shabakeh\Desktop\&#1593;&#1604;&#1578;%20&#1587;&#1602;&#1591;%20&#1593;&#1605;&#1583;&#1740;%20&#1583;&#1575;&#1583;&#1711;&#1587;&#1578;&#1585;&#1740;\&#1593;&#1604;&#1578;%20&#1587;&#1602;&#1591;%20&#1593;&#1605;&#1583;&#1740;%20&#1583;&#1575;&#1583;&#1711;&#1587;&#1578;&#1585;&#1740;.xlsx" TargetMode="External"/></Relationships>
</file>

<file path=ppt/charts/_rels/chart25.xml.rels><?xml version="1.0" encoding="UTF-8" standalone="yes"?>
<Relationships xmlns="http://schemas.openxmlformats.org/package/2006/relationships"><Relationship Id="rId1" Type="http://schemas.openxmlformats.org/officeDocument/2006/relationships/oleObject" Target="file:///C:\Users\arums-shabakeh\Desktop\&#1593;&#1604;&#1578;%20&#1587;&#1602;&#1591;%20&#1593;&#1605;&#1583;&#1740;%20&#1583;&#1575;&#1583;&#1711;&#1587;&#1578;&#1585;&#1740;\&#1593;&#1604;&#1578;%20&#1587;&#1602;&#1591;%20&#1593;&#1605;&#1583;&#1740;%20&#1583;&#1575;&#1583;&#1711;&#1587;&#1578;&#1585;&#1740;.xlsx" TargetMode="External"/></Relationships>
</file>

<file path=ppt/charts/_rels/chart26.xml.rels><?xml version="1.0" encoding="UTF-8" standalone="yes"?>
<Relationships xmlns="http://schemas.openxmlformats.org/package/2006/relationships"><Relationship Id="rId1" Type="http://schemas.openxmlformats.org/officeDocument/2006/relationships/oleObject" Target="file:///C:\Users\arums-shabakeh\Desktop\&#1593;&#1604;&#1578;%20&#1587;&#1602;&#1591;%20&#1593;&#1605;&#1583;&#1740;%20&#1583;&#1575;&#1583;&#1711;&#1587;&#1578;&#1585;&#1740;\&#1593;&#1604;&#1578;%20&#1587;&#1602;&#1591;%20&#1593;&#1605;&#1583;&#1740;%20&#1583;&#1575;&#1583;&#1711;&#1587;&#1578;&#1585;&#1740;.xlsx" TargetMode="External"/></Relationships>
</file>

<file path=ppt/charts/_rels/chart27.xml.rels><?xml version="1.0" encoding="UTF-8" standalone="yes"?>
<Relationships xmlns="http://schemas.openxmlformats.org/package/2006/relationships"><Relationship Id="rId1" Type="http://schemas.openxmlformats.org/officeDocument/2006/relationships/oleObject" Target="file:///C:\Users\arums-shabakeh\Desktop\&#1593;&#1604;&#1578;%20&#1587;&#1602;&#1591;%20&#1593;&#1605;&#1583;&#1740;%20&#1583;&#1575;&#1583;&#1711;&#1587;&#1578;&#1585;&#1740;\&#1593;&#1604;&#1578;%20&#1587;&#1602;&#1591;%20&#1593;&#1605;&#1583;&#1740;%20&#1583;&#1575;&#1583;&#1711;&#1587;&#1578;&#1585;&#1740;.xlsx" TargetMode="External"/></Relationships>
</file>

<file path=ppt/charts/_rels/chart28.xml.rels><?xml version="1.0" encoding="UTF-8" standalone="yes"?>
<Relationships xmlns="http://schemas.openxmlformats.org/package/2006/relationships"><Relationship Id="rId1" Type="http://schemas.openxmlformats.org/officeDocument/2006/relationships/oleObject" Target="file:///C:\Users\arums-shabakeh\Desktop\&#1593;&#1604;&#1578;%20&#1587;&#1602;&#1591;%20&#1593;&#1605;&#1583;&#1740;%20&#1583;&#1575;&#1583;&#1711;&#1587;&#1578;&#1585;&#1740;\&#1593;&#1604;&#1578;%20&#1587;&#1602;&#1591;%20&#1593;&#1605;&#1583;&#1740;%20&#1583;&#1575;&#1583;&#1711;&#1587;&#1578;&#1585;&#1740;.xlsx" TargetMode="External"/></Relationships>
</file>

<file path=ppt/charts/_rels/chart3.xml.rels><?xml version="1.0" encoding="UTF-8" standalone="yes"?>
<Relationships xmlns="http://schemas.openxmlformats.org/package/2006/relationships"><Relationship Id="rId3" Type="http://schemas.microsoft.com/office/2011/relationships/chartStyle" Target="style1.xml"/><Relationship Id="rId2" Type="http://schemas.microsoft.com/office/2011/relationships/chartColorStyle" Target="colors1.xml"/><Relationship Id="rId1" Type="http://schemas.openxmlformats.org/officeDocument/2006/relationships/oleObject" Target="file:///C:\Users\arums-shabakeh\Desktop\New%20Microsoft%20Excel%20Worksheet%20(2).xlsx" TargetMode="External"/></Relationships>
</file>

<file path=ppt/charts/_rels/chart4.xml.rels><?xml version="1.0" encoding="UTF-8" standalone="yes"?>
<Relationships xmlns="http://schemas.openxmlformats.org/package/2006/relationships"><Relationship Id="rId3" Type="http://schemas.microsoft.com/office/2011/relationships/chartStyle" Target="style2.xml"/><Relationship Id="rId2" Type="http://schemas.microsoft.com/office/2011/relationships/chartColorStyle" Target="colors2.xml"/><Relationship Id="rId1" Type="http://schemas.openxmlformats.org/officeDocument/2006/relationships/oleObject" Target="file:///C:\Users\arums-shabakeh\Desktop\New%20Microsoft%20Excel%20Worksheet%20(2).xlsx" TargetMode="External"/></Relationships>
</file>

<file path=ppt/charts/_rels/chart5.xml.rels><?xml version="1.0" encoding="UTF-8" standalone="yes"?>
<Relationships xmlns="http://schemas.openxmlformats.org/package/2006/relationships"><Relationship Id="rId3" Type="http://schemas.microsoft.com/office/2011/relationships/chartStyle" Target="style3.xml"/><Relationship Id="rId2" Type="http://schemas.microsoft.com/office/2011/relationships/chartColorStyle" Target="colors3.xml"/><Relationship Id="rId1" Type="http://schemas.openxmlformats.org/officeDocument/2006/relationships/oleObject" Target="file:///C:\Users\arums-shabakeh\Desktop\New%20Microsoft%20Excel%20Worksheet%20(2).xlsx" TargetMode="External"/></Relationships>
</file>

<file path=ppt/charts/_rels/chart6.xml.rels><?xml version="1.0" encoding="UTF-8" standalone="yes"?>
<Relationships xmlns="http://schemas.openxmlformats.org/package/2006/relationships"><Relationship Id="rId3" Type="http://schemas.microsoft.com/office/2011/relationships/chartStyle" Target="style4.xml"/><Relationship Id="rId2" Type="http://schemas.microsoft.com/office/2011/relationships/chartColorStyle" Target="colors4.xml"/><Relationship Id="rId1" Type="http://schemas.openxmlformats.org/officeDocument/2006/relationships/oleObject" Target="file:///C:\Users\arums-shabakeh\Desktop\New%20Microsoft%20Excel%20Worksheet%20(2).xlsx" TargetMode="External"/></Relationships>
</file>

<file path=ppt/charts/_rels/chart7.xml.rels><?xml version="1.0" encoding="UTF-8" standalone="yes"?>
<Relationships xmlns="http://schemas.openxmlformats.org/package/2006/relationships"><Relationship Id="rId3" Type="http://schemas.microsoft.com/office/2011/relationships/chartStyle" Target="style5.xml"/><Relationship Id="rId2" Type="http://schemas.microsoft.com/office/2011/relationships/chartColorStyle" Target="colors5.xml"/><Relationship Id="rId1" Type="http://schemas.openxmlformats.org/officeDocument/2006/relationships/oleObject" Target="file:///C:\Users\arums-shabakeh\Desktop\New%20Microsoft%20Excel%20Worksheet%20(2).xlsx" TargetMode="External"/></Relationships>
</file>

<file path=ppt/charts/_rels/chart8.xml.rels><?xml version="1.0" encoding="UTF-8" standalone="yes"?>
<Relationships xmlns="http://schemas.openxmlformats.org/package/2006/relationships"><Relationship Id="rId1" Type="http://schemas.openxmlformats.org/officeDocument/2006/relationships/oleObject" Target="file:///C:\Users\Win7\Desktop\New%20Microsoft%20Office%20Excel%20Worksheet.xlsx" TargetMode="External"/></Relationships>
</file>

<file path=ppt/charts/_rels/chart9.xml.rels><?xml version="1.0" encoding="UTF-8" standalone="yes"?>
<Relationships xmlns="http://schemas.openxmlformats.org/package/2006/relationships"><Relationship Id="rId1" Type="http://schemas.openxmlformats.org/officeDocument/2006/relationships/oleObject" Target="file:///C:\Users\Win7\Desktop\&#1575;&#1608;&#1604;&#1740;&#1606;%20&#1705;&#1575;&#1585;&#1711;&#1585;&#1608;&#1607;%20&#1662;&#1740;&#1588;&#1711;&#1740;&#1585;&#1740;%20&#1575;&#1586;%20&#1587;&#1602;&#1591;%20&#1593;&#1605;&#1583;&#1740;%201405\&#1606;&#1605;&#1608;&#1583;&#1575;&#1585;&#1607;&#1575;&#1740;%20&#1575;&#1608;&#1604;&#1740;&#1606;%20&#1705;&#1575;&#1585;&#1711;&#1585;&#1608;&#1607;%20&#1662;&#1740;&#1588;&#1711;&#1740;&#1585;&#1740;%20&#1575;&#1586;%20&#1587;&#1602;&#1591;.xlsx"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1"/>
  <c:lang val="en-US"/>
  <c:chart>
    <c:title>
      <c:tx>
        <c:rich>
          <a:bodyPr/>
          <a:lstStyle/>
          <a:p>
            <a:pPr>
              <a:defRPr sz="1600">
                <a:cs typeface="B Titr" pitchFamily="2" charset="-78"/>
              </a:defRPr>
            </a:pPr>
            <a:r>
              <a:rPr lang="fa-IR" sz="1600">
                <a:cs typeface="B Titr" pitchFamily="2" charset="-78"/>
              </a:rPr>
              <a:t>مقایسه نسبت مرگ مادری دانشگاه، با نسبت مرگ مادری کشوری و هدفگذاری مرگ مادری در 7 سال گذشته</a:t>
            </a:r>
            <a:endParaRPr lang="en-US" sz="1600">
              <a:cs typeface="B Titr" pitchFamily="2" charset="-78"/>
            </a:endParaRPr>
          </a:p>
        </c:rich>
      </c:tx>
      <c:layout>
        <c:manualLayout>
          <c:xMode val="edge"/>
          <c:yMode val="edge"/>
          <c:x val="0.11612835360560476"/>
          <c:y val="3.5794183445190156E-2"/>
        </c:manualLayout>
      </c:layout>
    </c:title>
    <c:plotArea>
      <c:layout/>
      <c:lineChart>
        <c:grouping val="standard"/>
        <c:ser>
          <c:idx val="0"/>
          <c:order val="0"/>
          <c:tx>
            <c:strRef>
              <c:f>'مرگ مادر'!$C$33</c:f>
              <c:strCache>
                <c:ptCount val="1"/>
                <c:pt idx="0">
                  <c:v>شاخص استانی</c:v>
                </c:pt>
              </c:strCache>
            </c:strRef>
          </c:tx>
          <c:marker>
            <c:symbol val="none"/>
          </c:marker>
          <c:dLbls>
            <c:spPr>
              <a:noFill/>
              <a:ln>
                <a:noFill/>
              </a:ln>
              <a:effectLst/>
            </c:spPr>
            <c:txPr>
              <a:bodyPr/>
              <a:lstStyle/>
              <a:p>
                <a:pPr>
                  <a:defRPr sz="1200" b="1"/>
                </a:pPr>
                <a:endParaRPr lang="en-US"/>
              </a:p>
            </c:txPr>
            <c:showVal val="1"/>
            <c:extLst xmlns:c16r2="http://schemas.microsoft.com/office/drawing/2015/06/chart">
              <c:ext xmlns:c15="http://schemas.microsoft.com/office/drawing/2012/chart" uri="{CE6537A1-D6FC-4f65-9D91-7224C49458BB}">
                <c15:showLeaderLines val="0"/>
              </c:ext>
            </c:extLst>
          </c:dLbls>
          <c:cat>
            <c:numRef>
              <c:f>'مرگ مادر'!$B$34:$B$45</c:f>
              <c:numCache>
                <c:formatCode>General</c:formatCode>
                <c:ptCount val="12"/>
                <c:pt idx="0">
                  <c:v>93</c:v>
                </c:pt>
                <c:pt idx="1">
                  <c:v>94</c:v>
                </c:pt>
                <c:pt idx="2">
                  <c:v>95</c:v>
                </c:pt>
                <c:pt idx="3">
                  <c:v>96</c:v>
                </c:pt>
                <c:pt idx="4">
                  <c:v>97</c:v>
                </c:pt>
                <c:pt idx="5">
                  <c:v>98</c:v>
                </c:pt>
                <c:pt idx="6">
                  <c:v>99</c:v>
                </c:pt>
                <c:pt idx="7">
                  <c:v>1400</c:v>
                </c:pt>
                <c:pt idx="8">
                  <c:v>1401</c:v>
                </c:pt>
                <c:pt idx="9">
                  <c:v>1402</c:v>
                </c:pt>
                <c:pt idx="10">
                  <c:v>1403</c:v>
                </c:pt>
                <c:pt idx="11">
                  <c:v>1404</c:v>
                </c:pt>
              </c:numCache>
            </c:numRef>
          </c:cat>
          <c:val>
            <c:numRef>
              <c:f>'مرگ مادر'!$C$34:$C$45</c:f>
              <c:numCache>
                <c:formatCode>General</c:formatCode>
                <c:ptCount val="12"/>
                <c:pt idx="0">
                  <c:v>12.4</c:v>
                </c:pt>
                <c:pt idx="1">
                  <c:v>0</c:v>
                </c:pt>
                <c:pt idx="2">
                  <c:v>12.4</c:v>
                </c:pt>
                <c:pt idx="3">
                  <c:v>14.1</c:v>
                </c:pt>
                <c:pt idx="4">
                  <c:v>15.1</c:v>
                </c:pt>
                <c:pt idx="5">
                  <c:v>21.9</c:v>
                </c:pt>
                <c:pt idx="6">
                  <c:v>36.4</c:v>
                </c:pt>
                <c:pt idx="7">
                  <c:v>51</c:v>
                </c:pt>
                <c:pt idx="8">
                  <c:v>20</c:v>
                </c:pt>
                <c:pt idx="9">
                  <c:v>28</c:v>
                </c:pt>
                <c:pt idx="10">
                  <c:v>15.4</c:v>
                </c:pt>
                <c:pt idx="11">
                  <c:v>48.3</c:v>
                </c:pt>
              </c:numCache>
            </c:numRef>
          </c:val>
          <c:extLst xmlns:c16r2="http://schemas.microsoft.com/office/drawing/2015/06/chart">
            <c:ext xmlns:c16="http://schemas.microsoft.com/office/drawing/2014/chart" uri="{C3380CC4-5D6E-409C-BE32-E72D297353CC}">
              <c16:uniqueId val="{00000000-CB6D-4CFF-98AD-819AAD926A85}"/>
            </c:ext>
          </c:extLst>
        </c:ser>
        <c:ser>
          <c:idx val="1"/>
          <c:order val="1"/>
          <c:tx>
            <c:strRef>
              <c:f>'مرگ مادر'!$D$33</c:f>
              <c:strCache>
                <c:ptCount val="1"/>
                <c:pt idx="0">
                  <c:v>هدفگذاری</c:v>
                </c:pt>
              </c:strCache>
            </c:strRef>
          </c:tx>
          <c:marker>
            <c:symbol val="none"/>
          </c:marker>
          <c:dLbls>
            <c:spPr>
              <a:noFill/>
              <a:ln>
                <a:noFill/>
              </a:ln>
              <a:effectLst/>
            </c:spPr>
            <c:txPr>
              <a:bodyPr/>
              <a:lstStyle/>
              <a:p>
                <a:pPr>
                  <a:defRPr sz="1200" b="1"/>
                </a:pPr>
                <a:endParaRPr lang="en-US"/>
              </a:p>
            </c:txPr>
            <c:showVal val="1"/>
            <c:extLst xmlns:c16r2="http://schemas.microsoft.com/office/drawing/2015/06/chart">
              <c:ext xmlns:c15="http://schemas.microsoft.com/office/drawing/2012/chart" uri="{CE6537A1-D6FC-4f65-9D91-7224C49458BB}">
                <c15:showLeaderLines val="0"/>
              </c:ext>
            </c:extLst>
          </c:dLbls>
          <c:cat>
            <c:numRef>
              <c:f>'مرگ مادر'!$B$34:$B$45</c:f>
              <c:numCache>
                <c:formatCode>General</c:formatCode>
                <c:ptCount val="12"/>
                <c:pt idx="0">
                  <c:v>93</c:v>
                </c:pt>
                <c:pt idx="1">
                  <c:v>94</c:v>
                </c:pt>
                <c:pt idx="2">
                  <c:v>95</c:v>
                </c:pt>
                <c:pt idx="3">
                  <c:v>96</c:v>
                </c:pt>
                <c:pt idx="4">
                  <c:v>97</c:v>
                </c:pt>
                <c:pt idx="5">
                  <c:v>98</c:v>
                </c:pt>
                <c:pt idx="6">
                  <c:v>99</c:v>
                </c:pt>
                <c:pt idx="7">
                  <c:v>1400</c:v>
                </c:pt>
                <c:pt idx="8">
                  <c:v>1401</c:v>
                </c:pt>
                <c:pt idx="9">
                  <c:v>1402</c:v>
                </c:pt>
                <c:pt idx="10">
                  <c:v>1403</c:v>
                </c:pt>
                <c:pt idx="11">
                  <c:v>1404</c:v>
                </c:pt>
              </c:numCache>
            </c:numRef>
          </c:cat>
          <c:val>
            <c:numRef>
              <c:f>'مرگ مادر'!$D$34:$D$45</c:f>
              <c:numCache>
                <c:formatCode>General</c:formatCode>
                <c:ptCount val="12"/>
                <c:pt idx="0">
                  <c:v>15</c:v>
                </c:pt>
                <c:pt idx="1">
                  <c:v>15</c:v>
                </c:pt>
                <c:pt idx="2">
                  <c:v>15</c:v>
                </c:pt>
                <c:pt idx="3">
                  <c:v>15</c:v>
                </c:pt>
                <c:pt idx="4">
                  <c:v>15</c:v>
                </c:pt>
                <c:pt idx="5">
                  <c:v>15</c:v>
                </c:pt>
                <c:pt idx="6">
                  <c:v>17</c:v>
                </c:pt>
                <c:pt idx="7">
                  <c:v>19</c:v>
                </c:pt>
                <c:pt idx="8">
                  <c:v>19</c:v>
                </c:pt>
                <c:pt idx="9">
                  <c:v>19</c:v>
                </c:pt>
                <c:pt idx="10">
                  <c:v>20</c:v>
                </c:pt>
                <c:pt idx="11">
                  <c:v>18</c:v>
                </c:pt>
              </c:numCache>
            </c:numRef>
          </c:val>
          <c:extLst xmlns:c16r2="http://schemas.microsoft.com/office/drawing/2015/06/chart">
            <c:ext xmlns:c16="http://schemas.microsoft.com/office/drawing/2014/chart" uri="{C3380CC4-5D6E-409C-BE32-E72D297353CC}">
              <c16:uniqueId val="{00000001-CB6D-4CFF-98AD-819AAD926A85}"/>
            </c:ext>
          </c:extLst>
        </c:ser>
        <c:ser>
          <c:idx val="2"/>
          <c:order val="2"/>
          <c:tx>
            <c:strRef>
              <c:f>'مرگ مادر'!$E$33</c:f>
              <c:strCache>
                <c:ptCount val="1"/>
                <c:pt idx="0">
                  <c:v>شاخص کشوری</c:v>
                </c:pt>
              </c:strCache>
            </c:strRef>
          </c:tx>
          <c:marker>
            <c:symbol val="none"/>
          </c:marker>
          <c:dLbls>
            <c:spPr>
              <a:noFill/>
              <a:ln>
                <a:noFill/>
              </a:ln>
              <a:effectLst/>
            </c:spPr>
            <c:txPr>
              <a:bodyPr/>
              <a:lstStyle/>
              <a:p>
                <a:pPr>
                  <a:defRPr sz="1200" b="1"/>
                </a:pPr>
                <a:endParaRPr lang="en-US"/>
              </a:p>
            </c:txPr>
            <c:showVal val="1"/>
            <c:extLst xmlns:c16r2="http://schemas.microsoft.com/office/drawing/2015/06/chart">
              <c:ext xmlns:c15="http://schemas.microsoft.com/office/drawing/2012/chart" uri="{CE6537A1-D6FC-4f65-9D91-7224C49458BB}">
                <c15:showLeaderLines val="0"/>
              </c:ext>
            </c:extLst>
          </c:dLbls>
          <c:cat>
            <c:numRef>
              <c:f>'مرگ مادر'!$B$34:$B$45</c:f>
              <c:numCache>
                <c:formatCode>General</c:formatCode>
                <c:ptCount val="12"/>
                <c:pt idx="0">
                  <c:v>93</c:v>
                </c:pt>
                <c:pt idx="1">
                  <c:v>94</c:v>
                </c:pt>
                <c:pt idx="2">
                  <c:v>95</c:v>
                </c:pt>
                <c:pt idx="3">
                  <c:v>96</c:v>
                </c:pt>
                <c:pt idx="4">
                  <c:v>97</c:v>
                </c:pt>
                <c:pt idx="5">
                  <c:v>98</c:v>
                </c:pt>
                <c:pt idx="6">
                  <c:v>99</c:v>
                </c:pt>
                <c:pt idx="7">
                  <c:v>1400</c:v>
                </c:pt>
                <c:pt idx="8">
                  <c:v>1401</c:v>
                </c:pt>
                <c:pt idx="9">
                  <c:v>1402</c:v>
                </c:pt>
                <c:pt idx="10">
                  <c:v>1403</c:v>
                </c:pt>
                <c:pt idx="11">
                  <c:v>1404</c:v>
                </c:pt>
              </c:numCache>
            </c:numRef>
          </c:cat>
          <c:val>
            <c:numRef>
              <c:f>'مرگ مادر'!$E$34:$E$45</c:f>
              <c:numCache>
                <c:formatCode>General</c:formatCode>
                <c:ptCount val="12"/>
                <c:pt idx="0">
                  <c:v>18.899999999999999</c:v>
                </c:pt>
                <c:pt idx="1">
                  <c:v>20</c:v>
                </c:pt>
                <c:pt idx="2">
                  <c:v>18.100000000000001</c:v>
                </c:pt>
                <c:pt idx="3">
                  <c:v>20</c:v>
                </c:pt>
                <c:pt idx="4">
                  <c:v>17.7</c:v>
                </c:pt>
                <c:pt idx="5">
                  <c:v>25</c:v>
                </c:pt>
                <c:pt idx="6">
                  <c:v>42.5</c:v>
                </c:pt>
                <c:pt idx="7">
                  <c:v>54.4</c:v>
                </c:pt>
                <c:pt idx="8">
                  <c:v>23.2</c:v>
                </c:pt>
                <c:pt idx="9">
                  <c:v>23</c:v>
                </c:pt>
                <c:pt idx="10">
                  <c:v>22</c:v>
                </c:pt>
                <c:pt idx="11">
                  <c:v>23.6</c:v>
                </c:pt>
              </c:numCache>
            </c:numRef>
          </c:val>
          <c:extLst xmlns:c16r2="http://schemas.microsoft.com/office/drawing/2015/06/chart">
            <c:ext xmlns:c16="http://schemas.microsoft.com/office/drawing/2014/chart" uri="{C3380CC4-5D6E-409C-BE32-E72D297353CC}">
              <c16:uniqueId val="{00000002-CB6D-4CFF-98AD-819AAD926A85}"/>
            </c:ext>
          </c:extLst>
        </c:ser>
        <c:marker val="1"/>
        <c:axId val="59810176"/>
        <c:axId val="59811712"/>
      </c:lineChart>
      <c:catAx>
        <c:axId val="59810176"/>
        <c:scaling>
          <c:orientation val="minMax"/>
        </c:scaling>
        <c:axPos val="b"/>
        <c:numFmt formatCode="General" sourceLinked="1"/>
        <c:majorTickMark val="none"/>
        <c:tickLblPos val="nextTo"/>
        <c:txPr>
          <a:bodyPr/>
          <a:lstStyle/>
          <a:p>
            <a:pPr>
              <a:defRPr sz="1200" b="1"/>
            </a:pPr>
            <a:endParaRPr lang="en-US"/>
          </a:p>
        </c:txPr>
        <c:crossAx val="59811712"/>
        <c:crosses val="autoZero"/>
        <c:auto val="1"/>
        <c:lblAlgn val="ctr"/>
        <c:lblOffset val="100"/>
      </c:catAx>
      <c:valAx>
        <c:axId val="59811712"/>
        <c:scaling>
          <c:orientation val="minMax"/>
        </c:scaling>
        <c:axPos val="l"/>
        <c:majorGridlines/>
        <c:numFmt formatCode="General" sourceLinked="1"/>
        <c:majorTickMark val="none"/>
        <c:tickLblPos val="nextTo"/>
        <c:spPr>
          <a:ln w="9525">
            <a:noFill/>
          </a:ln>
        </c:spPr>
        <c:crossAx val="59810176"/>
        <c:crosses val="autoZero"/>
        <c:crossBetween val="between"/>
      </c:valAx>
    </c:plotArea>
    <c:legend>
      <c:legendPos val="b"/>
      <c:layout/>
      <c:txPr>
        <a:bodyPr/>
        <a:lstStyle/>
        <a:p>
          <a:pPr>
            <a:defRPr sz="1400" b="1">
              <a:cs typeface="B Zar" pitchFamily="2" charset="-78"/>
            </a:defRPr>
          </a:pPr>
          <a:endParaRPr lang="en-US"/>
        </a:p>
      </c:txPr>
    </c:legend>
    <c:plotVisOnly val="1"/>
    <c:dispBlanksAs val="gap"/>
  </c:chart>
  <c:externalData r:id="rId1"/>
</c:chartSpace>
</file>

<file path=ppt/charts/chart10.xml><?xml version="1.0" encoding="utf-8"?>
<c:chartSpace xmlns:c="http://schemas.openxmlformats.org/drawingml/2006/chart" xmlns:a="http://schemas.openxmlformats.org/drawingml/2006/main" xmlns:r="http://schemas.openxmlformats.org/officeDocument/2006/relationships">
  <c:date1904 val="1"/>
  <c:lang val="en-US"/>
  <c:chart>
    <c:title>
      <c:tx>
        <c:rich>
          <a:bodyPr/>
          <a:lstStyle/>
          <a:p>
            <a:pPr>
              <a:defRPr>
                <a:cs typeface="B Nazanin" pitchFamily="2" charset="-78"/>
              </a:defRPr>
            </a:pPr>
            <a:r>
              <a:rPr lang="fa-IR">
                <a:cs typeface="B Nazanin" pitchFamily="2" charset="-78"/>
              </a:rPr>
              <a:t>درصد شناسایی مادران در برنامه نفس در کل سال 1404 </a:t>
            </a:r>
            <a:endParaRPr lang="en-US">
              <a:cs typeface="B Nazanin" pitchFamily="2" charset="-78"/>
            </a:endParaRPr>
          </a:p>
        </c:rich>
      </c:tx>
      <c:layout/>
    </c:title>
    <c:plotArea>
      <c:layout/>
      <c:barChart>
        <c:barDir val="col"/>
        <c:grouping val="clustered"/>
        <c:ser>
          <c:idx val="0"/>
          <c:order val="0"/>
          <c:dPt>
            <c:idx val="8"/>
            <c:spPr>
              <a:solidFill>
                <a:srgbClr val="FF0000"/>
              </a:solidFill>
            </c:spPr>
            <c:extLst xmlns:c16r2="http://schemas.microsoft.com/office/drawing/2015/06/chart">
              <c:ext xmlns:c16="http://schemas.microsoft.com/office/drawing/2014/chart" uri="{C3380CC4-5D6E-409C-BE32-E72D297353CC}">
                <c16:uniqueId val="{00000000-8A88-480C-8C67-E6E74F19492E}"/>
              </c:ext>
            </c:extLst>
          </c:dPt>
          <c:dLbls>
            <c:spPr>
              <a:noFill/>
              <a:ln>
                <a:noFill/>
              </a:ln>
              <a:effectLst/>
            </c:spPr>
            <c:txPr>
              <a:bodyPr/>
              <a:lstStyle/>
              <a:p>
                <a:pPr>
                  <a:defRPr sz="1200" b="1"/>
                </a:pPr>
                <a:endParaRPr lang="en-US"/>
              </a:p>
            </c:txPr>
            <c:showVal val="1"/>
            <c:extLst xmlns:c16r2="http://schemas.microsoft.com/office/drawing/2015/06/chart">
              <c:ext xmlns:c15="http://schemas.microsoft.com/office/drawing/2012/chart" uri="{CE6537A1-D6FC-4f65-9D91-7224C49458BB}">
                <c15:showLeaderLines val="0"/>
              </c:ext>
            </c:extLst>
          </c:dLbls>
          <c:cat>
            <c:strRef>
              <c:f>Sheet1!$B$333:$B$344</c:f>
              <c:strCache>
                <c:ptCount val="12"/>
                <c:pt idx="0">
                  <c:v>کوثر    </c:v>
                </c:pt>
                <c:pt idx="1">
                  <c:v>اصلاندوز    </c:v>
                </c:pt>
                <c:pt idx="2">
                  <c:v>مشگین شهر   </c:v>
                </c:pt>
                <c:pt idx="3">
                  <c:v>بیله سوار    </c:v>
                </c:pt>
                <c:pt idx="4">
                  <c:v>گرمی    </c:v>
                </c:pt>
                <c:pt idx="5">
                  <c:v>سرعین    </c:v>
                </c:pt>
                <c:pt idx="6">
                  <c:v>پارس آباد </c:v>
                </c:pt>
                <c:pt idx="7">
                  <c:v>انگوت    </c:v>
                </c:pt>
                <c:pt idx="8">
                  <c:v>کل    </c:v>
                </c:pt>
                <c:pt idx="9">
                  <c:v>نیر    </c:v>
                </c:pt>
                <c:pt idx="10">
                  <c:v>نمین    </c:v>
                </c:pt>
                <c:pt idx="11">
                  <c:v>اردبیل    </c:v>
                </c:pt>
              </c:strCache>
            </c:strRef>
          </c:cat>
          <c:val>
            <c:numRef>
              <c:f>Sheet1!$C$333:$C$344</c:f>
              <c:numCache>
                <c:formatCode>0.0</c:formatCode>
                <c:ptCount val="12"/>
                <c:pt idx="0">
                  <c:v>10.457516339869324</c:v>
                </c:pt>
                <c:pt idx="1">
                  <c:v>6.8762278978389002</c:v>
                </c:pt>
                <c:pt idx="2">
                  <c:v>5</c:v>
                </c:pt>
                <c:pt idx="3">
                  <c:v>4.6783625730994149</c:v>
                </c:pt>
                <c:pt idx="4">
                  <c:v>3.3730158730158681</c:v>
                </c:pt>
                <c:pt idx="5">
                  <c:v>3.3175355450236972</c:v>
                </c:pt>
                <c:pt idx="6">
                  <c:v>2.632816173013627</c:v>
                </c:pt>
                <c:pt idx="7">
                  <c:v>2.6086956521739166</c:v>
                </c:pt>
                <c:pt idx="8">
                  <c:v>2.2774774774774813</c:v>
                </c:pt>
                <c:pt idx="9">
                  <c:v>2.23880597014925</c:v>
                </c:pt>
                <c:pt idx="10">
                  <c:v>0.99009900990099009</c:v>
                </c:pt>
                <c:pt idx="11">
                  <c:v>0.96101786681104451</c:v>
                </c:pt>
              </c:numCache>
            </c:numRef>
          </c:val>
          <c:extLst xmlns:c16r2="http://schemas.microsoft.com/office/drawing/2015/06/chart">
            <c:ext xmlns:c16="http://schemas.microsoft.com/office/drawing/2014/chart" uri="{C3380CC4-5D6E-409C-BE32-E72D297353CC}">
              <c16:uniqueId val="{00000001-8A88-480C-8C67-E6E74F19492E}"/>
            </c:ext>
          </c:extLst>
        </c:ser>
        <c:gapWidth val="75"/>
        <c:overlap val="-25"/>
        <c:axId val="62319232"/>
        <c:axId val="62423424"/>
      </c:barChart>
      <c:catAx>
        <c:axId val="62319232"/>
        <c:scaling>
          <c:orientation val="minMax"/>
        </c:scaling>
        <c:axPos val="b"/>
        <c:numFmt formatCode="General" sourceLinked="0"/>
        <c:majorTickMark val="none"/>
        <c:tickLblPos val="nextTo"/>
        <c:txPr>
          <a:bodyPr/>
          <a:lstStyle/>
          <a:p>
            <a:pPr>
              <a:defRPr sz="1200" b="1">
                <a:cs typeface="B Nazanin" pitchFamily="2" charset="-78"/>
              </a:defRPr>
            </a:pPr>
            <a:endParaRPr lang="en-US"/>
          </a:p>
        </c:txPr>
        <c:crossAx val="62423424"/>
        <c:crosses val="autoZero"/>
        <c:auto val="1"/>
        <c:lblAlgn val="ctr"/>
        <c:lblOffset val="100"/>
      </c:catAx>
      <c:valAx>
        <c:axId val="62423424"/>
        <c:scaling>
          <c:orientation val="minMax"/>
        </c:scaling>
        <c:axPos val="l"/>
        <c:majorGridlines/>
        <c:numFmt formatCode="0.0" sourceLinked="1"/>
        <c:majorTickMark val="none"/>
        <c:tickLblPos val="nextTo"/>
        <c:spPr>
          <a:ln w="9525">
            <a:noFill/>
          </a:ln>
        </c:spPr>
        <c:crossAx val="62319232"/>
        <c:crosses val="autoZero"/>
        <c:crossBetween val="between"/>
      </c:valAx>
    </c:plotArea>
    <c:plotVisOnly val="1"/>
    <c:dispBlanksAs val="gap"/>
  </c:chart>
  <c:externalData r:id="rId1"/>
</c:chartSpace>
</file>

<file path=ppt/charts/chart11.xml><?xml version="1.0" encoding="utf-8"?>
<c:chartSpace xmlns:c="http://schemas.openxmlformats.org/drawingml/2006/chart" xmlns:a="http://schemas.openxmlformats.org/drawingml/2006/main" xmlns:r="http://schemas.openxmlformats.org/officeDocument/2006/relationships">
  <c:lang val="en-US"/>
  <c:chart>
    <c:title>
      <c:tx>
        <c:rich>
          <a:bodyPr/>
          <a:lstStyle/>
          <a:p>
            <a:pPr>
              <a:defRPr sz="1400">
                <a:cs typeface="B Nazanin" pitchFamily="2" charset="-78"/>
              </a:defRPr>
            </a:pPr>
            <a:r>
              <a:rPr lang="fa-IR" sz="1400">
                <a:cs typeface="B Nazanin" pitchFamily="2" charset="-78"/>
              </a:rPr>
              <a:t>درصد شناسایی مادران در برنامه نفس در سه ماهه اول سالجاری به تفکیک شهرستان </a:t>
            </a:r>
            <a:endParaRPr lang="en-US" sz="1400">
              <a:cs typeface="B Nazanin" pitchFamily="2" charset="-78"/>
            </a:endParaRPr>
          </a:p>
        </c:rich>
      </c:tx>
      <c:layout/>
    </c:title>
    <c:plotArea>
      <c:layout/>
      <c:barChart>
        <c:barDir val="col"/>
        <c:grouping val="clustered"/>
        <c:ser>
          <c:idx val="0"/>
          <c:order val="0"/>
          <c:dPt>
            <c:idx val="7"/>
            <c:spPr>
              <a:solidFill>
                <a:srgbClr val="FF0000"/>
              </a:solidFill>
            </c:spPr>
            <c:extLst xmlns:c16r2="http://schemas.microsoft.com/office/drawing/2015/06/chart">
              <c:ext xmlns:c16="http://schemas.microsoft.com/office/drawing/2014/chart" uri="{C3380CC4-5D6E-409C-BE32-E72D297353CC}">
                <c16:uniqueId val="{00000000-E73E-441C-9170-158D61D0F1B0}"/>
              </c:ext>
            </c:extLst>
          </c:dPt>
          <c:dLbls>
            <c:spPr>
              <a:noFill/>
              <a:ln>
                <a:noFill/>
              </a:ln>
              <a:effectLst/>
            </c:spPr>
            <c:txPr>
              <a:bodyPr/>
              <a:lstStyle/>
              <a:p>
                <a:pPr>
                  <a:defRPr sz="1200" b="1"/>
                </a:pPr>
                <a:endParaRPr lang="en-US"/>
              </a:p>
            </c:txPr>
            <c:showVal val="1"/>
            <c:extLst xmlns:c16r2="http://schemas.microsoft.com/office/drawing/2015/06/chart">
              <c:ext xmlns:c15="http://schemas.microsoft.com/office/drawing/2012/chart" uri="{CE6537A1-D6FC-4f65-9D91-7224C49458BB}">
                <c15:showLeaderLines val="0"/>
              </c:ext>
            </c:extLst>
          </c:dLbls>
          <c:cat>
            <c:strRef>
              <c:f>Sheet1!$B$247:$B$258</c:f>
              <c:strCache>
                <c:ptCount val="12"/>
                <c:pt idx="0">
                  <c:v>اصلاندوز    </c:v>
                </c:pt>
                <c:pt idx="1">
                  <c:v>انگوت    </c:v>
                </c:pt>
                <c:pt idx="2">
                  <c:v>بیله سوار    </c:v>
                </c:pt>
                <c:pt idx="3">
                  <c:v>گرمی    </c:v>
                </c:pt>
                <c:pt idx="4">
                  <c:v>مشگین شهر   </c:v>
                </c:pt>
                <c:pt idx="5">
                  <c:v>کوثر    </c:v>
                </c:pt>
                <c:pt idx="6">
                  <c:v>پارس آباد </c:v>
                </c:pt>
                <c:pt idx="7">
                  <c:v>کل    </c:v>
                </c:pt>
                <c:pt idx="8">
                  <c:v>نمین    </c:v>
                </c:pt>
                <c:pt idx="9">
                  <c:v>اردبیل    </c:v>
                </c:pt>
                <c:pt idx="10">
                  <c:v>نیر    </c:v>
                </c:pt>
                <c:pt idx="11">
                  <c:v>سرعین    </c:v>
                </c:pt>
              </c:strCache>
            </c:strRef>
          </c:cat>
          <c:val>
            <c:numRef>
              <c:f>Sheet1!$C$247:$C$258</c:f>
              <c:numCache>
                <c:formatCode>0.0</c:formatCode>
                <c:ptCount val="12"/>
                <c:pt idx="0">
                  <c:v>8.0357142857142865</c:v>
                </c:pt>
                <c:pt idx="1">
                  <c:v>6.1224489795918355</c:v>
                </c:pt>
                <c:pt idx="2">
                  <c:v>5.6910569105691051</c:v>
                </c:pt>
                <c:pt idx="3">
                  <c:v>5.2631578947368416</c:v>
                </c:pt>
                <c:pt idx="4">
                  <c:v>4.9046321525885563</c:v>
                </c:pt>
                <c:pt idx="5">
                  <c:v>3.125</c:v>
                </c:pt>
                <c:pt idx="6">
                  <c:v>2.159827213822894</c:v>
                </c:pt>
                <c:pt idx="7">
                  <c:v>1.9534883720930241</c:v>
                </c:pt>
                <c:pt idx="8">
                  <c:v>0.72992700729927162</c:v>
                </c:pt>
                <c:pt idx="9">
                  <c:v>0.40721349621873176</c:v>
                </c:pt>
                <c:pt idx="10">
                  <c:v>0</c:v>
                </c:pt>
                <c:pt idx="11">
                  <c:v>0</c:v>
                </c:pt>
              </c:numCache>
            </c:numRef>
          </c:val>
          <c:extLst xmlns:c16r2="http://schemas.microsoft.com/office/drawing/2015/06/chart">
            <c:ext xmlns:c16="http://schemas.microsoft.com/office/drawing/2014/chart" uri="{C3380CC4-5D6E-409C-BE32-E72D297353CC}">
              <c16:uniqueId val="{00000001-E73E-441C-9170-158D61D0F1B0}"/>
            </c:ext>
          </c:extLst>
        </c:ser>
        <c:gapWidth val="75"/>
        <c:overlap val="-25"/>
        <c:axId val="62452480"/>
        <c:axId val="62454016"/>
      </c:barChart>
      <c:catAx>
        <c:axId val="62452480"/>
        <c:scaling>
          <c:orientation val="minMax"/>
        </c:scaling>
        <c:axPos val="b"/>
        <c:numFmt formatCode="General" sourceLinked="0"/>
        <c:majorTickMark val="none"/>
        <c:tickLblPos val="nextTo"/>
        <c:txPr>
          <a:bodyPr/>
          <a:lstStyle/>
          <a:p>
            <a:pPr>
              <a:defRPr sz="1200" b="1">
                <a:cs typeface="B Nazanin" pitchFamily="2" charset="-78"/>
              </a:defRPr>
            </a:pPr>
            <a:endParaRPr lang="en-US"/>
          </a:p>
        </c:txPr>
        <c:crossAx val="62454016"/>
        <c:crosses val="autoZero"/>
        <c:auto val="1"/>
        <c:lblAlgn val="ctr"/>
        <c:lblOffset val="100"/>
      </c:catAx>
      <c:valAx>
        <c:axId val="62454016"/>
        <c:scaling>
          <c:orientation val="minMax"/>
        </c:scaling>
        <c:axPos val="l"/>
        <c:majorGridlines/>
        <c:numFmt formatCode="0.0" sourceLinked="1"/>
        <c:majorTickMark val="none"/>
        <c:tickLblPos val="nextTo"/>
        <c:spPr>
          <a:ln w="9525">
            <a:noFill/>
          </a:ln>
        </c:spPr>
        <c:crossAx val="62452480"/>
        <c:crosses val="autoZero"/>
        <c:crossBetween val="between"/>
      </c:valAx>
    </c:plotArea>
    <c:plotVisOnly val="1"/>
    <c:dispBlanksAs val="gap"/>
  </c:chart>
  <c:externalData r:id="rId1"/>
</c:chartSpace>
</file>

<file path=ppt/charts/chart12.xml><?xml version="1.0" encoding="utf-8"?>
<c:chartSpace xmlns:c="http://schemas.openxmlformats.org/drawingml/2006/chart" xmlns:a="http://schemas.openxmlformats.org/drawingml/2006/main" xmlns:r="http://schemas.openxmlformats.org/officeDocument/2006/relationships">
  <c:lang val="en-US"/>
  <c:chart>
    <c:title>
      <c:tx>
        <c:rich>
          <a:bodyPr/>
          <a:lstStyle/>
          <a:p>
            <a:pPr>
              <a:defRPr/>
            </a:pPr>
            <a:r>
              <a:rPr lang="fa-IR" sz="1400" dirty="0">
                <a:cs typeface="B Nazanin" pitchFamily="2" charset="-78"/>
              </a:rPr>
              <a:t>مقایسه درصد بستری در بیمارستان به علت اقدام به سقط عمدی جنین </a:t>
            </a:r>
            <a:r>
              <a:rPr lang="fa-IR" sz="1400" dirty="0" smtClean="0">
                <a:cs typeface="B Nazanin" pitchFamily="2" charset="-78"/>
              </a:rPr>
              <a:t>درسه ماهه اول </a:t>
            </a:r>
            <a:r>
              <a:rPr lang="fa-IR" sz="1400" dirty="0">
                <a:cs typeface="B Nazanin" pitchFamily="2" charset="-78"/>
              </a:rPr>
              <a:t>1404 و سه ماهه اول 1405  </a:t>
            </a:r>
            <a:endParaRPr lang="en-US" sz="1400" dirty="0">
              <a:cs typeface="B Nazanin" pitchFamily="2" charset="-78"/>
            </a:endParaRPr>
          </a:p>
        </c:rich>
      </c:tx>
      <c:layout>
        <c:manualLayout>
          <c:xMode val="edge"/>
          <c:yMode val="edge"/>
          <c:x val="0.2021104002509734"/>
          <c:y val="0"/>
        </c:manualLayout>
      </c:layout>
    </c:title>
    <c:plotArea>
      <c:layout/>
      <c:barChart>
        <c:barDir val="col"/>
        <c:grouping val="clustered"/>
        <c:ser>
          <c:idx val="0"/>
          <c:order val="0"/>
          <c:tx>
            <c:strRef>
              <c:f>Sheet1!$C$51</c:f>
              <c:strCache>
                <c:ptCount val="1"/>
                <c:pt idx="0">
                  <c:v>سه ماهه اول 1404</c:v>
                </c:pt>
              </c:strCache>
            </c:strRef>
          </c:tx>
          <c:dLbls>
            <c:spPr>
              <a:noFill/>
              <a:ln>
                <a:noFill/>
              </a:ln>
              <a:effectLst/>
            </c:spPr>
            <c:txPr>
              <a:bodyPr/>
              <a:lstStyle/>
              <a:p>
                <a:pPr>
                  <a:defRPr b="1"/>
                </a:pPr>
                <a:endParaRPr lang="en-US"/>
              </a:p>
            </c:txPr>
            <c:showVal val="1"/>
            <c:extLst xmlns:c16r2="http://schemas.microsoft.com/office/drawing/2015/06/chart">
              <c:ext xmlns:c15="http://schemas.microsoft.com/office/drawing/2012/chart" uri="{CE6537A1-D6FC-4f65-9D91-7224C49458BB}">
                <c15:showLeaderLines val="0"/>
              </c:ext>
            </c:extLst>
          </c:dLbls>
          <c:cat>
            <c:strRef>
              <c:f>Sheet1!$B$52:$B$63</c:f>
              <c:strCache>
                <c:ptCount val="12"/>
                <c:pt idx="0">
                  <c:v>اردبیل    </c:v>
                </c:pt>
                <c:pt idx="1">
                  <c:v>پارس آباد </c:v>
                </c:pt>
                <c:pt idx="2">
                  <c:v>مشگین شهر   </c:v>
                </c:pt>
                <c:pt idx="3">
                  <c:v>گرمی    </c:v>
                </c:pt>
                <c:pt idx="4">
                  <c:v>بیله سوار    </c:v>
                </c:pt>
                <c:pt idx="5">
                  <c:v>نیر    </c:v>
                </c:pt>
                <c:pt idx="6">
                  <c:v>نمین    </c:v>
                </c:pt>
                <c:pt idx="7">
                  <c:v>سرعین    </c:v>
                </c:pt>
                <c:pt idx="8">
                  <c:v>کوثر    </c:v>
                </c:pt>
                <c:pt idx="9">
                  <c:v>اصلاندوز    </c:v>
                </c:pt>
                <c:pt idx="10">
                  <c:v>انگوت    </c:v>
                </c:pt>
                <c:pt idx="11">
                  <c:v>کل    </c:v>
                </c:pt>
              </c:strCache>
            </c:strRef>
          </c:cat>
          <c:val>
            <c:numRef>
              <c:f>Sheet1!$C$52:$C$63</c:f>
              <c:numCache>
                <c:formatCode>0.0</c:formatCode>
                <c:ptCount val="12"/>
                <c:pt idx="0">
                  <c:v>1.2820512820512819</c:v>
                </c:pt>
                <c:pt idx="1">
                  <c:v>0.98619329388560151</c:v>
                </c:pt>
                <c:pt idx="2">
                  <c:v>1.7811704834605597</c:v>
                </c:pt>
                <c:pt idx="3">
                  <c:v>0</c:v>
                </c:pt>
                <c:pt idx="4">
                  <c:v>3.2786885245901627</c:v>
                </c:pt>
                <c:pt idx="5">
                  <c:v>0</c:v>
                </c:pt>
                <c:pt idx="6">
                  <c:v>1.7142857142857162</c:v>
                </c:pt>
                <c:pt idx="7">
                  <c:v>0</c:v>
                </c:pt>
                <c:pt idx="8">
                  <c:v>0</c:v>
                </c:pt>
                <c:pt idx="9">
                  <c:v>0.88495575221238965</c:v>
                </c:pt>
                <c:pt idx="10">
                  <c:v>0</c:v>
                </c:pt>
                <c:pt idx="11">
                  <c:v>1.2553495007132667</c:v>
                </c:pt>
              </c:numCache>
            </c:numRef>
          </c:val>
          <c:extLst xmlns:c16r2="http://schemas.microsoft.com/office/drawing/2015/06/chart">
            <c:ext xmlns:c16="http://schemas.microsoft.com/office/drawing/2014/chart" uri="{C3380CC4-5D6E-409C-BE32-E72D297353CC}">
              <c16:uniqueId val="{00000000-2D0C-4B61-B7E0-B3F9B1028A39}"/>
            </c:ext>
          </c:extLst>
        </c:ser>
        <c:ser>
          <c:idx val="1"/>
          <c:order val="1"/>
          <c:tx>
            <c:strRef>
              <c:f>Sheet1!$D$51</c:f>
              <c:strCache>
                <c:ptCount val="1"/>
                <c:pt idx="0">
                  <c:v>سه ماهه اول 1405</c:v>
                </c:pt>
              </c:strCache>
            </c:strRef>
          </c:tx>
          <c:dLbls>
            <c:spPr>
              <a:noFill/>
              <a:ln>
                <a:noFill/>
              </a:ln>
              <a:effectLst/>
            </c:spPr>
            <c:txPr>
              <a:bodyPr/>
              <a:lstStyle/>
              <a:p>
                <a:pPr>
                  <a:defRPr b="1"/>
                </a:pPr>
                <a:endParaRPr lang="en-US"/>
              </a:p>
            </c:txPr>
            <c:showVal val="1"/>
            <c:extLst xmlns:c16r2="http://schemas.microsoft.com/office/drawing/2015/06/chart">
              <c:ext xmlns:c15="http://schemas.microsoft.com/office/drawing/2012/chart" uri="{CE6537A1-D6FC-4f65-9D91-7224C49458BB}">
                <c15:showLeaderLines val="0"/>
              </c:ext>
            </c:extLst>
          </c:dLbls>
          <c:cat>
            <c:strRef>
              <c:f>Sheet1!$B$52:$B$63</c:f>
              <c:strCache>
                <c:ptCount val="12"/>
                <c:pt idx="0">
                  <c:v>اردبیل    </c:v>
                </c:pt>
                <c:pt idx="1">
                  <c:v>پارس آباد </c:v>
                </c:pt>
                <c:pt idx="2">
                  <c:v>مشگین شهر   </c:v>
                </c:pt>
                <c:pt idx="3">
                  <c:v>گرمی    </c:v>
                </c:pt>
                <c:pt idx="4">
                  <c:v>بیله سوار    </c:v>
                </c:pt>
                <c:pt idx="5">
                  <c:v>نیر    </c:v>
                </c:pt>
                <c:pt idx="6">
                  <c:v>نمین    </c:v>
                </c:pt>
                <c:pt idx="7">
                  <c:v>سرعین    </c:v>
                </c:pt>
                <c:pt idx="8">
                  <c:v>کوثر    </c:v>
                </c:pt>
                <c:pt idx="9">
                  <c:v>اصلاندوز    </c:v>
                </c:pt>
                <c:pt idx="10">
                  <c:v>انگوت    </c:v>
                </c:pt>
                <c:pt idx="11">
                  <c:v>کل    </c:v>
                </c:pt>
              </c:strCache>
            </c:strRef>
          </c:cat>
          <c:val>
            <c:numRef>
              <c:f>Sheet1!$D$52:$D$63</c:f>
              <c:numCache>
                <c:formatCode>0.0</c:formatCode>
                <c:ptCount val="12"/>
                <c:pt idx="0">
                  <c:v>2.2105875509016917</c:v>
                </c:pt>
                <c:pt idx="1">
                  <c:v>2.3758099352051762</c:v>
                </c:pt>
                <c:pt idx="2">
                  <c:v>3.2697547683923811</c:v>
                </c:pt>
                <c:pt idx="3">
                  <c:v>0</c:v>
                </c:pt>
                <c:pt idx="4">
                  <c:v>4.8780487804878137</c:v>
                </c:pt>
                <c:pt idx="5">
                  <c:v>0</c:v>
                </c:pt>
                <c:pt idx="6">
                  <c:v>0</c:v>
                </c:pt>
                <c:pt idx="7">
                  <c:v>1.9230769230769253</c:v>
                </c:pt>
                <c:pt idx="8">
                  <c:v>0</c:v>
                </c:pt>
                <c:pt idx="9">
                  <c:v>0.89285714285714257</c:v>
                </c:pt>
                <c:pt idx="10">
                  <c:v>0</c:v>
                </c:pt>
                <c:pt idx="11">
                  <c:v>2.1395348837209345</c:v>
                </c:pt>
              </c:numCache>
            </c:numRef>
          </c:val>
          <c:extLst xmlns:c16r2="http://schemas.microsoft.com/office/drawing/2015/06/chart">
            <c:ext xmlns:c16="http://schemas.microsoft.com/office/drawing/2014/chart" uri="{C3380CC4-5D6E-409C-BE32-E72D297353CC}">
              <c16:uniqueId val="{00000001-2D0C-4B61-B7E0-B3F9B1028A39}"/>
            </c:ext>
          </c:extLst>
        </c:ser>
        <c:gapWidth val="75"/>
        <c:overlap val="-25"/>
        <c:axId val="62360960"/>
        <c:axId val="62366848"/>
      </c:barChart>
      <c:catAx>
        <c:axId val="62360960"/>
        <c:scaling>
          <c:orientation val="minMax"/>
        </c:scaling>
        <c:axPos val="b"/>
        <c:numFmt formatCode="General" sourceLinked="0"/>
        <c:majorTickMark val="none"/>
        <c:tickLblPos val="nextTo"/>
        <c:txPr>
          <a:bodyPr/>
          <a:lstStyle/>
          <a:p>
            <a:pPr>
              <a:defRPr b="1">
                <a:cs typeface="B Nazanin" pitchFamily="2" charset="-78"/>
              </a:defRPr>
            </a:pPr>
            <a:endParaRPr lang="en-US"/>
          </a:p>
        </c:txPr>
        <c:crossAx val="62366848"/>
        <c:crosses val="autoZero"/>
        <c:auto val="1"/>
        <c:lblAlgn val="ctr"/>
        <c:lblOffset val="100"/>
      </c:catAx>
      <c:valAx>
        <c:axId val="62366848"/>
        <c:scaling>
          <c:orientation val="minMax"/>
        </c:scaling>
        <c:axPos val="l"/>
        <c:majorGridlines/>
        <c:numFmt formatCode="0.0" sourceLinked="1"/>
        <c:majorTickMark val="none"/>
        <c:tickLblPos val="nextTo"/>
        <c:spPr>
          <a:ln w="9525">
            <a:noFill/>
          </a:ln>
        </c:spPr>
        <c:crossAx val="62360960"/>
        <c:crosses val="autoZero"/>
        <c:crossBetween val="between"/>
      </c:valAx>
    </c:plotArea>
    <c:legend>
      <c:legendPos val="b"/>
      <c:layout/>
      <c:txPr>
        <a:bodyPr/>
        <a:lstStyle/>
        <a:p>
          <a:pPr>
            <a:defRPr b="1">
              <a:cs typeface="B Nazanin" pitchFamily="2" charset="-78"/>
            </a:defRPr>
          </a:pPr>
          <a:endParaRPr lang="en-US"/>
        </a:p>
      </c:txPr>
    </c:legend>
    <c:plotVisOnly val="1"/>
    <c:dispBlanksAs val="gap"/>
  </c:chart>
  <c:externalData r:id="rId1"/>
</c:chartSpace>
</file>

<file path=ppt/charts/chart13.xml><?xml version="1.0" encoding="utf-8"?>
<c:chartSpace xmlns:c="http://schemas.openxmlformats.org/drawingml/2006/chart" xmlns:a="http://schemas.openxmlformats.org/drawingml/2006/main" xmlns:r="http://schemas.openxmlformats.org/officeDocument/2006/relationships">
  <c:lang val="en-US"/>
  <c:chart>
    <c:title>
      <c:tx>
        <c:rich>
          <a:bodyPr/>
          <a:lstStyle/>
          <a:p>
            <a:pPr>
              <a:defRPr/>
            </a:pPr>
            <a:r>
              <a:rPr lang="fa-IR" sz="1600" dirty="0">
                <a:cs typeface="B Nazanin" pitchFamily="2" charset="-78"/>
              </a:rPr>
              <a:t>مقایسه درصد شناسایی مادران در برنامه نفس در سه ماهه اول </a:t>
            </a:r>
            <a:r>
              <a:rPr lang="fa-IR" sz="1600" dirty="0" smtClean="0">
                <a:cs typeface="B Nazanin" pitchFamily="2" charset="-78"/>
              </a:rPr>
              <a:t>1404 </a:t>
            </a:r>
            <a:r>
              <a:rPr lang="fa-IR" sz="1600" dirty="0">
                <a:cs typeface="B Nazanin" pitchFamily="2" charset="-78"/>
              </a:rPr>
              <a:t>و </a:t>
            </a:r>
            <a:r>
              <a:rPr lang="fa-IR" sz="1600" dirty="0" smtClean="0">
                <a:cs typeface="B Nazanin" pitchFamily="2" charset="-78"/>
              </a:rPr>
              <a:t> سه ماهه اول 1405 </a:t>
            </a:r>
            <a:endParaRPr lang="en-US" sz="1600" dirty="0">
              <a:cs typeface="B Nazanin" pitchFamily="2" charset="-78"/>
            </a:endParaRPr>
          </a:p>
        </c:rich>
      </c:tx>
      <c:layout/>
    </c:title>
    <c:plotArea>
      <c:layout/>
      <c:barChart>
        <c:barDir val="col"/>
        <c:grouping val="clustered"/>
        <c:ser>
          <c:idx val="0"/>
          <c:order val="0"/>
          <c:tx>
            <c:strRef>
              <c:f>Sheet1!$D$217</c:f>
              <c:strCache>
                <c:ptCount val="1"/>
                <c:pt idx="0">
                  <c:v>درصد شناسایی  در برنامه نفس در سه ماهه اول 1404 </c:v>
                </c:pt>
              </c:strCache>
            </c:strRef>
          </c:tx>
          <c:dLbls>
            <c:spPr>
              <a:noFill/>
              <a:ln>
                <a:noFill/>
              </a:ln>
              <a:effectLst/>
            </c:spPr>
            <c:txPr>
              <a:bodyPr/>
              <a:lstStyle/>
              <a:p>
                <a:pPr>
                  <a:defRPr b="1"/>
                </a:pPr>
                <a:endParaRPr lang="en-US"/>
              </a:p>
            </c:txPr>
            <c:showVal val="1"/>
            <c:extLst xmlns:c16r2="http://schemas.microsoft.com/office/drawing/2015/06/chart">
              <c:ext xmlns:c15="http://schemas.microsoft.com/office/drawing/2012/chart" uri="{CE6537A1-D6FC-4f65-9D91-7224C49458BB}">
                <c15:showLeaderLines val="0"/>
              </c:ext>
            </c:extLst>
          </c:dLbls>
          <c:cat>
            <c:strRef>
              <c:f>Sheet1!$C$218:$C$229</c:f>
              <c:strCache>
                <c:ptCount val="12"/>
                <c:pt idx="0">
                  <c:v>اردبیل    </c:v>
                </c:pt>
                <c:pt idx="1">
                  <c:v>پارس آباد </c:v>
                </c:pt>
                <c:pt idx="2">
                  <c:v>مشگین شهر   </c:v>
                </c:pt>
                <c:pt idx="3">
                  <c:v>گرمی    </c:v>
                </c:pt>
                <c:pt idx="4">
                  <c:v>بیله سوار    </c:v>
                </c:pt>
                <c:pt idx="5">
                  <c:v>نیر    </c:v>
                </c:pt>
                <c:pt idx="6">
                  <c:v>نمین    </c:v>
                </c:pt>
                <c:pt idx="7">
                  <c:v>سرعین    </c:v>
                </c:pt>
                <c:pt idx="8">
                  <c:v>کوثر    </c:v>
                </c:pt>
                <c:pt idx="9">
                  <c:v>اصلاندوز    </c:v>
                </c:pt>
                <c:pt idx="10">
                  <c:v>انگوت    </c:v>
                </c:pt>
                <c:pt idx="11">
                  <c:v>کل    </c:v>
                </c:pt>
              </c:strCache>
            </c:strRef>
          </c:cat>
          <c:val>
            <c:numRef>
              <c:f>Sheet1!$D$218:$D$229</c:f>
              <c:numCache>
                <c:formatCode>0.0</c:formatCode>
                <c:ptCount val="12"/>
                <c:pt idx="0">
                  <c:v>1.4423076923076898</c:v>
                </c:pt>
                <c:pt idx="1">
                  <c:v>4.7337278106508904</c:v>
                </c:pt>
                <c:pt idx="2">
                  <c:v>7.3791348600508826</c:v>
                </c:pt>
                <c:pt idx="3">
                  <c:v>7.0312500000000071</c:v>
                </c:pt>
                <c:pt idx="4">
                  <c:v>8.1967213114753985</c:v>
                </c:pt>
                <c:pt idx="5">
                  <c:v>8.5714285714285712</c:v>
                </c:pt>
                <c:pt idx="6">
                  <c:v>1.1428571428571441</c:v>
                </c:pt>
                <c:pt idx="7">
                  <c:v>3.0769230769230771</c:v>
                </c:pt>
                <c:pt idx="8">
                  <c:v>10.526315789473667</c:v>
                </c:pt>
                <c:pt idx="9">
                  <c:v>8.8495575221239076</c:v>
                </c:pt>
                <c:pt idx="10">
                  <c:v>3.5087719298245608</c:v>
                </c:pt>
                <c:pt idx="11">
                  <c:v>3.4807417974322412</c:v>
                </c:pt>
              </c:numCache>
            </c:numRef>
          </c:val>
          <c:extLst xmlns:c16r2="http://schemas.microsoft.com/office/drawing/2015/06/chart">
            <c:ext xmlns:c16="http://schemas.microsoft.com/office/drawing/2014/chart" uri="{C3380CC4-5D6E-409C-BE32-E72D297353CC}">
              <c16:uniqueId val="{00000000-E8E8-4B89-9D3D-C5BDD5BEB4A8}"/>
            </c:ext>
          </c:extLst>
        </c:ser>
        <c:ser>
          <c:idx val="1"/>
          <c:order val="1"/>
          <c:tx>
            <c:strRef>
              <c:f>Sheet1!$F$217</c:f>
              <c:strCache>
                <c:ptCount val="1"/>
                <c:pt idx="0">
                  <c:v>درصد شناسایی  در برنامه نفس در سه ماهه اول 1405 </c:v>
                </c:pt>
              </c:strCache>
            </c:strRef>
          </c:tx>
          <c:dLbls>
            <c:spPr>
              <a:noFill/>
              <a:ln>
                <a:noFill/>
              </a:ln>
              <a:effectLst/>
            </c:spPr>
            <c:txPr>
              <a:bodyPr/>
              <a:lstStyle/>
              <a:p>
                <a:pPr>
                  <a:defRPr b="1"/>
                </a:pPr>
                <a:endParaRPr lang="en-US"/>
              </a:p>
            </c:txPr>
            <c:showVal val="1"/>
            <c:extLst xmlns:c16r2="http://schemas.microsoft.com/office/drawing/2015/06/chart">
              <c:ext xmlns:c15="http://schemas.microsoft.com/office/drawing/2012/chart" uri="{CE6537A1-D6FC-4f65-9D91-7224C49458BB}">
                <c15:showLeaderLines val="0"/>
              </c:ext>
            </c:extLst>
          </c:dLbls>
          <c:cat>
            <c:strRef>
              <c:f>Sheet1!$C$218:$C$229</c:f>
              <c:strCache>
                <c:ptCount val="12"/>
                <c:pt idx="0">
                  <c:v>اردبیل    </c:v>
                </c:pt>
                <c:pt idx="1">
                  <c:v>پارس آباد </c:v>
                </c:pt>
                <c:pt idx="2">
                  <c:v>مشگین شهر   </c:v>
                </c:pt>
                <c:pt idx="3">
                  <c:v>گرمی    </c:v>
                </c:pt>
                <c:pt idx="4">
                  <c:v>بیله سوار    </c:v>
                </c:pt>
                <c:pt idx="5">
                  <c:v>نیر    </c:v>
                </c:pt>
                <c:pt idx="6">
                  <c:v>نمین    </c:v>
                </c:pt>
                <c:pt idx="7">
                  <c:v>سرعین    </c:v>
                </c:pt>
                <c:pt idx="8">
                  <c:v>کوثر    </c:v>
                </c:pt>
                <c:pt idx="9">
                  <c:v>اصلاندوز    </c:v>
                </c:pt>
                <c:pt idx="10">
                  <c:v>انگوت    </c:v>
                </c:pt>
                <c:pt idx="11">
                  <c:v>کل    </c:v>
                </c:pt>
              </c:strCache>
            </c:strRef>
          </c:cat>
          <c:val>
            <c:numRef>
              <c:f>Sheet1!$F$218:$F$229</c:f>
              <c:numCache>
                <c:formatCode>0.0</c:formatCode>
                <c:ptCount val="12"/>
                <c:pt idx="0">
                  <c:v>0.40721349621873176</c:v>
                </c:pt>
                <c:pt idx="1">
                  <c:v>2.159827213822894</c:v>
                </c:pt>
                <c:pt idx="2">
                  <c:v>4.9046321525885563</c:v>
                </c:pt>
                <c:pt idx="3">
                  <c:v>5.2631578947368416</c:v>
                </c:pt>
                <c:pt idx="4">
                  <c:v>5.6910569105691051</c:v>
                </c:pt>
                <c:pt idx="5">
                  <c:v>0</c:v>
                </c:pt>
                <c:pt idx="6">
                  <c:v>0.72992700729927162</c:v>
                </c:pt>
                <c:pt idx="7">
                  <c:v>0</c:v>
                </c:pt>
                <c:pt idx="8">
                  <c:v>3.125</c:v>
                </c:pt>
                <c:pt idx="9">
                  <c:v>8.0357142857142865</c:v>
                </c:pt>
                <c:pt idx="10">
                  <c:v>6.1224489795918355</c:v>
                </c:pt>
                <c:pt idx="11">
                  <c:v>1.9534883720930241</c:v>
                </c:pt>
              </c:numCache>
            </c:numRef>
          </c:val>
          <c:extLst xmlns:c16r2="http://schemas.microsoft.com/office/drawing/2015/06/chart">
            <c:ext xmlns:c16="http://schemas.microsoft.com/office/drawing/2014/chart" uri="{C3380CC4-5D6E-409C-BE32-E72D297353CC}">
              <c16:uniqueId val="{00000001-E8E8-4B89-9D3D-C5BDD5BEB4A8}"/>
            </c:ext>
          </c:extLst>
        </c:ser>
        <c:gapWidth val="75"/>
        <c:overlap val="-25"/>
        <c:axId val="62462592"/>
        <c:axId val="62480768"/>
      </c:barChart>
      <c:catAx>
        <c:axId val="62462592"/>
        <c:scaling>
          <c:orientation val="minMax"/>
        </c:scaling>
        <c:axPos val="b"/>
        <c:numFmt formatCode="General" sourceLinked="0"/>
        <c:majorTickMark val="none"/>
        <c:tickLblPos val="nextTo"/>
        <c:txPr>
          <a:bodyPr/>
          <a:lstStyle/>
          <a:p>
            <a:pPr>
              <a:defRPr b="1">
                <a:cs typeface="B Nazanin" pitchFamily="2" charset="-78"/>
              </a:defRPr>
            </a:pPr>
            <a:endParaRPr lang="en-US"/>
          </a:p>
        </c:txPr>
        <c:crossAx val="62480768"/>
        <c:crosses val="autoZero"/>
        <c:auto val="1"/>
        <c:lblAlgn val="ctr"/>
        <c:lblOffset val="100"/>
      </c:catAx>
      <c:valAx>
        <c:axId val="62480768"/>
        <c:scaling>
          <c:orientation val="minMax"/>
        </c:scaling>
        <c:axPos val="l"/>
        <c:majorGridlines/>
        <c:numFmt formatCode="0.0" sourceLinked="1"/>
        <c:majorTickMark val="none"/>
        <c:tickLblPos val="nextTo"/>
        <c:spPr>
          <a:ln w="9525">
            <a:noFill/>
          </a:ln>
        </c:spPr>
        <c:crossAx val="62462592"/>
        <c:crosses val="autoZero"/>
        <c:crossBetween val="between"/>
      </c:valAx>
    </c:plotArea>
    <c:legend>
      <c:legendPos val="b"/>
      <c:layout/>
      <c:txPr>
        <a:bodyPr/>
        <a:lstStyle/>
        <a:p>
          <a:pPr>
            <a:defRPr b="1">
              <a:cs typeface="B Nazanin" pitchFamily="2" charset="-78"/>
            </a:defRPr>
          </a:pPr>
          <a:endParaRPr lang="en-US"/>
        </a:p>
      </c:txPr>
    </c:legend>
    <c:plotVisOnly val="1"/>
    <c:dispBlanksAs val="gap"/>
  </c:chart>
  <c:externalData r:id="rId1"/>
</c:chartSpace>
</file>

<file path=ppt/charts/chart14.xml><?xml version="1.0" encoding="utf-8"?>
<c:chartSpace xmlns:c="http://schemas.openxmlformats.org/drawingml/2006/chart" xmlns:a="http://schemas.openxmlformats.org/drawingml/2006/main" xmlns:r="http://schemas.openxmlformats.org/officeDocument/2006/relationships">
  <c:date1904 val="1"/>
  <c:lang val="en-US"/>
  <c:chart>
    <c:title>
      <c:tx>
        <c:rich>
          <a:bodyPr/>
          <a:lstStyle/>
          <a:p>
            <a:pPr>
              <a:defRPr/>
            </a:pPr>
            <a:r>
              <a:rPr lang="ar-DZ" sz="1400">
                <a:cs typeface="B Nazanin" pitchFamily="2" charset="-78"/>
              </a:rPr>
              <a:t>درصد شناسایی و مشاوره  در برنامه نفس 1404</a:t>
            </a:r>
          </a:p>
        </c:rich>
      </c:tx>
      <c:layout/>
    </c:title>
    <c:plotArea>
      <c:layout/>
      <c:barChart>
        <c:barDir val="col"/>
        <c:grouping val="clustered"/>
        <c:ser>
          <c:idx val="0"/>
          <c:order val="0"/>
          <c:tx>
            <c:strRef>
              <c:f>Sheet1!$C$122</c:f>
              <c:strCache>
                <c:ptCount val="1"/>
                <c:pt idx="0">
                  <c:v>درصد شناسایی و مشاوره  در برنامه نفس 1404</c:v>
                </c:pt>
              </c:strCache>
            </c:strRef>
          </c:tx>
          <c:dPt>
            <c:idx val="1"/>
            <c:spPr>
              <a:solidFill>
                <a:srgbClr val="FFC000"/>
              </a:solidFill>
            </c:spPr>
            <c:extLst xmlns:c16r2="http://schemas.microsoft.com/office/drawing/2015/06/chart">
              <c:ext xmlns:c16="http://schemas.microsoft.com/office/drawing/2014/chart" uri="{C3380CC4-5D6E-409C-BE32-E72D297353CC}">
                <c16:uniqueId val="{00000000-3BBF-4952-B0E7-DA3D7FAFD0C5}"/>
              </c:ext>
            </c:extLst>
          </c:dPt>
          <c:dPt>
            <c:idx val="9"/>
            <c:spPr>
              <a:solidFill>
                <a:srgbClr val="FF0000"/>
              </a:solidFill>
            </c:spPr>
            <c:extLst xmlns:c16r2="http://schemas.microsoft.com/office/drawing/2015/06/chart">
              <c:ext xmlns:c16="http://schemas.microsoft.com/office/drawing/2014/chart" uri="{C3380CC4-5D6E-409C-BE32-E72D297353CC}">
                <c16:uniqueId val="{00000001-3BBF-4952-B0E7-DA3D7FAFD0C5}"/>
              </c:ext>
            </c:extLst>
          </c:dPt>
          <c:dLbls>
            <c:spPr>
              <a:noFill/>
              <a:ln>
                <a:noFill/>
              </a:ln>
              <a:effectLst/>
            </c:spPr>
            <c:showVal val="1"/>
            <c:extLst xmlns:c16r2="http://schemas.microsoft.com/office/drawing/2015/06/chart">
              <c:ext xmlns:c15="http://schemas.microsoft.com/office/drawing/2012/chart" uri="{CE6537A1-D6FC-4f65-9D91-7224C49458BB}">
                <c15:showLeaderLines val="0"/>
              </c:ext>
            </c:extLst>
          </c:dLbls>
          <c:cat>
            <c:strRef>
              <c:f>Sheet1!$B$123:$B$135</c:f>
              <c:strCache>
                <c:ptCount val="13"/>
                <c:pt idx="0">
                  <c:v>کوثر    </c:v>
                </c:pt>
                <c:pt idx="1">
                  <c:v>هدفگذاری </c:v>
                </c:pt>
                <c:pt idx="2">
                  <c:v>اصلاندوز    </c:v>
                </c:pt>
                <c:pt idx="3">
                  <c:v>مشگین شهر   </c:v>
                </c:pt>
                <c:pt idx="4">
                  <c:v>بیله سوار    </c:v>
                </c:pt>
                <c:pt idx="5">
                  <c:v>گرمی    </c:v>
                </c:pt>
                <c:pt idx="6">
                  <c:v>سرعین    </c:v>
                </c:pt>
                <c:pt idx="7">
                  <c:v>پارس آباد </c:v>
                </c:pt>
                <c:pt idx="8">
                  <c:v>انگوت    </c:v>
                </c:pt>
                <c:pt idx="9">
                  <c:v>کل    </c:v>
                </c:pt>
                <c:pt idx="10">
                  <c:v>نیر    </c:v>
                </c:pt>
                <c:pt idx="11">
                  <c:v>نمین    </c:v>
                </c:pt>
                <c:pt idx="12">
                  <c:v>اردبیل    </c:v>
                </c:pt>
              </c:strCache>
            </c:strRef>
          </c:cat>
          <c:val>
            <c:numRef>
              <c:f>Sheet1!$C$123:$C$135</c:f>
              <c:numCache>
                <c:formatCode>0.0</c:formatCode>
                <c:ptCount val="13"/>
                <c:pt idx="0">
                  <c:v>10.457516339869331</c:v>
                </c:pt>
                <c:pt idx="1">
                  <c:v>7</c:v>
                </c:pt>
                <c:pt idx="2">
                  <c:v>6.8762278978389002</c:v>
                </c:pt>
                <c:pt idx="3">
                  <c:v>5</c:v>
                </c:pt>
                <c:pt idx="4">
                  <c:v>4.6783625730994149</c:v>
                </c:pt>
                <c:pt idx="5">
                  <c:v>3.3730158730158664</c:v>
                </c:pt>
                <c:pt idx="6">
                  <c:v>3.3175355450236972</c:v>
                </c:pt>
                <c:pt idx="7">
                  <c:v>2.6328161730136252</c:v>
                </c:pt>
                <c:pt idx="8">
                  <c:v>2.6086956521739175</c:v>
                </c:pt>
                <c:pt idx="9">
                  <c:v>2.2774774774774822</c:v>
                </c:pt>
                <c:pt idx="10">
                  <c:v>2.2388059701492486</c:v>
                </c:pt>
                <c:pt idx="11">
                  <c:v>0.99009900990099009</c:v>
                </c:pt>
                <c:pt idx="12">
                  <c:v>0.96101786681104451</c:v>
                </c:pt>
              </c:numCache>
            </c:numRef>
          </c:val>
          <c:extLst xmlns:c16r2="http://schemas.microsoft.com/office/drawing/2015/06/chart">
            <c:ext xmlns:c16="http://schemas.microsoft.com/office/drawing/2014/chart" uri="{C3380CC4-5D6E-409C-BE32-E72D297353CC}">
              <c16:uniqueId val="{00000002-3BBF-4952-B0E7-DA3D7FAFD0C5}"/>
            </c:ext>
          </c:extLst>
        </c:ser>
        <c:gapWidth val="75"/>
        <c:overlap val="-25"/>
        <c:axId val="62507264"/>
        <c:axId val="62513152"/>
      </c:barChart>
      <c:catAx>
        <c:axId val="62507264"/>
        <c:scaling>
          <c:orientation val="minMax"/>
        </c:scaling>
        <c:axPos val="b"/>
        <c:numFmt formatCode="General" sourceLinked="0"/>
        <c:majorTickMark val="none"/>
        <c:tickLblPos val="nextTo"/>
        <c:txPr>
          <a:bodyPr/>
          <a:lstStyle/>
          <a:p>
            <a:pPr>
              <a:defRPr b="1">
                <a:cs typeface="B Nazanin" pitchFamily="2" charset="-78"/>
              </a:defRPr>
            </a:pPr>
            <a:endParaRPr lang="en-US"/>
          </a:p>
        </c:txPr>
        <c:crossAx val="62513152"/>
        <c:crosses val="autoZero"/>
        <c:auto val="1"/>
        <c:lblAlgn val="ctr"/>
        <c:lblOffset val="100"/>
      </c:catAx>
      <c:valAx>
        <c:axId val="62513152"/>
        <c:scaling>
          <c:orientation val="minMax"/>
        </c:scaling>
        <c:axPos val="l"/>
        <c:majorGridlines/>
        <c:numFmt formatCode="0.0" sourceLinked="1"/>
        <c:majorTickMark val="none"/>
        <c:tickLblPos val="nextTo"/>
        <c:spPr>
          <a:ln w="9525">
            <a:noFill/>
          </a:ln>
        </c:spPr>
        <c:crossAx val="62507264"/>
        <c:crosses val="autoZero"/>
        <c:crossBetween val="between"/>
      </c:valAx>
    </c:plotArea>
    <c:plotVisOnly val="1"/>
    <c:dispBlanksAs val="gap"/>
  </c:chart>
  <c:externalData r:id="rId1"/>
</c:chartSpace>
</file>

<file path=ppt/charts/chart15.xml><?xml version="1.0" encoding="utf-8"?>
<c:chartSpace xmlns:c="http://schemas.openxmlformats.org/drawingml/2006/chart" xmlns:a="http://schemas.openxmlformats.org/drawingml/2006/main" xmlns:r="http://schemas.openxmlformats.org/officeDocument/2006/relationships">
  <c:date1904 val="1"/>
  <c:lang val="en-US"/>
  <c:chart>
    <c:title>
      <c:tx>
        <c:rich>
          <a:bodyPr/>
          <a:lstStyle/>
          <a:p>
            <a:pPr>
              <a:defRPr/>
            </a:pPr>
            <a:r>
              <a:rPr lang="ar-DZ" sz="1400">
                <a:cs typeface="B Nazanin" pitchFamily="2" charset="-78"/>
              </a:rPr>
              <a:t>درص</a:t>
            </a:r>
            <a:r>
              <a:rPr lang="fa-IR" sz="1400">
                <a:cs typeface="B Nazanin" pitchFamily="2" charset="-78"/>
              </a:rPr>
              <a:t>د</a:t>
            </a:r>
            <a:r>
              <a:rPr lang="ar-DZ" sz="1400">
                <a:cs typeface="B Nazanin" pitchFamily="2" charset="-78"/>
              </a:rPr>
              <a:t> مشاوره و شناسایی در برنامه نفس سه ماهه اول 1405</a:t>
            </a:r>
          </a:p>
        </c:rich>
      </c:tx>
      <c:layout/>
    </c:title>
    <c:plotArea>
      <c:layout/>
      <c:barChart>
        <c:barDir val="col"/>
        <c:grouping val="clustered"/>
        <c:ser>
          <c:idx val="0"/>
          <c:order val="0"/>
          <c:tx>
            <c:strRef>
              <c:f>Sheet1!$C$149</c:f>
              <c:strCache>
                <c:ptCount val="1"/>
                <c:pt idx="0">
                  <c:v>درص مشاوره و شناسایی در برنامه نفس سه ماهه اول 1405</c:v>
                </c:pt>
              </c:strCache>
            </c:strRef>
          </c:tx>
          <c:dPt>
            <c:idx val="1"/>
            <c:spPr>
              <a:solidFill>
                <a:srgbClr val="FFC000"/>
              </a:solidFill>
            </c:spPr>
            <c:extLst xmlns:c16r2="http://schemas.microsoft.com/office/drawing/2015/06/chart">
              <c:ext xmlns:c16="http://schemas.microsoft.com/office/drawing/2014/chart" uri="{C3380CC4-5D6E-409C-BE32-E72D297353CC}">
                <c16:uniqueId val="{00000000-96E3-4EE2-86DA-6D2999851462}"/>
              </c:ext>
            </c:extLst>
          </c:dPt>
          <c:dPt>
            <c:idx val="8"/>
            <c:spPr>
              <a:solidFill>
                <a:srgbClr val="C00000"/>
              </a:solidFill>
            </c:spPr>
            <c:extLst xmlns:c16r2="http://schemas.microsoft.com/office/drawing/2015/06/chart">
              <c:ext xmlns:c16="http://schemas.microsoft.com/office/drawing/2014/chart" uri="{C3380CC4-5D6E-409C-BE32-E72D297353CC}">
                <c16:uniqueId val="{00000001-96E3-4EE2-86DA-6D2999851462}"/>
              </c:ext>
            </c:extLst>
          </c:dPt>
          <c:dLbls>
            <c:spPr>
              <a:noFill/>
              <a:ln>
                <a:noFill/>
              </a:ln>
              <a:effectLst/>
            </c:spPr>
            <c:txPr>
              <a:bodyPr/>
              <a:lstStyle/>
              <a:p>
                <a:pPr>
                  <a:defRPr b="1"/>
                </a:pPr>
                <a:endParaRPr lang="en-US"/>
              </a:p>
            </c:txPr>
            <c:showVal val="1"/>
            <c:extLst xmlns:c16r2="http://schemas.microsoft.com/office/drawing/2015/06/chart">
              <c:ext xmlns:c15="http://schemas.microsoft.com/office/drawing/2012/chart" uri="{CE6537A1-D6FC-4f65-9D91-7224C49458BB}">
                <c15:showLeaderLines val="0"/>
              </c:ext>
            </c:extLst>
          </c:dLbls>
          <c:cat>
            <c:strRef>
              <c:f>Sheet1!$B$150:$B$162</c:f>
              <c:strCache>
                <c:ptCount val="13"/>
                <c:pt idx="0">
                  <c:v>اصلاندوز    </c:v>
                </c:pt>
                <c:pt idx="1">
                  <c:v>هدفگذاری </c:v>
                </c:pt>
                <c:pt idx="2">
                  <c:v>انگوت    </c:v>
                </c:pt>
                <c:pt idx="3">
                  <c:v>بیله سوار    </c:v>
                </c:pt>
                <c:pt idx="4">
                  <c:v>گرمی    </c:v>
                </c:pt>
                <c:pt idx="5">
                  <c:v>مشگین شهر   </c:v>
                </c:pt>
                <c:pt idx="6">
                  <c:v>کوثر    </c:v>
                </c:pt>
                <c:pt idx="7">
                  <c:v>پارس آباد </c:v>
                </c:pt>
                <c:pt idx="8">
                  <c:v>کل    </c:v>
                </c:pt>
                <c:pt idx="9">
                  <c:v>نمین    </c:v>
                </c:pt>
                <c:pt idx="10">
                  <c:v>اردبیل    </c:v>
                </c:pt>
                <c:pt idx="11">
                  <c:v>نیر    </c:v>
                </c:pt>
                <c:pt idx="12">
                  <c:v>سرعین    </c:v>
                </c:pt>
              </c:strCache>
            </c:strRef>
          </c:cat>
          <c:val>
            <c:numRef>
              <c:f>Sheet1!$C$150:$C$162</c:f>
              <c:numCache>
                <c:formatCode>0.0</c:formatCode>
                <c:ptCount val="13"/>
                <c:pt idx="0">
                  <c:v>8.0357142857142865</c:v>
                </c:pt>
                <c:pt idx="1">
                  <c:v>7</c:v>
                </c:pt>
                <c:pt idx="2">
                  <c:v>6.1224489795918355</c:v>
                </c:pt>
                <c:pt idx="3">
                  <c:v>5.6910569105691051</c:v>
                </c:pt>
                <c:pt idx="4">
                  <c:v>5.2631578947368416</c:v>
                </c:pt>
                <c:pt idx="5">
                  <c:v>4.9046321525885563</c:v>
                </c:pt>
                <c:pt idx="6">
                  <c:v>3.125</c:v>
                </c:pt>
                <c:pt idx="7">
                  <c:v>2.159827213822894</c:v>
                </c:pt>
                <c:pt idx="8">
                  <c:v>1.9534883720930241</c:v>
                </c:pt>
                <c:pt idx="9">
                  <c:v>0.72992700729927185</c:v>
                </c:pt>
                <c:pt idx="10">
                  <c:v>0.40721349621873176</c:v>
                </c:pt>
                <c:pt idx="11">
                  <c:v>0</c:v>
                </c:pt>
                <c:pt idx="12">
                  <c:v>0</c:v>
                </c:pt>
              </c:numCache>
            </c:numRef>
          </c:val>
          <c:extLst xmlns:c16r2="http://schemas.microsoft.com/office/drawing/2015/06/chart">
            <c:ext xmlns:c16="http://schemas.microsoft.com/office/drawing/2014/chart" uri="{C3380CC4-5D6E-409C-BE32-E72D297353CC}">
              <c16:uniqueId val="{00000002-96E3-4EE2-86DA-6D2999851462}"/>
            </c:ext>
          </c:extLst>
        </c:ser>
        <c:gapWidth val="75"/>
        <c:overlap val="-25"/>
        <c:axId val="63079168"/>
        <c:axId val="63080704"/>
      </c:barChart>
      <c:catAx>
        <c:axId val="63079168"/>
        <c:scaling>
          <c:orientation val="minMax"/>
        </c:scaling>
        <c:axPos val="b"/>
        <c:numFmt formatCode="General" sourceLinked="0"/>
        <c:majorTickMark val="none"/>
        <c:tickLblPos val="nextTo"/>
        <c:txPr>
          <a:bodyPr/>
          <a:lstStyle/>
          <a:p>
            <a:pPr>
              <a:defRPr b="1">
                <a:cs typeface="B Nazanin" pitchFamily="2" charset="-78"/>
              </a:defRPr>
            </a:pPr>
            <a:endParaRPr lang="en-US"/>
          </a:p>
        </c:txPr>
        <c:crossAx val="63080704"/>
        <c:crosses val="autoZero"/>
        <c:auto val="1"/>
        <c:lblAlgn val="ctr"/>
        <c:lblOffset val="100"/>
      </c:catAx>
      <c:valAx>
        <c:axId val="63080704"/>
        <c:scaling>
          <c:orientation val="minMax"/>
        </c:scaling>
        <c:axPos val="l"/>
        <c:majorGridlines/>
        <c:numFmt formatCode="0.0" sourceLinked="1"/>
        <c:majorTickMark val="none"/>
        <c:tickLblPos val="nextTo"/>
        <c:spPr>
          <a:ln w="9525">
            <a:noFill/>
          </a:ln>
        </c:spPr>
        <c:crossAx val="63079168"/>
        <c:crosses val="autoZero"/>
        <c:crossBetween val="between"/>
      </c:valAx>
    </c:plotArea>
    <c:plotVisOnly val="1"/>
    <c:dispBlanksAs val="gap"/>
  </c:chart>
  <c:externalData r:id="rId1"/>
</c:chartSpace>
</file>

<file path=ppt/charts/chart16.xml><?xml version="1.0" encoding="utf-8"?>
<c:chartSpace xmlns:c="http://schemas.openxmlformats.org/drawingml/2006/chart" xmlns:a="http://schemas.openxmlformats.org/drawingml/2006/main" xmlns:r="http://schemas.openxmlformats.org/officeDocument/2006/relationships">
  <c:date1904 val="1"/>
  <c:lang val="en-US"/>
  <c:chart>
    <c:title>
      <c:tx>
        <c:rich>
          <a:bodyPr rot="0" spcFirstLastPara="1" vertOverflow="ellipsis" vert="horz" wrap="square" anchor="ctr" anchorCtr="1"/>
          <a:lstStyle/>
          <a:p>
            <a:pPr>
              <a:defRPr sz="2000" b="1" i="0" u="none" strike="noStrike" kern="1200" spc="0" baseline="0">
                <a:solidFill>
                  <a:schemeClr val="tx1">
                    <a:lumMod val="65000"/>
                    <a:lumOff val="35000"/>
                  </a:schemeClr>
                </a:solidFill>
                <a:latin typeface="+mn-lt"/>
                <a:ea typeface="+mn-ea"/>
                <a:cs typeface="B Nazanin" panose="00000400000000000000" pitchFamily="2" charset="-78"/>
              </a:defRPr>
            </a:pPr>
            <a:r>
              <a:rPr lang="fa-IR" sz="2000" b="1">
                <a:cs typeface="B Nazanin" panose="00000400000000000000" pitchFamily="2" charset="-78"/>
              </a:rPr>
              <a:t>علت انجام سقط عمدی جنین در سال 1404 در مادران انصراف از سقط</a:t>
            </a:r>
            <a:endParaRPr lang="en-US" sz="2000" b="1">
              <a:cs typeface="B Nazanin" panose="00000400000000000000" pitchFamily="2" charset="-78"/>
            </a:endParaRPr>
          </a:p>
        </c:rich>
      </c:tx>
      <c:layout>
        <c:manualLayout>
          <c:xMode val="edge"/>
          <c:yMode val="edge"/>
          <c:x val="0.17060429853400574"/>
          <c:y val="3.2176978448708857E-2"/>
        </c:manualLayout>
      </c:layout>
      <c:spPr>
        <a:noFill/>
        <a:ln>
          <a:noFill/>
        </a:ln>
        <a:effectLst/>
      </c:spPr>
    </c:title>
    <c:view3D>
      <c:depthPercent val="100"/>
      <c:rAngAx val="1"/>
    </c:view3D>
    <c:floor>
      <c:spPr>
        <a:noFill/>
        <a:ln>
          <a:noFill/>
        </a:ln>
        <a:effectLst/>
        <a:sp3d/>
      </c:spPr>
    </c:floor>
    <c:sideWall>
      <c:spPr>
        <a:noFill/>
        <a:ln>
          <a:noFill/>
        </a:ln>
        <a:effectLst/>
        <a:sp3d/>
      </c:spPr>
    </c:sideWall>
    <c:backWall>
      <c:spPr>
        <a:noFill/>
        <a:ln>
          <a:noFill/>
        </a:ln>
        <a:effectLst/>
        <a:sp3d/>
      </c:spPr>
    </c:backWall>
    <c:plotArea>
      <c:layout/>
      <c:bar3DChart>
        <c:barDir val="col"/>
        <c:grouping val="clustered"/>
        <c:ser>
          <c:idx val="0"/>
          <c:order val="0"/>
          <c:spPr>
            <a:solidFill>
              <a:schemeClr val="accent1"/>
            </a:solidFill>
            <a:ln>
              <a:noFill/>
            </a:ln>
            <a:effectLst/>
            <a:sp3d/>
          </c:spPr>
          <c:dLbls>
            <c:spPr>
              <a:noFill/>
              <a:ln>
                <a:noFill/>
              </a:ln>
              <a:effectLst/>
            </c:spPr>
            <c:txPr>
              <a:bodyPr rot="0" spcFirstLastPara="1" vertOverflow="ellipsis" vert="horz" wrap="square" lIns="38100" tIns="19050" rIns="38100" bIns="19050" anchor="ctr" anchorCtr="1">
                <a:spAutoFit/>
              </a:bodyPr>
              <a:lstStyle/>
              <a:p>
                <a:pPr>
                  <a:defRPr sz="1400" b="1" i="0" u="none" strike="noStrike" kern="1200" baseline="0">
                    <a:solidFill>
                      <a:schemeClr val="tx1">
                        <a:lumMod val="75000"/>
                        <a:lumOff val="25000"/>
                      </a:schemeClr>
                    </a:solidFill>
                    <a:latin typeface="+mn-lt"/>
                    <a:ea typeface="+mn-ea"/>
                    <a:cs typeface="+mn-cs"/>
                  </a:defRPr>
                </a:pPr>
                <a:endParaRPr lang="en-US"/>
              </a:p>
            </c:txPr>
            <c:showVal val="1"/>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Sheet1!$A$4:$A$16</c:f>
              <c:strCache>
                <c:ptCount val="13"/>
                <c:pt idx="0">
                  <c:v>سن بالا و کافی بودن تعداد فرزندان</c:v>
                </c:pt>
                <c:pt idx="1">
                  <c:v>مشکل مالی</c:v>
                </c:pt>
                <c:pt idx="2">
                  <c:v>داشتن فرزند زیر 3 سال</c:v>
                </c:pt>
                <c:pt idx="3">
                  <c:v>جنسیت</c:v>
                </c:pt>
                <c:pt idx="4">
                  <c:v>مخالفت همسر</c:v>
                </c:pt>
                <c:pt idx="5">
                  <c:v>ترس از ناهنجاری جنین</c:v>
                </c:pt>
                <c:pt idx="6">
                  <c:v>بیماری مادر</c:v>
                </c:pt>
                <c:pt idx="7">
                  <c:v>اختلاف خانوادگی</c:v>
                </c:pt>
                <c:pt idx="8">
                  <c:v>عدم آمادگی برای زایمان</c:v>
                </c:pt>
                <c:pt idx="9">
                  <c:v>بارداری در عقد</c:v>
                </c:pt>
                <c:pt idx="10">
                  <c:v>بارداری نامشروع</c:v>
                </c:pt>
                <c:pt idx="11">
                  <c:v>زن دوم و ازدواج موقت</c:v>
                </c:pt>
                <c:pt idx="12">
                  <c:v>سابقه زایمان سخت</c:v>
                </c:pt>
              </c:strCache>
            </c:strRef>
          </c:cat>
          <c:val>
            <c:numRef>
              <c:f>Sheet1!$B$4:$B$16</c:f>
              <c:numCache>
                <c:formatCode>0.0</c:formatCode>
                <c:ptCount val="13"/>
                <c:pt idx="0">
                  <c:v>28.8</c:v>
                </c:pt>
                <c:pt idx="1">
                  <c:v>24.7</c:v>
                </c:pt>
                <c:pt idx="2">
                  <c:v>17.7</c:v>
                </c:pt>
                <c:pt idx="3">
                  <c:v>11.739999999999998</c:v>
                </c:pt>
                <c:pt idx="4">
                  <c:v>4.76</c:v>
                </c:pt>
                <c:pt idx="5">
                  <c:v>3.4899999999999998</c:v>
                </c:pt>
                <c:pt idx="6">
                  <c:v>2.5299999999999998</c:v>
                </c:pt>
                <c:pt idx="7">
                  <c:v>2.2200000000000002</c:v>
                </c:pt>
                <c:pt idx="8">
                  <c:v>1.58</c:v>
                </c:pt>
                <c:pt idx="9">
                  <c:v>0.95000000000000062</c:v>
                </c:pt>
                <c:pt idx="10">
                  <c:v>0.63000000000000433</c:v>
                </c:pt>
                <c:pt idx="11">
                  <c:v>0.31000000000000194</c:v>
                </c:pt>
                <c:pt idx="12">
                  <c:v>0.31000000000000194</c:v>
                </c:pt>
              </c:numCache>
            </c:numRef>
          </c:val>
          <c:extLst xmlns:c16r2="http://schemas.microsoft.com/office/drawing/2015/06/chart">
            <c:ext xmlns:c16="http://schemas.microsoft.com/office/drawing/2014/chart" uri="{C3380CC4-5D6E-409C-BE32-E72D297353CC}">
              <c16:uniqueId val="{00000000-B3E0-44DD-83D2-834C9DD0435A}"/>
            </c:ext>
          </c:extLst>
        </c:ser>
        <c:shape val="box"/>
        <c:axId val="63100800"/>
        <c:axId val="63102336"/>
        <c:axId val="0"/>
      </c:bar3DChart>
      <c:catAx>
        <c:axId val="63100800"/>
        <c:scaling>
          <c:orientation val="minMax"/>
        </c:scaling>
        <c:axPos val="b"/>
        <c:numFmt formatCode="General" sourceLinked="1"/>
        <c:majorTickMark val="none"/>
        <c:tickLblPos val="nextTo"/>
        <c:spPr>
          <a:noFill/>
          <a:ln>
            <a:noFill/>
          </a:ln>
          <a:effectLst/>
        </c:spPr>
        <c:txPr>
          <a:bodyPr rot="-60000000" spcFirstLastPara="1" vertOverflow="ellipsis" vert="horz" wrap="square" anchor="ctr" anchorCtr="1"/>
          <a:lstStyle/>
          <a:p>
            <a:pPr>
              <a:defRPr sz="1200" b="1" i="0" u="none" strike="noStrike" kern="1200" baseline="0">
                <a:solidFill>
                  <a:schemeClr val="tx1">
                    <a:lumMod val="65000"/>
                    <a:lumOff val="35000"/>
                  </a:schemeClr>
                </a:solidFill>
                <a:latin typeface="+mn-lt"/>
                <a:ea typeface="+mn-ea"/>
                <a:cs typeface="B Nazanin" panose="00000400000000000000" pitchFamily="2" charset="-78"/>
              </a:defRPr>
            </a:pPr>
            <a:endParaRPr lang="en-US"/>
          </a:p>
        </c:txPr>
        <c:crossAx val="63102336"/>
        <c:crosses val="autoZero"/>
        <c:auto val="1"/>
        <c:lblAlgn val="ctr"/>
        <c:lblOffset val="100"/>
      </c:catAx>
      <c:valAx>
        <c:axId val="63102336"/>
        <c:scaling>
          <c:orientation val="minMax"/>
        </c:scaling>
        <c:axPos val="l"/>
        <c:majorGridlines>
          <c:spPr>
            <a:ln w="9525" cap="flat" cmpd="sng" algn="ctr">
              <a:solidFill>
                <a:schemeClr val="tx1">
                  <a:lumMod val="15000"/>
                  <a:lumOff val="85000"/>
                </a:schemeClr>
              </a:solidFill>
              <a:round/>
            </a:ln>
            <a:effectLst/>
          </c:spPr>
        </c:majorGridlines>
        <c:numFmt formatCode="0.0" sourceLinked="1"/>
        <c:maj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63100800"/>
        <c:crosses val="autoZero"/>
        <c:crossBetween val="between"/>
      </c:valAx>
      <c:spPr>
        <a:noFill/>
        <a:ln>
          <a:noFill/>
        </a:ln>
        <a:effectLst/>
      </c:spPr>
    </c:plotArea>
    <c:plotVisOnly val="1"/>
    <c:dispBlanksAs val="gap"/>
  </c:chart>
  <c:spPr>
    <a:noFill/>
    <a:ln>
      <a:noFill/>
    </a:ln>
    <a:effectLst/>
  </c:spPr>
  <c:txPr>
    <a:bodyPr/>
    <a:lstStyle/>
    <a:p>
      <a:pPr>
        <a:defRPr/>
      </a:pPr>
      <a:endParaRPr lang="en-US"/>
    </a:p>
  </c:txPr>
  <c:externalData r:id="rId1"/>
</c:chartSpace>
</file>

<file path=ppt/charts/chart17.xml><?xml version="1.0" encoding="utf-8"?>
<c:chartSpace xmlns:c="http://schemas.openxmlformats.org/drawingml/2006/chart" xmlns:a="http://schemas.openxmlformats.org/drawingml/2006/main" xmlns:r="http://schemas.openxmlformats.org/officeDocument/2006/relationships">
  <c:lang val="en-US"/>
  <c:chart>
    <c:title>
      <c:tx>
        <c:rich>
          <a:bodyPr/>
          <a:lstStyle/>
          <a:p>
            <a:pPr>
              <a:defRPr>
                <a:cs typeface="B Nazanin" panose="00000400000000000000" pitchFamily="2" charset="-78"/>
              </a:defRPr>
            </a:pPr>
            <a:r>
              <a:rPr lang="fa-IR">
                <a:cs typeface="B Nazanin" panose="00000400000000000000" pitchFamily="2" charset="-78"/>
              </a:rPr>
              <a:t>علت قصد انجام سقط  عمدی جنین شهرستان اردبیل در سال 1404 </a:t>
            </a:r>
            <a:endParaRPr lang="en-US">
              <a:cs typeface="B Nazanin" panose="00000400000000000000" pitchFamily="2" charset="-78"/>
            </a:endParaRPr>
          </a:p>
        </c:rich>
      </c:tx>
      <c:layout/>
    </c:title>
    <c:plotArea>
      <c:layout/>
      <c:barChart>
        <c:barDir val="col"/>
        <c:grouping val="clustered"/>
        <c:ser>
          <c:idx val="0"/>
          <c:order val="0"/>
          <c:dLbls>
            <c:spPr>
              <a:noFill/>
              <a:ln>
                <a:noFill/>
              </a:ln>
              <a:effectLst/>
            </c:spPr>
            <c:txPr>
              <a:bodyPr wrap="square" lIns="38100" tIns="19050" rIns="38100" bIns="19050" anchor="ctr">
                <a:spAutoFit/>
              </a:bodyPr>
              <a:lstStyle/>
              <a:p>
                <a:pPr>
                  <a:defRPr b="1"/>
                </a:pPr>
                <a:endParaRPr lang="en-US"/>
              </a:p>
            </c:txPr>
            <c:showVal val="1"/>
            <c:extLst xmlns:c16r2="http://schemas.microsoft.com/office/drawing/2015/06/chart">
              <c:ext xmlns:c15="http://schemas.microsoft.com/office/drawing/2012/chart" uri="{CE6537A1-D6FC-4f65-9D91-7224C49458BB}">
                <c15:showLeaderLines val="0"/>
              </c:ext>
            </c:extLst>
          </c:dLbls>
          <c:cat>
            <c:strRef>
              <c:f>'اردبیل '!$A$17:$A$29</c:f>
              <c:strCache>
                <c:ptCount val="13"/>
                <c:pt idx="0">
                  <c:v>سن بالا و کافی بودن تعداد فرزندان</c:v>
                </c:pt>
                <c:pt idx="1">
                  <c:v>مشکل مالی</c:v>
                </c:pt>
                <c:pt idx="2">
                  <c:v>مخالفت همسر</c:v>
                </c:pt>
                <c:pt idx="3">
                  <c:v>جنسیت</c:v>
                </c:pt>
                <c:pt idx="4">
                  <c:v>داشتن فرزند زیر 3 سال</c:v>
                </c:pt>
                <c:pt idx="5">
                  <c:v>ترس از ناهنجاری جنین</c:v>
                </c:pt>
                <c:pt idx="6">
                  <c:v>اختلاف خانوادگی</c:v>
                </c:pt>
                <c:pt idx="7">
                  <c:v>بارداری در عقد</c:v>
                </c:pt>
                <c:pt idx="8">
                  <c:v>بارداری نامشروع</c:v>
                </c:pt>
                <c:pt idx="9">
                  <c:v>سابقه زایمان سخت</c:v>
                </c:pt>
                <c:pt idx="10">
                  <c:v>بیماری مادر</c:v>
                </c:pt>
                <c:pt idx="11">
                  <c:v>عدم آمادگی برای زایمان</c:v>
                </c:pt>
                <c:pt idx="12">
                  <c:v>زن دوم و ازدواج موقت</c:v>
                </c:pt>
              </c:strCache>
            </c:strRef>
          </c:cat>
          <c:val>
            <c:numRef>
              <c:f>'اردبیل '!$B$17:$B$29</c:f>
              <c:numCache>
                <c:formatCode>0.0</c:formatCode>
                <c:ptCount val="13"/>
                <c:pt idx="0">
                  <c:v>30.985915492957727</c:v>
                </c:pt>
                <c:pt idx="1">
                  <c:v>28.169014084507026</c:v>
                </c:pt>
                <c:pt idx="2">
                  <c:v>12.676056338028198</c:v>
                </c:pt>
                <c:pt idx="3">
                  <c:v>8.4507042253521227</c:v>
                </c:pt>
                <c:pt idx="4">
                  <c:v>7.042253521126761</c:v>
                </c:pt>
                <c:pt idx="5">
                  <c:v>4.225352112676056</c:v>
                </c:pt>
                <c:pt idx="6">
                  <c:v>4.225352112676056</c:v>
                </c:pt>
                <c:pt idx="7">
                  <c:v>1.4084507042253522</c:v>
                </c:pt>
                <c:pt idx="8">
                  <c:v>1.4084507042253522</c:v>
                </c:pt>
                <c:pt idx="9">
                  <c:v>1.4084507042253522</c:v>
                </c:pt>
                <c:pt idx="10">
                  <c:v>0</c:v>
                </c:pt>
                <c:pt idx="11">
                  <c:v>0</c:v>
                </c:pt>
                <c:pt idx="12">
                  <c:v>0</c:v>
                </c:pt>
              </c:numCache>
            </c:numRef>
          </c:val>
          <c:extLst xmlns:c16r2="http://schemas.microsoft.com/office/drawing/2015/06/chart">
            <c:ext xmlns:c16="http://schemas.microsoft.com/office/drawing/2014/chart" uri="{C3380CC4-5D6E-409C-BE32-E72D297353CC}">
              <c16:uniqueId val="{00000000-9E14-4645-BA1F-C007F1739AC7}"/>
            </c:ext>
          </c:extLst>
        </c:ser>
        <c:gapWidth val="75"/>
        <c:overlap val="-25"/>
        <c:axId val="63233408"/>
        <c:axId val="63124608"/>
      </c:barChart>
      <c:catAx>
        <c:axId val="63233408"/>
        <c:scaling>
          <c:orientation val="minMax"/>
        </c:scaling>
        <c:axPos val="b"/>
        <c:numFmt formatCode="General" sourceLinked="0"/>
        <c:majorTickMark val="none"/>
        <c:tickLblPos val="nextTo"/>
        <c:txPr>
          <a:bodyPr/>
          <a:lstStyle/>
          <a:p>
            <a:pPr>
              <a:defRPr sz="1200" b="1">
                <a:cs typeface="B Nazanin" panose="00000400000000000000" pitchFamily="2" charset="-78"/>
              </a:defRPr>
            </a:pPr>
            <a:endParaRPr lang="en-US"/>
          </a:p>
        </c:txPr>
        <c:crossAx val="63124608"/>
        <c:crosses val="autoZero"/>
        <c:auto val="1"/>
        <c:lblAlgn val="ctr"/>
        <c:lblOffset val="100"/>
      </c:catAx>
      <c:valAx>
        <c:axId val="63124608"/>
        <c:scaling>
          <c:orientation val="minMax"/>
        </c:scaling>
        <c:axPos val="l"/>
        <c:majorGridlines/>
        <c:numFmt formatCode="0.0" sourceLinked="1"/>
        <c:majorTickMark val="none"/>
        <c:tickLblPos val="nextTo"/>
        <c:spPr>
          <a:ln w="9525">
            <a:noFill/>
          </a:ln>
        </c:spPr>
        <c:crossAx val="63233408"/>
        <c:crosses val="autoZero"/>
        <c:crossBetween val="between"/>
      </c:valAx>
    </c:plotArea>
    <c:plotVisOnly val="1"/>
    <c:dispBlanksAs val="gap"/>
  </c:chart>
  <c:externalData r:id="rId1"/>
</c:chartSpace>
</file>

<file path=ppt/charts/chart18.xml><?xml version="1.0" encoding="utf-8"?>
<c:chartSpace xmlns:c="http://schemas.openxmlformats.org/drawingml/2006/chart" xmlns:a="http://schemas.openxmlformats.org/drawingml/2006/main" xmlns:r="http://schemas.openxmlformats.org/officeDocument/2006/relationships">
  <c:lang val="en-US"/>
  <c:chart>
    <c:title>
      <c:tx>
        <c:rich>
          <a:bodyPr/>
          <a:lstStyle/>
          <a:p>
            <a:pPr>
              <a:defRPr>
                <a:cs typeface="B Nazanin" panose="00000400000000000000" pitchFamily="2" charset="-78"/>
              </a:defRPr>
            </a:pPr>
            <a:r>
              <a:rPr lang="fa-IR">
                <a:cs typeface="B Nazanin" panose="00000400000000000000" pitchFamily="2" charset="-78"/>
              </a:rPr>
              <a:t>علل قصد انجام سقط عمدی شهرستان پارس آباد در سال 1404</a:t>
            </a:r>
            <a:endParaRPr lang="en-US">
              <a:cs typeface="B Nazanin" panose="00000400000000000000" pitchFamily="2" charset="-78"/>
            </a:endParaRPr>
          </a:p>
        </c:rich>
      </c:tx>
      <c:layout/>
    </c:title>
    <c:plotArea>
      <c:layout/>
      <c:barChart>
        <c:barDir val="col"/>
        <c:grouping val="clustered"/>
        <c:ser>
          <c:idx val="0"/>
          <c:order val="0"/>
          <c:dLbls>
            <c:spPr>
              <a:noFill/>
              <a:ln>
                <a:noFill/>
              </a:ln>
              <a:effectLst/>
            </c:spPr>
            <c:txPr>
              <a:bodyPr wrap="square" lIns="38100" tIns="19050" rIns="38100" bIns="19050" anchor="ctr">
                <a:spAutoFit/>
              </a:bodyPr>
              <a:lstStyle/>
              <a:p>
                <a:pPr>
                  <a:defRPr b="1"/>
                </a:pPr>
                <a:endParaRPr lang="en-US"/>
              </a:p>
            </c:txPr>
            <c:showVal val="1"/>
            <c:extLst xmlns:c16r2="http://schemas.microsoft.com/office/drawing/2015/06/chart">
              <c:ext xmlns:c15="http://schemas.microsoft.com/office/drawing/2012/chart" uri="{CE6537A1-D6FC-4f65-9D91-7224C49458BB}">
                <c15:showLeaderLines val="0"/>
              </c:ext>
            </c:extLst>
          </c:dLbls>
          <c:cat>
            <c:strRef>
              <c:f>'پارس آباد '!$A$32:$A$44</c:f>
              <c:strCache>
                <c:ptCount val="13"/>
                <c:pt idx="0">
                  <c:v>سن بالا و کافی بودن تعداد فرزندان</c:v>
                </c:pt>
                <c:pt idx="1">
                  <c:v>جنسیت</c:v>
                </c:pt>
                <c:pt idx="2">
                  <c:v>مشکل مالی</c:v>
                </c:pt>
                <c:pt idx="3">
                  <c:v>اختلاف خانوادگی</c:v>
                </c:pt>
                <c:pt idx="4">
                  <c:v>ترس از ناهنجاری جنین</c:v>
                </c:pt>
                <c:pt idx="5">
                  <c:v>داشتن فرزند زیر 3 سال</c:v>
                </c:pt>
                <c:pt idx="6">
                  <c:v>مخالفت همسر</c:v>
                </c:pt>
                <c:pt idx="7">
                  <c:v>بیماری مادر</c:v>
                </c:pt>
                <c:pt idx="8">
                  <c:v>عدم آمادگی برای زایمان</c:v>
                </c:pt>
                <c:pt idx="9">
                  <c:v>بارداری در عقد</c:v>
                </c:pt>
                <c:pt idx="10">
                  <c:v>بارداری نامشروع</c:v>
                </c:pt>
                <c:pt idx="11">
                  <c:v>زن دوم و ازدواج موقت</c:v>
                </c:pt>
                <c:pt idx="12">
                  <c:v>سابقه زایمان سخت</c:v>
                </c:pt>
              </c:strCache>
            </c:strRef>
          </c:cat>
          <c:val>
            <c:numRef>
              <c:f>'پارس آباد '!$B$32:$B$44</c:f>
              <c:numCache>
                <c:formatCode>0.0</c:formatCode>
                <c:ptCount val="13"/>
                <c:pt idx="0">
                  <c:v>35.714285714285715</c:v>
                </c:pt>
                <c:pt idx="1">
                  <c:v>26.785714285714196</c:v>
                </c:pt>
                <c:pt idx="2">
                  <c:v>17.857142857142829</c:v>
                </c:pt>
                <c:pt idx="3">
                  <c:v>7.1428571428571415</c:v>
                </c:pt>
                <c:pt idx="4">
                  <c:v>5.3571428571428443</c:v>
                </c:pt>
                <c:pt idx="5">
                  <c:v>3.5714285714285707</c:v>
                </c:pt>
                <c:pt idx="6">
                  <c:v>1.7857142857142816</c:v>
                </c:pt>
                <c:pt idx="7">
                  <c:v>1.7857142857142816</c:v>
                </c:pt>
                <c:pt idx="8">
                  <c:v>0</c:v>
                </c:pt>
                <c:pt idx="9">
                  <c:v>0</c:v>
                </c:pt>
                <c:pt idx="10">
                  <c:v>0</c:v>
                </c:pt>
                <c:pt idx="11">
                  <c:v>0</c:v>
                </c:pt>
                <c:pt idx="12">
                  <c:v>0</c:v>
                </c:pt>
              </c:numCache>
            </c:numRef>
          </c:val>
          <c:extLst xmlns:c16r2="http://schemas.microsoft.com/office/drawing/2015/06/chart">
            <c:ext xmlns:c16="http://schemas.microsoft.com/office/drawing/2014/chart" uri="{C3380CC4-5D6E-409C-BE32-E72D297353CC}">
              <c16:uniqueId val="{00000000-EB7E-4E42-85B7-9EA9C2788D4A}"/>
            </c:ext>
          </c:extLst>
        </c:ser>
        <c:gapWidth val="75"/>
        <c:overlap val="-25"/>
        <c:axId val="63165568"/>
        <c:axId val="63167104"/>
      </c:barChart>
      <c:catAx>
        <c:axId val="63165568"/>
        <c:scaling>
          <c:orientation val="minMax"/>
        </c:scaling>
        <c:axPos val="b"/>
        <c:numFmt formatCode="General" sourceLinked="0"/>
        <c:majorTickMark val="none"/>
        <c:tickLblPos val="nextTo"/>
        <c:txPr>
          <a:bodyPr/>
          <a:lstStyle/>
          <a:p>
            <a:pPr>
              <a:defRPr sz="1200" b="1">
                <a:cs typeface="B Nazanin" panose="00000400000000000000" pitchFamily="2" charset="-78"/>
              </a:defRPr>
            </a:pPr>
            <a:endParaRPr lang="en-US"/>
          </a:p>
        </c:txPr>
        <c:crossAx val="63167104"/>
        <c:crosses val="autoZero"/>
        <c:auto val="1"/>
        <c:lblAlgn val="ctr"/>
        <c:lblOffset val="100"/>
      </c:catAx>
      <c:valAx>
        <c:axId val="63167104"/>
        <c:scaling>
          <c:orientation val="minMax"/>
        </c:scaling>
        <c:axPos val="l"/>
        <c:majorGridlines/>
        <c:numFmt formatCode="0.0" sourceLinked="1"/>
        <c:majorTickMark val="none"/>
        <c:tickLblPos val="nextTo"/>
        <c:spPr>
          <a:ln w="9525">
            <a:noFill/>
          </a:ln>
        </c:spPr>
        <c:crossAx val="63165568"/>
        <c:crosses val="autoZero"/>
        <c:crossBetween val="between"/>
      </c:valAx>
    </c:plotArea>
    <c:plotVisOnly val="1"/>
    <c:dispBlanksAs val="gap"/>
  </c:chart>
  <c:externalData r:id="rId1"/>
</c:chartSpace>
</file>

<file path=ppt/charts/chart19.xml><?xml version="1.0" encoding="utf-8"?>
<c:chartSpace xmlns:c="http://schemas.openxmlformats.org/drawingml/2006/chart" xmlns:a="http://schemas.openxmlformats.org/drawingml/2006/main" xmlns:r="http://schemas.openxmlformats.org/officeDocument/2006/relationships">
  <c:date1904 val="1"/>
  <c:lang val="en-US"/>
  <c:chart>
    <c:title>
      <c:tx>
        <c:rich>
          <a:bodyPr/>
          <a:lstStyle/>
          <a:p>
            <a:pPr>
              <a:defRPr sz="1600">
                <a:cs typeface="B Nazanin" pitchFamily="2" charset="-78"/>
              </a:defRPr>
            </a:pPr>
            <a:r>
              <a:rPr lang="fa-IR" sz="1600">
                <a:cs typeface="B Nazanin" pitchFamily="2" charset="-78"/>
              </a:rPr>
              <a:t>علت قصد انجام سقط عمدی مشگین شهر در سال 1404</a:t>
            </a:r>
            <a:endParaRPr lang="en-US" sz="1600">
              <a:cs typeface="B Nazanin" pitchFamily="2" charset="-78"/>
            </a:endParaRPr>
          </a:p>
        </c:rich>
      </c:tx>
      <c:layout/>
    </c:title>
    <c:plotArea>
      <c:layout/>
      <c:barChart>
        <c:barDir val="col"/>
        <c:grouping val="clustered"/>
        <c:ser>
          <c:idx val="0"/>
          <c:order val="0"/>
          <c:dLbls>
            <c:spPr>
              <a:noFill/>
              <a:ln>
                <a:noFill/>
              </a:ln>
              <a:effectLst/>
            </c:spPr>
            <c:txPr>
              <a:bodyPr/>
              <a:lstStyle/>
              <a:p>
                <a:pPr>
                  <a:defRPr sz="1200" b="1"/>
                </a:pPr>
                <a:endParaRPr lang="en-US"/>
              </a:p>
            </c:txPr>
            <c:showVal val="1"/>
            <c:extLst xmlns:c16r2="http://schemas.microsoft.com/office/drawing/2015/06/chart">
              <c:ext xmlns:c15="http://schemas.microsoft.com/office/drawing/2012/chart" uri="{CE6537A1-D6FC-4f65-9D91-7224C49458BB}">
                <c15:showLeaderLines val="0"/>
              </c:ext>
            </c:extLst>
          </c:dLbls>
          <c:cat>
            <c:strRef>
              <c:f>'مشگین شهر'!$A$25:$A$37</c:f>
              <c:strCache>
                <c:ptCount val="13"/>
                <c:pt idx="0">
                  <c:v>مشکل مالی</c:v>
                </c:pt>
                <c:pt idx="1">
                  <c:v>سن بالا و کافی بودن تعداد فرزندان</c:v>
                </c:pt>
                <c:pt idx="2">
                  <c:v>داشتن فرزند زیر 3 سال</c:v>
                </c:pt>
                <c:pt idx="3">
                  <c:v>جنسیت</c:v>
                </c:pt>
                <c:pt idx="4">
                  <c:v>ترس از ناهنجاری جنین</c:v>
                </c:pt>
                <c:pt idx="5">
                  <c:v>مخالفت همسر</c:v>
                </c:pt>
                <c:pt idx="6">
                  <c:v>اختلاف خانوادگی</c:v>
                </c:pt>
                <c:pt idx="7">
                  <c:v>عدم آمادگی برای زایمان</c:v>
                </c:pt>
                <c:pt idx="8">
                  <c:v>بیماری مادر</c:v>
                </c:pt>
                <c:pt idx="9">
                  <c:v>بارداری در عقد</c:v>
                </c:pt>
                <c:pt idx="10">
                  <c:v>بارداری نامشروع</c:v>
                </c:pt>
                <c:pt idx="11">
                  <c:v>زن دوم و ازدواج موقت</c:v>
                </c:pt>
                <c:pt idx="12">
                  <c:v>سابقه زایمان سخت</c:v>
                </c:pt>
              </c:strCache>
            </c:strRef>
          </c:cat>
          <c:val>
            <c:numRef>
              <c:f>'مشگین شهر'!$B$25:$B$37</c:f>
              <c:numCache>
                <c:formatCode>0.0</c:formatCode>
                <c:ptCount val="13"/>
                <c:pt idx="0">
                  <c:v>37.333333333333336</c:v>
                </c:pt>
                <c:pt idx="1">
                  <c:v>29.333333333333254</c:v>
                </c:pt>
                <c:pt idx="2">
                  <c:v>20</c:v>
                </c:pt>
                <c:pt idx="3">
                  <c:v>4</c:v>
                </c:pt>
                <c:pt idx="4">
                  <c:v>4</c:v>
                </c:pt>
                <c:pt idx="5">
                  <c:v>2.666666666666667</c:v>
                </c:pt>
                <c:pt idx="6">
                  <c:v>1.3333333333333335</c:v>
                </c:pt>
                <c:pt idx="7">
                  <c:v>1.3333333333333335</c:v>
                </c:pt>
                <c:pt idx="8">
                  <c:v>0</c:v>
                </c:pt>
                <c:pt idx="9">
                  <c:v>0</c:v>
                </c:pt>
                <c:pt idx="10">
                  <c:v>0</c:v>
                </c:pt>
                <c:pt idx="11">
                  <c:v>0</c:v>
                </c:pt>
                <c:pt idx="12">
                  <c:v>0</c:v>
                </c:pt>
              </c:numCache>
            </c:numRef>
          </c:val>
          <c:extLst xmlns:c16r2="http://schemas.microsoft.com/office/drawing/2015/06/chart">
            <c:ext xmlns:c16="http://schemas.microsoft.com/office/drawing/2014/chart" uri="{C3380CC4-5D6E-409C-BE32-E72D297353CC}">
              <c16:uniqueId val="{00000000-6C0D-4606-9148-F4CB988299AE}"/>
            </c:ext>
          </c:extLst>
        </c:ser>
        <c:gapWidth val="75"/>
        <c:overlap val="-25"/>
        <c:axId val="64105088"/>
        <c:axId val="64110976"/>
      </c:barChart>
      <c:catAx>
        <c:axId val="64105088"/>
        <c:scaling>
          <c:orientation val="minMax"/>
        </c:scaling>
        <c:axPos val="b"/>
        <c:numFmt formatCode="General" sourceLinked="0"/>
        <c:majorTickMark val="none"/>
        <c:tickLblPos val="nextTo"/>
        <c:txPr>
          <a:bodyPr/>
          <a:lstStyle/>
          <a:p>
            <a:pPr>
              <a:defRPr sz="1200" b="1">
                <a:cs typeface="B Nazanin" pitchFamily="2" charset="-78"/>
              </a:defRPr>
            </a:pPr>
            <a:endParaRPr lang="en-US"/>
          </a:p>
        </c:txPr>
        <c:crossAx val="64110976"/>
        <c:crosses val="autoZero"/>
        <c:auto val="1"/>
        <c:lblAlgn val="ctr"/>
        <c:lblOffset val="100"/>
      </c:catAx>
      <c:valAx>
        <c:axId val="64110976"/>
        <c:scaling>
          <c:orientation val="minMax"/>
        </c:scaling>
        <c:axPos val="l"/>
        <c:majorGridlines/>
        <c:numFmt formatCode="0.0" sourceLinked="1"/>
        <c:majorTickMark val="none"/>
        <c:tickLblPos val="nextTo"/>
        <c:spPr>
          <a:ln w="9525">
            <a:noFill/>
          </a:ln>
        </c:spPr>
        <c:crossAx val="64105088"/>
        <c:crosses val="autoZero"/>
        <c:crossBetween val="between"/>
      </c:valAx>
    </c:plotArea>
    <c:plotVisOnly val="1"/>
    <c:dispBlanksAs val="gap"/>
  </c:chart>
  <c:externalData r:id="rId1"/>
</c:chartSpace>
</file>

<file path=ppt/charts/chart2.xml><?xml version="1.0" encoding="utf-8"?>
<c:chartSpace xmlns:c="http://schemas.openxmlformats.org/drawingml/2006/chart" xmlns:a="http://schemas.openxmlformats.org/drawingml/2006/main" xmlns:r="http://schemas.openxmlformats.org/officeDocument/2006/relationships">
  <c:date1904 val="1"/>
  <c:lang val="en-US"/>
  <c:chart>
    <c:title>
      <c:tx>
        <c:rich>
          <a:bodyPr rot="0" spcFirstLastPara="1" vertOverflow="ellipsis" vert="horz" wrap="square" anchor="ctr" anchorCtr="1"/>
          <a:lstStyle/>
          <a:p>
            <a:pPr>
              <a:defRPr sz="1800" b="1" i="0" u="none" strike="noStrike" kern="1200" spc="0" baseline="0">
                <a:solidFill>
                  <a:schemeClr val="tx1">
                    <a:lumMod val="65000"/>
                    <a:lumOff val="35000"/>
                  </a:schemeClr>
                </a:solidFill>
                <a:latin typeface="+mn-lt"/>
                <a:ea typeface="+mn-ea"/>
                <a:cs typeface="B Nazanin" panose="00000400000000000000" pitchFamily="2" charset="-78"/>
              </a:defRPr>
            </a:pPr>
            <a:r>
              <a:rPr lang="fa-IR" sz="1800" b="1" dirty="0">
                <a:cs typeface="B Nazanin" panose="00000400000000000000" pitchFamily="2" charset="-78"/>
              </a:rPr>
              <a:t>مقایسه سهم از موالید و سهم از مرگ </a:t>
            </a:r>
            <a:r>
              <a:rPr lang="fa-IR" sz="1800" b="1" dirty="0" smtClean="0">
                <a:cs typeface="B Nazanin" panose="00000400000000000000" pitchFamily="2" charset="-78"/>
              </a:rPr>
              <a:t>شهرستان </a:t>
            </a:r>
            <a:r>
              <a:rPr lang="fa-IR" sz="1800" b="1" dirty="0">
                <a:cs typeface="B Nazanin" panose="00000400000000000000" pitchFamily="2" charset="-78"/>
              </a:rPr>
              <a:t>ها در 10 سال گذشته از سال 1395 تا 1404 </a:t>
            </a:r>
            <a:endParaRPr lang="en-US" sz="1800" b="1" dirty="0">
              <a:cs typeface="B Nazanin" panose="00000400000000000000" pitchFamily="2" charset="-78"/>
            </a:endParaRPr>
          </a:p>
        </c:rich>
      </c:tx>
      <c:layout>
        <c:manualLayout>
          <c:xMode val="edge"/>
          <c:yMode val="edge"/>
          <c:x val="0.16536257234118018"/>
          <c:y val="3.0338281084255202E-2"/>
        </c:manualLayout>
      </c:layout>
      <c:spPr>
        <a:noFill/>
        <a:ln>
          <a:noFill/>
        </a:ln>
        <a:effectLst/>
      </c:spPr>
    </c:title>
    <c:view3D>
      <c:rotX val="0"/>
      <c:rotY val="0"/>
      <c:perspective val="30"/>
    </c:view3D>
    <c:floor>
      <c:spPr>
        <a:noFill/>
        <a:ln>
          <a:noFill/>
        </a:ln>
        <a:effectLst/>
        <a:sp3d/>
      </c:spPr>
    </c:floor>
    <c:sideWall>
      <c:spPr>
        <a:noFill/>
        <a:ln>
          <a:noFill/>
        </a:ln>
        <a:effectLst/>
        <a:sp3d/>
      </c:spPr>
    </c:sideWall>
    <c:backWall>
      <c:spPr>
        <a:noFill/>
        <a:ln>
          <a:noFill/>
        </a:ln>
        <a:effectLst/>
        <a:sp3d/>
      </c:spPr>
    </c:backWall>
    <c:plotArea>
      <c:layout>
        <c:manualLayout>
          <c:layoutTarget val="inner"/>
          <c:xMode val="edge"/>
          <c:yMode val="edge"/>
          <c:x val="5.8478301205906733E-2"/>
          <c:y val="0.12419639729105056"/>
          <c:w val="0.94152169879409364"/>
          <c:h val="0.76694907953454783"/>
        </c:manualLayout>
      </c:layout>
      <c:bar3DChart>
        <c:barDir val="col"/>
        <c:grouping val="clustered"/>
        <c:ser>
          <c:idx val="0"/>
          <c:order val="0"/>
          <c:tx>
            <c:strRef>
              <c:f>'مرگ مادر'!$C$231</c:f>
              <c:strCache>
                <c:ptCount val="1"/>
                <c:pt idx="0">
                  <c:v>سهم از موالید </c:v>
                </c:pt>
              </c:strCache>
            </c:strRef>
          </c:tx>
          <c:spPr>
            <a:solidFill>
              <a:schemeClr val="accent1"/>
            </a:solidFill>
            <a:ln>
              <a:noFill/>
            </a:ln>
            <a:effectLst/>
            <a:sp3d/>
          </c:spPr>
          <c:dLbls>
            <c:dLbl>
              <c:idx val="0"/>
              <c:layout>
                <c:manualLayout>
                  <c:x val="-1.3793103448275914E-2"/>
                  <c:y val="0"/>
                </c:manualLayout>
              </c:layout>
              <c:showVal val="1"/>
              <c:extLst xmlns:c16r2="http://schemas.microsoft.com/office/drawing/2015/06/chart">
                <c:ext xmlns:c15="http://schemas.microsoft.com/office/drawing/2012/chart" uri="{CE6537A1-D6FC-4f65-9D91-7224C49458BB}"/>
                <c:ext xmlns:c16="http://schemas.microsoft.com/office/drawing/2014/chart" uri="{C3380CC4-5D6E-409C-BE32-E72D297353CC}">
                  <c16:uniqueId val="{00000000-60B2-442A-8619-1C282D4FA814}"/>
                </c:ext>
              </c:extLst>
            </c:dLbl>
            <c:dLbl>
              <c:idx val="8"/>
              <c:layout>
                <c:manualLayout>
                  <c:x val="-9.1954022988507463E-3"/>
                  <c:y val="0"/>
                </c:manualLayout>
              </c:layout>
              <c:showVal val="1"/>
              <c:extLst xmlns:c16r2="http://schemas.microsoft.com/office/drawing/2015/06/chart">
                <c:ext xmlns:c15="http://schemas.microsoft.com/office/drawing/2012/chart" uri="{CE6537A1-D6FC-4f65-9D91-7224C49458BB}"/>
                <c:ext xmlns:c16="http://schemas.microsoft.com/office/drawing/2014/chart" uri="{C3380CC4-5D6E-409C-BE32-E72D297353CC}">
                  <c16:uniqueId val="{00000001-60B2-442A-8619-1C282D4FA814}"/>
                </c:ext>
              </c:extLst>
            </c:dLbl>
            <c:spPr>
              <a:noFill/>
              <a:ln>
                <a:noFill/>
              </a:ln>
              <a:effectLst/>
            </c:spPr>
            <c:txPr>
              <a:bodyPr rot="0" spcFirstLastPara="1" vertOverflow="ellipsis" vert="horz" wrap="square" lIns="38100" tIns="19050" rIns="38100" bIns="19050" anchor="ctr" anchorCtr="1">
                <a:spAutoFit/>
              </a:bodyPr>
              <a:lstStyle/>
              <a:p>
                <a:pPr>
                  <a:defRPr sz="1200" b="1" i="0" u="none" strike="noStrike" kern="1200" baseline="0">
                    <a:solidFill>
                      <a:schemeClr val="tx1">
                        <a:lumMod val="75000"/>
                        <a:lumOff val="25000"/>
                      </a:schemeClr>
                    </a:solidFill>
                    <a:latin typeface="+mn-lt"/>
                    <a:ea typeface="+mn-ea"/>
                    <a:cs typeface="+mn-cs"/>
                  </a:defRPr>
                </a:pPr>
                <a:endParaRPr lang="en-US"/>
              </a:p>
            </c:txPr>
            <c:showVal val="1"/>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'مرگ مادر'!$B$232:$B$243</c:f>
              <c:strCache>
                <c:ptCount val="11"/>
                <c:pt idx="0">
                  <c:v>اردبیل</c:v>
                </c:pt>
                <c:pt idx="1">
                  <c:v>بیله سوار</c:v>
                </c:pt>
                <c:pt idx="2">
                  <c:v>نیر</c:v>
                </c:pt>
                <c:pt idx="3">
                  <c:v>پارس آباد</c:v>
                </c:pt>
                <c:pt idx="4">
                  <c:v>گرمی</c:v>
                </c:pt>
                <c:pt idx="5">
                  <c:v>نمین</c:v>
                </c:pt>
                <c:pt idx="6">
                  <c:v>کوثر</c:v>
                </c:pt>
                <c:pt idx="7">
                  <c:v>مشکین</c:v>
                </c:pt>
                <c:pt idx="8">
                  <c:v>سرعین </c:v>
                </c:pt>
                <c:pt idx="9">
                  <c:v>اصلاندوز </c:v>
                </c:pt>
                <c:pt idx="10">
                  <c:v>انگوت </c:v>
                </c:pt>
              </c:strCache>
            </c:strRef>
          </c:cat>
          <c:val>
            <c:numRef>
              <c:f>'مرگ مادر'!$C$232:$C$243</c:f>
              <c:numCache>
                <c:formatCode>0.0</c:formatCode>
                <c:ptCount val="12"/>
                <c:pt idx="0">
                  <c:v>51.840788770702794</c:v>
                </c:pt>
                <c:pt idx="1">
                  <c:v>4.1745592306571355</c:v>
                </c:pt>
                <c:pt idx="2">
                  <c:v>1.2275972606731738</c:v>
                </c:pt>
                <c:pt idx="3">
                  <c:v>16.910121909757628</c:v>
                </c:pt>
                <c:pt idx="4">
                  <c:v>5.6790033513040994</c:v>
                </c:pt>
                <c:pt idx="5">
                  <c:v>4.3409101947642004</c:v>
                </c:pt>
                <c:pt idx="6">
                  <c:v>1.3550925251347807</c:v>
                </c:pt>
                <c:pt idx="7">
                  <c:v>11.696779833891883</c:v>
                </c:pt>
                <c:pt idx="8">
                  <c:v>1.4570887367040652</c:v>
                </c:pt>
                <c:pt idx="9">
                  <c:v>1.0988877555976491</c:v>
                </c:pt>
                <c:pt idx="10">
                  <c:v>0.34241585312545675</c:v>
                </c:pt>
              </c:numCache>
            </c:numRef>
          </c:val>
          <c:extLst xmlns:c16r2="http://schemas.microsoft.com/office/drawing/2015/06/chart">
            <c:ext xmlns:c16="http://schemas.microsoft.com/office/drawing/2014/chart" uri="{C3380CC4-5D6E-409C-BE32-E72D297353CC}">
              <c16:uniqueId val="{00000002-60B2-442A-8619-1C282D4FA814}"/>
            </c:ext>
          </c:extLst>
        </c:ser>
        <c:ser>
          <c:idx val="1"/>
          <c:order val="1"/>
          <c:tx>
            <c:strRef>
              <c:f>'مرگ مادر'!$D$231</c:f>
              <c:strCache>
                <c:ptCount val="1"/>
                <c:pt idx="0">
                  <c:v>سهم از مرگ </c:v>
                </c:pt>
              </c:strCache>
            </c:strRef>
          </c:tx>
          <c:spPr>
            <a:solidFill>
              <a:schemeClr val="accent2"/>
            </a:solidFill>
            <a:ln>
              <a:noFill/>
            </a:ln>
            <a:effectLst/>
            <a:sp3d/>
          </c:spPr>
          <c:dLbls>
            <c:dLbl>
              <c:idx val="1"/>
              <c:layout>
                <c:manualLayout>
                  <c:x val="1.3793103448275883E-2"/>
                  <c:y val="0"/>
                </c:manualLayout>
              </c:layout>
              <c:showVal val="1"/>
              <c:extLst xmlns:c16r2="http://schemas.microsoft.com/office/drawing/2015/06/chart">
                <c:ext xmlns:c15="http://schemas.microsoft.com/office/drawing/2012/chart" uri="{CE6537A1-D6FC-4f65-9D91-7224C49458BB}"/>
                <c:ext xmlns:c16="http://schemas.microsoft.com/office/drawing/2014/chart" uri="{C3380CC4-5D6E-409C-BE32-E72D297353CC}">
                  <c16:uniqueId val="{00000003-60B2-442A-8619-1C282D4FA814}"/>
                </c:ext>
              </c:extLst>
            </c:dLbl>
            <c:dLbl>
              <c:idx val="2"/>
              <c:layout>
                <c:manualLayout>
                  <c:x val="1.5325670498084282E-2"/>
                  <c:y val="1.2097153477872092E-2"/>
                </c:manualLayout>
              </c:layout>
              <c:showVal val="1"/>
              <c:extLst xmlns:c16r2="http://schemas.microsoft.com/office/drawing/2015/06/chart">
                <c:ext xmlns:c15="http://schemas.microsoft.com/office/drawing/2012/chart" uri="{CE6537A1-D6FC-4f65-9D91-7224C49458BB}"/>
                <c:ext xmlns:c16="http://schemas.microsoft.com/office/drawing/2014/chart" uri="{C3380CC4-5D6E-409C-BE32-E72D297353CC}">
                  <c16:uniqueId val="{00000004-60B2-442A-8619-1C282D4FA814}"/>
                </c:ext>
              </c:extLst>
            </c:dLbl>
            <c:dLbl>
              <c:idx val="3"/>
              <c:layout>
                <c:manualLayout>
                  <c:x val="2.1455999034603452E-2"/>
                  <c:y val="-1.8145611150336898E-2"/>
                </c:manualLayout>
              </c:layout>
              <c:spPr>
                <a:noFill/>
                <a:ln>
                  <a:noFill/>
                </a:ln>
                <a:effectLst/>
              </c:spPr>
              <c:txPr>
                <a:bodyPr rot="0" spcFirstLastPara="1" vertOverflow="ellipsis" vert="horz" wrap="square" lIns="38100" tIns="19050" rIns="38100" bIns="19050" anchor="ctr" anchorCtr="1">
                  <a:noAutofit/>
                </a:bodyPr>
                <a:lstStyle/>
                <a:p>
                  <a:pPr>
                    <a:defRPr sz="1200" b="1" i="0" u="none" strike="noStrike" kern="1200" baseline="0">
                      <a:solidFill>
                        <a:schemeClr val="tx1">
                          <a:lumMod val="75000"/>
                          <a:lumOff val="25000"/>
                        </a:schemeClr>
                      </a:solidFill>
                      <a:latin typeface="+mn-lt"/>
                      <a:ea typeface="+mn-ea"/>
                      <a:cs typeface="+mn-cs"/>
                    </a:defRPr>
                  </a:pPr>
                  <a:endParaRPr lang="en-US"/>
                </a:p>
              </c:txPr>
              <c:showVal val="1"/>
              <c:extLst xmlns:c16r2="http://schemas.microsoft.com/office/drawing/2015/06/chart">
                <c:ext xmlns:c15="http://schemas.microsoft.com/office/drawing/2012/chart" uri="{CE6537A1-D6FC-4f65-9D91-7224C49458BB}">
                  <c15:layout>
                    <c:manualLayout>
                      <c:w val="4.8191510543940622E-2"/>
                      <c:h val="2.313580602643037E-2"/>
                    </c:manualLayout>
                  </c15:layout>
                </c:ext>
                <c:ext xmlns:c16="http://schemas.microsoft.com/office/drawing/2014/chart" uri="{C3380CC4-5D6E-409C-BE32-E72D297353CC}">
                  <c16:uniqueId val="{00000005-60B2-442A-8619-1C282D4FA814}"/>
                </c:ext>
              </c:extLst>
            </c:dLbl>
            <c:dLbl>
              <c:idx val="5"/>
              <c:layout>
                <c:manualLayout>
                  <c:x val="1.8390804597701225E-2"/>
                  <c:y val="1.5121441847340121E-2"/>
                </c:manualLayout>
              </c:layout>
              <c:showVal val="1"/>
              <c:extLst xmlns:c16r2="http://schemas.microsoft.com/office/drawing/2015/06/chart">
                <c:ext xmlns:c15="http://schemas.microsoft.com/office/drawing/2012/chart" uri="{CE6537A1-D6FC-4f65-9D91-7224C49458BB}"/>
                <c:ext xmlns:c16="http://schemas.microsoft.com/office/drawing/2014/chart" uri="{C3380CC4-5D6E-409C-BE32-E72D297353CC}">
                  <c16:uniqueId val="{00000006-60B2-442A-8619-1C282D4FA814}"/>
                </c:ext>
              </c:extLst>
            </c:dLbl>
            <c:dLbl>
              <c:idx val="6"/>
              <c:layout>
                <c:manualLayout>
                  <c:x val="9.1954022988505069E-3"/>
                  <c:y val="1.5121441847340121E-2"/>
                </c:manualLayout>
              </c:layout>
              <c:showVal val="1"/>
              <c:extLst xmlns:c16r2="http://schemas.microsoft.com/office/drawing/2015/06/chart">
                <c:ext xmlns:c15="http://schemas.microsoft.com/office/drawing/2012/chart" uri="{CE6537A1-D6FC-4f65-9D91-7224C49458BB}"/>
                <c:ext xmlns:c16="http://schemas.microsoft.com/office/drawing/2014/chart" uri="{C3380CC4-5D6E-409C-BE32-E72D297353CC}">
                  <c16:uniqueId val="{00000007-60B2-442A-8619-1C282D4FA814}"/>
                </c:ext>
              </c:extLst>
            </c:dLbl>
            <c:dLbl>
              <c:idx val="7"/>
              <c:layout>
                <c:manualLayout>
                  <c:x val="4.5977011494252873E-3"/>
                  <c:y val="0"/>
                </c:manualLayout>
              </c:layout>
              <c:showVal val="1"/>
              <c:extLst xmlns:c16r2="http://schemas.microsoft.com/office/drawing/2015/06/chart">
                <c:ext xmlns:c15="http://schemas.microsoft.com/office/drawing/2012/chart" uri="{CE6537A1-D6FC-4f65-9D91-7224C49458BB}"/>
                <c:ext xmlns:c16="http://schemas.microsoft.com/office/drawing/2014/chart" uri="{C3380CC4-5D6E-409C-BE32-E72D297353CC}">
                  <c16:uniqueId val="{00000008-60B2-442A-8619-1C282D4FA814}"/>
                </c:ext>
              </c:extLst>
            </c:dLbl>
            <c:dLbl>
              <c:idx val="9"/>
              <c:layout>
                <c:manualLayout>
                  <c:x val="1.9923371647509701E-2"/>
                  <c:y val="-2.1170018586276339E-2"/>
                </c:manualLayout>
              </c:layout>
              <c:showVal val="1"/>
              <c:extLst xmlns:c16r2="http://schemas.microsoft.com/office/drawing/2015/06/chart">
                <c:ext xmlns:c15="http://schemas.microsoft.com/office/drawing/2012/chart" uri="{CE6537A1-D6FC-4f65-9D91-7224C49458BB}"/>
                <c:ext xmlns:c16="http://schemas.microsoft.com/office/drawing/2014/chart" uri="{C3380CC4-5D6E-409C-BE32-E72D297353CC}">
                  <c16:uniqueId val="{00000009-60B2-442A-8619-1C282D4FA814}"/>
                </c:ext>
              </c:extLst>
            </c:dLbl>
            <c:dLbl>
              <c:idx val="10"/>
              <c:layout>
                <c:manualLayout>
                  <c:x val="1.8390804597701163E-2"/>
                  <c:y val="-1.1088929254459273E-16"/>
                </c:manualLayout>
              </c:layout>
              <c:showVal val="1"/>
              <c:extLst xmlns:c16r2="http://schemas.microsoft.com/office/drawing/2015/06/chart">
                <c:ext xmlns:c15="http://schemas.microsoft.com/office/drawing/2012/chart" uri="{CE6537A1-D6FC-4f65-9D91-7224C49458BB}"/>
                <c:ext xmlns:c16="http://schemas.microsoft.com/office/drawing/2014/chart" uri="{C3380CC4-5D6E-409C-BE32-E72D297353CC}">
                  <c16:uniqueId val="{0000000A-60B2-442A-8619-1C282D4FA814}"/>
                </c:ext>
              </c:extLst>
            </c:dLbl>
            <c:spPr>
              <a:noFill/>
              <a:ln>
                <a:noFill/>
              </a:ln>
              <a:effectLst/>
            </c:spPr>
            <c:txPr>
              <a:bodyPr rot="0" spcFirstLastPara="1" vertOverflow="ellipsis" vert="horz" wrap="square" lIns="38100" tIns="19050" rIns="38100" bIns="19050" anchor="ctr" anchorCtr="1">
                <a:spAutoFit/>
              </a:bodyPr>
              <a:lstStyle/>
              <a:p>
                <a:pPr>
                  <a:defRPr sz="1200" b="1" i="0" u="none" strike="noStrike" kern="1200" baseline="0">
                    <a:solidFill>
                      <a:schemeClr val="tx1">
                        <a:lumMod val="75000"/>
                        <a:lumOff val="25000"/>
                      </a:schemeClr>
                    </a:solidFill>
                    <a:latin typeface="+mn-lt"/>
                    <a:ea typeface="+mn-ea"/>
                    <a:cs typeface="+mn-cs"/>
                  </a:defRPr>
                </a:pPr>
                <a:endParaRPr lang="en-US"/>
              </a:p>
            </c:txPr>
            <c:showVal val="1"/>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'مرگ مادر'!$B$232:$B$243</c:f>
              <c:strCache>
                <c:ptCount val="11"/>
                <c:pt idx="0">
                  <c:v>اردبیل</c:v>
                </c:pt>
                <c:pt idx="1">
                  <c:v>بیله سوار</c:v>
                </c:pt>
                <c:pt idx="2">
                  <c:v>نیر</c:v>
                </c:pt>
                <c:pt idx="3">
                  <c:v>پارس آباد</c:v>
                </c:pt>
                <c:pt idx="4">
                  <c:v>گرمی</c:v>
                </c:pt>
                <c:pt idx="5">
                  <c:v>نمین</c:v>
                </c:pt>
                <c:pt idx="6">
                  <c:v>کوثر</c:v>
                </c:pt>
                <c:pt idx="7">
                  <c:v>مشکین</c:v>
                </c:pt>
                <c:pt idx="8">
                  <c:v>سرعین </c:v>
                </c:pt>
                <c:pt idx="9">
                  <c:v>اصلاندوز </c:v>
                </c:pt>
                <c:pt idx="10">
                  <c:v>انگوت </c:v>
                </c:pt>
              </c:strCache>
            </c:strRef>
          </c:cat>
          <c:val>
            <c:numRef>
              <c:f>'مرگ مادر'!$D$232:$D$243</c:f>
              <c:numCache>
                <c:formatCode>0.0</c:formatCode>
                <c:ptCount val="12"/>
                <c:pt idx="0">
                  <c:v>58.974358974359063</c:v>
                </c:pt>
                <c:pt idx="1">
                  <c:v>0</c:v>
                </c:pt>
                <c:pt idx="2">
                  <c:v>2.5641025641025652</c:v>
                </c:pt>
                <c:pt idx="3">
                  <c:v>15.384615384615385</c:v>
                </c:pt>
                <c:pt idx="4">
                  <c:v>2.5641025641025652</c:v>
                </c:pt>
                <c:pt idx="5">
                  <c:v>5.1282051282051277</c:v>
                </c:pt>
                <c:pt idx="6">
                  <c:v>0</c:v>
                </c:pt>
                <c:pt idx="7">
                  <c:v>5.1282051282051277</c:v>
                </c:pt>
                <c:pt idx="8">
                  <c:v>5.1282051282051277</c:v>
                </c:pt>
                <c:pt idx="9">
                  <c:v>2.5641025641025652</c:v>
                </c:pt>
                <c:pt idx="10">
                  <c:v>2.5641025641025652</c:v>
                </c:pt>
              </c:numCache>
            </c:numRef>
          </c:val>
          <c:extLst xmlns:c16r2="http://schemas.microsoft.com/office/drawing/2015/06/chart">
            <c:ext xmlns:c16="http://schemas.microsoft.com/office/drawing/2014/chart" uri="{C3380CC4-5D6E-409C-BE32-E72D297353CC}">
              <c16:uniqueId val="{0000000B-60B2-442A-8619-1C282D4FA814}"/>
            </c:ext>
          </c:extLst>
        </c:ser>
        <c:gapWidth val="219"/>
        <c:shape val="box"/>
        <c:axId val="59859328"/>
        <c:axId val="59860864"/>
        <c:axId val="0"/>
      </c:bar3DChart>
      <c:catAx>
        <c:axId val="59859328"/>
        <c:scaling>
          <c:orientation val="minMax"/>
        </c:scaling>
        <c:axPos val="b"/>
        <c:numFmt formatCode="General" sourceLinked="1"/>
        <c:maj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400" b="1" i="0" u="none" strike="noStrike" kern="1200" baseline="0">
                <a:solidFill>
                  <a:schemeClr val="tx1">
                    <a:lumMod val="65000"/>
                    <a:lumOff val="35000"/>
                  </a:schemeClr>
                </a:solidFill>
                <a:latin typeface="+mn-lt"/>
                <a:ea typeface="+mn-ea"/>
                <a:cs typeface="B Nazanin" panose="00000400000000000000" pitchFamily="2" charset="-78"/>
              </a:defRPr>
            </a:pPr>
            <a:endParaRPr lang="en-US"/>
          </a:p>
        </c:txPr>
        <c:crossAx val="59860864"/>
        <c:crosses val="autoZero"/>
        <c:auto val="1"/>
        <c:lblAlgn val="ctr"/>
        <c:lblOffset val="100"/>
      </c:catAx>
      <c:valAx>
        <c:axId val="59860864"/>
        <c:scaling>
          <c:orientation val="minMax"/>
        </c:scaling>
        <c:axPos val="l"/>
        <c:majorGridlines>
          <c:spPr>
            <a:ln w="9525" cap="flat" cmpd="sng" algn="ctr">
              <a:solidFill>
                <a:schemeClr val="tx1">
                  <a:lumMod val="15000"/>
                  <a:lumOff val="85000"/>
                </a:schemeClr>
              </a:solidFill>
              <a:round/>
            </a:ln>
            <a:effectLst/>
          </c:spPr>
        </c:majorGridlines>
        <c:numFmt formatCode="0.0" sourceLinked="1"/>
        <c:maj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59859328"/>
        <c:crosses val="autoZero"/>
        <c:crossBetween val="between"/>
      </c:valAx>
      <c:spPr>
        <a:noFill/>
        <a:ln>
          <a:noFill/>
        </a:ln>
        <a:effectLst/>
      </c:spPr>
    </c:plotArea>
    <c:legend>
      <c:legendPos val="b"/>
      <c:layout/>
      <c:spPr>
        <a:noFill/>
        <a:ln>
          <a:noFill/>
        </a:ln>
        <a:effectLst/>
      </c:spPr>
      <c:txPr>
        <a:bodyPr rot="0" spcFirstLastPara="1" vertOverflow="ellipsis" vert="horz" wrap="square" anchor="ctr" anchorCtr="1"/>
        <a:lstStyle/>
        <a:p>
          <a:pPr>
            <a:defRPr sz="1200" b="1" i="0" u="none" strike="noStrike" kern="1200" baseline="0">
              <a:solidFill>
                <a:schemeClr val="tx1">
                  <a:lumMod val="65000"/>
                  <a:lumOff val="35000"/>
                </a:schemeClr>
              </a:solidFill>
              <a:latin typeface="+mn-lt"/>
              <a:ea typeface="+mn-ea"/>
              <a:cs typeface="B Nazanin" panose="00000400000000000000" pitchFamily="2" charset="-78"/>
            </a:defRPr>
          </a:pPr>
          <a:endParaRPr lang="en-US"/>
        </a:p>
      </c:txPr>
    </c:legend>
    <c:plotVisOnly val="1"/>
    <c:dispBlanksAs val="gap"/>
  </c:chart>
  <c:spPr>
    <a:noFill/>
    <a:ln>
      <a:noFill/>
    </a:ln>
    <a:effectLst/>
  </c:spPr>
  <c:txPr>
    <a:bodyPr/>
    <a:lstStyle/>
    <a:p>
      <a:pPr>
        <a:defRPr/>
      </a:pPr>
      <a:endParaRPr lang="en-US"/>
    </a:p>
  </c:txPr>
  <c:externalData r:id="rId1"/>
</c:chartSpace>
</file>

<file path=ppt/charts/chart20.xml><?xml version="1.0" encoding="utf-8"?>
<c:chartSpace xmlns:c="http://schemas.openxmlformats.org/drawingml/2006/chart" xmlns:a="http://schemas.openxmlformats.org/drawingml/2006/main" xmlns:r="http://schemas.openxmlformats.org/officeDocument/2006/relationships">
  <c:date1904 val="1"/>
  <c:lang val="en-US"/>
  <c:chart>
    <c:title>
      <c:tx>
        <c:rich>
          <a:bodyPr/>
          <a:lstStyle/>
          <a:p>
            <a:pPr>
              <a:defRPr sz="1600">
                <a:cs typeface="B Nazanin" pitchFamily="2" charset="-78"/>
              </a:defRPr>
            </a:pPr>
            <a:r>
              <a:rPr lang="fa-IR" sz="1600">
                <a:cs typeface="B Nazanin" pitchFamily="2" charset="-78"/>
              </a:rPr>
              <a:t>علت قصد انجام سقط عمدی شهرستان گرمی در سال 1404</a:t>
            </a:r>
            <a:endParaRPr lang="en-US" sz="1600">
              <a:cs typeface="B Nazanin" pitchFamily="2" charset="-78"/>
            </a:endParaRPr>
          </a:p>
        </c:rich>
      </c:tx>
      <c:layout/>
    </c:title>
    <c:plotArea>
      <c:layout/>
      <c:barChart>
        <c:barDir val="col"/>
        <c:grouping val="clustered"/>
        <c:ser>
          <c:idx val="0"/>
          <c:order val="0"/>
          <c:dLbls>
            <c:spPr>
              <a:noFill/>
              <a:ln>
                <a:noFill/>
              </a:ln>
              <a:effectLst/>
            </c:spPr>
            <c:txPr>
              <a:bodyPr/>
              <a:lstStyle/>
              <a:p>
                <a:pPr>
                  <a:defRPr sz="1200" b="1"/>
                </a:pPr>
                <a:endParaRPr lang="en-US"/>
              </a:p>
            </c:txPr>
            <c:showVal val="1"/>
            <c:extLst xmlns:c16r2="http://schemas.microsoft.com/office/drawing/2015/06/chart">
              <c:ext xmlns:c15="http://schemas.microsoft.com/office/drawing/2012/chart" uri="{CE6537A1-D6FC-4f65-9D91-7224C49458BB}">
                <c15:showLeaderLines val="0"/>
              </c:ext>
            </c:extLst>
          </c:dLbls>
          <c:cat>
            <c:strRef>
              <c:f>گرمی!$A$27:$A$39</c:f>
              <c:strCache>
                <c:ptCount val="13"/>
                <c:pt idx="0">
                  <c:v>داشتن فرزند زیر 3 سال</c:v>
                </c:pt>
                <c:pt idx="1">
                  <c:v>جنسیت</c:v>
                </c:pt>
                <c:pt idx="2">
                  <c:v>مشکل مالی</c:v>
                </c:pt>
                <c:pt idx="3">
                  <c:v>سن بالا و کافی بودن تعداد فرزندان</c:v>
                </c:pt>
                <c:pt idx="4">
                  <c:v>مخالفت همسر</c:v>
                </c:pt>
                <c:pt idx="5">
                  <c:v>ترس از ناهنجاری جنین</c:v>
                </c:pt>
                <c:pt idx="6">
                  <c:v>بیماری مادر</c:v>
                </c:pt>
                <c:pt idx="7">
                  <c:v>اختلاف خانوادگی</c:v>
                </c:pt>
                <c:pt idx="8">
                  <c:v>عدم آمادگی برای زایمان</c:v>
                </c:pt>
                <c:pt idx="9">
                  <c:v>بارداری در عقد</c:v>
                </c:pt>
                <c:pt idx="10">
                  <c:v>بارداری نامشروع</c:v>
                </c:pt>
                <c:pt idx="11">
                  <c:v>زن دوم و ازدواج موقت</c:v>
                </c:pt>
                <c:pt idx="12">
                  <c:v>سابقه زایمان سخت</c:v>
                </c:pt>
              </c:strCache>
            </c:strRef>
          </c:cat>
          <c:val>
            <c:numRef>
              <c:f>گرمی!$B$27:$B$39</c:f>
              <c:numCache>
                <c:formatCode>0.0</c:formatCode>
                <c:ptCount val="13"/>
                <c:pt idx="0">
                  <c:v>23.52941176470588</c:v>
                </c:pt>
                <c:pt idx="1">
                  <c:v>23.52941176470588</c:v>
                </c:pt>
                <c:pt idx="2">
                  <c:v>17.647058823529431</c:v>
                </c:pt>
                <c:pt idx="3">
                  <c:v>11.76470588235294</c:v>
                </c:pt>
                <c:pt idx="4">
                  <c:v>5.8823529411764675</c:v>
                </c:pt>
                <c:pt idx="5">
                  <c:v>5.8823529411764675</c:v>
                </c:pt>
                <c:pt idx="6">
                  <c:v>5.8823529411764675</c:v>
                </c:pt>
                <c:pt idx="7">
                  <c:v>5.8823529411764675</c:v>
                </c:pt>
                <c:pt idx="8">
                  <c:v>0</c:v>
                </c:pt>
                <c:pt idx="9">
                  <c:v>0</c:v>
                </c:pt>
                <c:pt idx="10">
                  <c:v>0</c:v>
                </c:pt>
                <c:pt idx="11">
                  <c:v>0</c:v>
                </c:pt>
                <c:pt idx="12">
                  <c:v>0</c:v>
                </c:pt>
              </c:numCache>
            </c:numRef>
          </c:val>
          <c:extLst xmlns:c16r2="http://schemas.microsoft.com/office/drawing/2015/06/chart">
            <c:ext xmlns:c16="http://schemas.microsoft.com/office/drawing/2014/chart" uri="{C3380CC4-5D6E-409C-BE32-E72D297353CC}">
              <c16:uniqueId val="{00000000-0053-4241-8C96-8C2A9A122E9A}"/>
            </c:ext>
          </c:extLst>
        </c:ser>
        <c:gapWidth val="75"/>
        <c:overlap val="-25"/>
        <c:axId val="64151936"/>
        <c:axId val="64153472"/>
      </c:barChart>
      <c:catAx>
        <c:axId val="64151936"/>
        <c:scaling>
          <c:orientation val="minMax"/>
        </c:scaling>
        <c:axPos val="b"/>
        <c:numFmt formatCode="General" sourceLinked="0"/>
        <c:majorTickMark val="none"/>
        <c:tickLblPos val="nextTo"/>
        <c:txPr>
          <a:bodyPr/>
          <a:lstStyle/>
          <a:p>
            <a:pPr>
              <a:defRPr sz="1200" b="1">
                <a:cs typeface="B Nazanin" pitchFamily="2" charset="-78"/>
              </a:defRPr>
            </a:pPr>
            <a:endParaRPr lang="en-US"/>
          </a:p>
        </c:txPr>
        <c:crossAx val="64153472"/>
        <c:crosses val="autoZero"/>
        <c:auto val="1"/>
        <c:lblAlgn val="ctr"/>
        <c:lblOffset val="100"/>
      </c:catAx>
      <c:valAx>
        <c:axId val="64153472"/>
        <c:scaling>
          <c:orientation val="minMax"/>
        </c:scaling>
        <c:axPos val="l"/>
        <c:majorGridlines/>
        <c:numFmt formatCode="0.0" sourceLinked="1"/>
        <c:majorTickMark val="none"/>
        <c:tickLblPos val="nextTo"/>
        <c:spPr>
          <a:ln w="9525">
            <a:noFill/>
          </a:ln>
        </c:spPr>
        <c:crossAx val="64151936"/>
        <c:crosses val="autoZero"/>
        <c:crossBetween val="between"/>
      </c:valAx>
    </c:plotArea>
    <c:plotVisOnly val="1"/>
    <c:dispBlanksAs val="gap"/>
  </c:chart>
  <c:externalData r:id="rId1"/>
</c:chartSpace>
</file>

<file path=ppt/charts/chart21.xml><?xml version="1.0" encoding="utf-8"?>
<c:chartSpace xmlns:c="http://schemas.openxmlformats.org/drawingml/2006/chart" xmlns:a="http://schemas.openxmlformats.org/drawingml/2006/main" xmlns:r="http://schemas.openxmlformats.org/officeDocument/2006/relationships">
  <c:lang val="en-US"/>
  <c:chart>
    <c:title>
      <c:tx>
        <c:rich>
          <a:bodyPr/>
          <a:lstStyle/>
          <a:p>
            <a:pPr>
              <a:defRPr sz="1600">
                <a:cs typeface="B Nazanin" pitchFamily="2" charset="-78"/>
              </a:defRPr>
            </a:pPr>
            <a:r>
              <a:rPr lang="fa-IR" sz="1600">
                <a:cs typeface="B Nazanin" pitchFamily="2" charset="-78"/>
              </a:rPr>
              <a:t>علت قصد انجام سقط عمدی جنین در شهرستان بیله سوار  در سال 1404</a:t>
            </a:r>
            <a:endParaRPr lang="en-US" sz="1600">
              <a:cs typeface="B Nazanin" pitchFamily="2" charset="-78"/>
            </a:endParaRPr>
          </a:p>
        </c:rich>
      </c:tx>
      <c:layout/>
    </c:title>
    <c:plotArea>
      <c:layout/>
      <c:barChart>
        <c:barDir val="col"/>
        <c:grouping val="clustered"/>
        <c:ser>
          <c:idx val="0"/>
          <c:order val="0"/>
          <c:dLbls>
            <c:spPr>
              <a:noFill/>
              <a:ln>
                <a:noFill/>
              </a:ln>
              <a:effectLst/>
            </c:spPr>
            <c:txPr>
              <a:bodyPr/>
              <a:lstStyle/>
              <a:p>
                <a:pPr>
                  <a:defRPr sz="1200" b="1">
                    <a:cs typeface="B Nazanin" pitchFamily="2" charset="-78"/>
                  </a:defRPr>
                </a:pPr>
                <a:endParaRPr lang="en-US"/>
              </a:p>
            </c:txPr>
            <c:showVal val="1"/>
            <c:extLst xmlns:c16r2="http://schemas.microsoft.com/office/drawing/2015/06/chart">
              <c:ext xmlns:c15="http://schemas.microsoft.com/office/drawing/2012/chart" uri="{CE6537A1-D6FC-4f65-9D91-7224C49458BB}">
                <c15:showLeaderLines val="0"/>
              </c:ext>
            </c:extLst>
          </c:dLbls>
          <c:cat>
            <c:strRef>
              <c:f>'بیله سوار '!$A$28:$A$40</c:f>
              <c:strCache>
                <c:ptCount val="13"/>
                <c:pt idx="0">
                  <c:v>مشکل مالی</c:v>
                </c:pt>
                <c:pt idx="1">
                  <c:v>داشتن فرزند زیر 3 سال</c:v>
                </c:pt>
                <c:pt idx="2">
                  <c:v>سن بالا و کافی بودن تعداد فرزندان</c:v>
                </c:pt>
                <c:pt idx="3">
                  <c:v>بیماری مادر</c:v>
                </c:pt>
                <c:pt idx="4">
                  <c:v>جنسیت</c:v>
                </c:pt>
                <c:pt idx="5">
                  <c:v>ترس از ناهنجاری جنین</c:v>
                </c:pt>
                <c:pt idx="6">
                  <c:v>اختلاف خانوادگی</c:v>
                </c:pt>
                <c:pt idx="7">
                  <c:v>عدم آمادگی برای زایمان</c:v>
                </c:pt>
                <c:pt idx="8">
                  <c:v>مخالفت همسر</c:v>
                </c:pt>
                <c:pt idx="9">
                  <c:v>بارداری در عقد</c:v>
                </c:pt>
                <c:pt idx="10">
                  <c:v>بارداری نامشروع</c:v>
                </c:pt>
                <c:pt idx="11">
                  <c:v>زن دوم و ازدواج موقت</c:v>
                </c:pt>
                <c:pt idx="12">
                  <c:v>سابقه زایمان سخت</c:v>
                </c:pt>
              </c:strCache>
            </c:strRef>
          </c:cat>
          <c:val>
            <c:numRef>
              <c:f>'بیله سوار '!$B$28:$B$40</c:f>
              <c:numCache>
                <c:formatCode>0.0</c:formatCode>
                <c:ptCount val="13"/>
                <c:pt idx="0">
                  <c:v>41.666666666666508</c:v>
                </c:pt>
                <c:pt idx="1">
                  <c:v>20.833333333333261</c:v>
                </c:pt>
                <c:pt idx="2">
                  <c:v>12.5</c:v>
                </c:pt>
                <c:pt idx="3">
                  <c:v>8.3333333333333321</c:v>
                </c:pt>
                <c:pt idx="4">
                  <c:v>4.1666666666666661</c:v>
                </c:pt>
                <c:pt idx="5">
                  <c:v>4.1666666666666661</c:v>
                </c:pt>
                <c:pt idx="6">
                  <c:v>4.1666666666666661</c:v>
                </c:pt>
                <c:pt idx="7">
                  <c:v>4.1666666666666661</c:v>
                </c:pt>
                <c:pt idx="8">
                  <c:v>0</c:v>
                </c:pt>
                <c:pt idx="9">
                  <c:v>0</c:v>
                </c:pt>
                <c:pt idx="10">
                  <c:v>0</c:v>
                </c:pt>
                <c:pt idx="11">
                  <c:v>0</c:v>
                </c:pt>
                <c:pt idx="12">
                  <c:v>0</c:v>
                </c:pt>
              </c:numCache>
            </c:numRef>
          </c:val>
          <c:extLst xmlns:c16r2="http://schemas.microsoft.com/office/drawing/2015/06/chart">
            <c:ext xmlns:c16="http://schemas.microsoft.com/office/drawing/2014/chart" uri="{C3380CC4-5D6E-409C-BE32-E72D297353CC}">
              <c16:uniqueId val="{00000000-57AF-4495-819A-72780486DA61}"/>
            </c:ext>
          </c:extLst>
        </c:ser>
        <c:gapWidth val="75"/>
        <c:overlap val="-25"/>
        <c:axId val="66664320"/>
        <c:axId val="66665856"/>
      </c:barChart>
      <c:catAx>
        <c:axId val="66664320"/>
        <c:scaling>
          <c:orientation val="minMax"/>
        </c:scaling>
        <c:axPos val="b"/>
        <c:numFmt formatCode="General" sourceLinked="0"/>
        <c:majorTickMark val="none"/>
        <c:tickLblPos val="nextTo"/>
        <c:txPr>
          <a:bodyPr/>
          <a:lstStyle/>
          <a:p>
            <a:pPr>
              <a:defRPr sz="1200" b="1">
                <a:cs typeface="B Nazanin" pitchFamily="2" charset="-78"/>
              </a:defRPr>
            </a:pPr>
            <a:endParaRPr lang="en-US"/>
          </a:p>
        </c:txPr>
        <c:crossAx val="66665856"/>
        <c:crosses val="autoZero"/>
        <c:auto val="1"/>
        <c:lblAlgn val="ctr"/>
        <c:lblOffset val="100"/>
      </c:catAx>
      <c:valAx>
        <c:axId val="66665856"/>
        <c:scaling>
          <c:orientation val="minMax"/>
        </c:scaling>
        <c:axPos val="l"/>
        <c:majorGridlines/>
        <c:numFmt formatCode="0.0" sourceLinked="1"/>
        <c:majorTickMark val="none"/>
        <c:tickLblPos val="nextTo"/>
        <c:spPr>
          <a:ln w="9525">
            <a:noFill/>
          </a:ln>
        </c:spPr>
        <c:crossAx val="66664320"/>
        <c:crosses val="autoZero"/>
        <c:crossBetween val="between"/>
      </c:valAx>
    </c:plotArea>
    <c:plotVisOnly val="1"/>
    <c:dispBlanksAs val="gap"/>
  </c:chart>
  <c:externalData r:id="rId1"/>
</c:chartSpace>
</file>

<file path=ppt/charts/chart22.xml><?xml version="1.0" encoding="utf-8"?>
<c:chartSpace xmlns:c="http://schemas.openxmlformats.org/drawingml/2006/chart" xmlns:a="http://schemas.openxmlformats.org/drawingml/2006/main" xmlns:r="http://schemas.openxmlformats.org/officeDocument/2006/relationships">
  <c:lang val="en-US"/>
  <c:chart>
    <c:title>
      <c:tx>
        <c:rich>
          <a:bodyPr rot="0" spcFirstLastPara="1" vertOverflow="ellipsis" vert="horz" wrap="square" anchor="ctr" anchorCtr="1"/>
          <a:lstStyle/>
          <a:p>
            <a:pPr>
              <a:defRPr sz="1400" b="1" i="0" u="none" strike="noStrike" kern="1200" cap="none" spc="20" baseline="0">
                <a:solidFill>
                  <a:schemeClr val="tx1">
                    <a:lumMod val="50000"/>
                    <a:lumOff val="50000"/>
                  </a:schemeClr>
                </a:solidFill>
                <a:latin typeface="+mn-lt"/>
                <a:ea typeface="+mn-ea"/>
                <a:cs typeface="B Nazanin" pitchFamily="2" charset="-78"/>
              </a:defRPr>
            </a:pPr>
            <a:r>
              <a:rPr lang="fa-IR" b="1">
                <a:cs typeface="B Nazanin" pitchFamily="2" charset="-78"/>
              </a:rPr>
              <a:t>علت قصد انجام سقط عمدی جنین شهرستان نیر در سال 1404</a:t>
            </a:r>
            <a:r>
              <a:rPr lang="en-US" b="1">
                <a:cs typeface="B Nazanin" pitchFamily="2" charset="-78"/>
              </a:rPr>
              <a:t> </a:t>
            </a:r>
          </a:p>
        </c:rich>
      </c:tx>
      <c:layout/>
      <c:spPr>
        <a:noFill/>
        <a:ln>
          <a:noFill/>
        </a:ln>
        <a:effectLst/>
      </c:spPr>
    </c:title>
    <c:plotArea>
      <c:layout/>
      <c:barChart>
        <c:barDir val="col"/>
        <c:grouping val="clustered"/>
        <c:ser>
          <c:idx val="0"/>
          <c:order val="0"/>
          <c:spPr>
            <a:gradFill rotWithShape="1">
              <a:gsLst>
                <a:gs pos="0">
                  <a:schemeClr val="accent1">
                    <a:tint val="50000"/>
                    <a:satMod val="300000"/>
                  </a:schemeClr>
                </a:gs>
                <a:gs pos="35000">
                  <a:schemeClr val="accent1">
                    <a:tint val="37000"/>
                    <a:satMod val="300000"/>
                  </a:schemeClr>
                </a:gs>
                <a:gs pos="100000">
                  <a:schemeClr val="accent1">
                    <a:tint val="15000"/>
                    <a:satMod val="350000"/>
                  </a:schemeClr>
                </a:gs>
              </a:gsLst>
              <a:lin ang="16200000" scaled="1"/>
            </a:gradFill>
            <a:ln w="9525" cap="flat" cmpd="sng" algn="ctr">
              <a:solidFill>
                <a:schemeClr val="accent1">
                  <a:shade val="95000"/>
                </a:schemeClr>
              </a:solidFill>
              <a:round/>
            </a:ln>
            <a:effectLst>
              <a:outerShdw blurRad="40000" dist="20000" dir="5400000" rotWithShape="0">
                <a:srgbClr val="000000">
                  <a:alpha val="38000"/>
                </a:srgbClr>
              </a:outerShdw>
            </a:effectLst>
          </c:spPr>
          <c:dLbls>
            <c:spPr>
              <a:noFill/>
              <a:ln>
                <a:noFill/>
              </a:ln>
              <a:effectLst/>
            </c:spPr>
            <c:txPr>
              <a:bodyPr rot="0" spcFirstLastPara="1" vertOverflow="ellipsis" vert="horz" wrap="square" lIns="38100" tIns="19050" rIns="38100" bIns="19050" anchor="ctr" anchorCtr="1">
                <a:spAutoFit/>
              </a:bodyPr>
              <a:lstStyle/>
              <a:p>
                <a:pPr>
                  <a:defRPr sz="1400" b="1" i="0" u="none" strike="noStrike" kern="1200" baseline="0">
                    <a:solidFill>
                      <a:schemeClr val="tx1">
                        <a:lumMod val="50000"/>
                        <a:lumOff val="50000"/>
                      </a:schemeClr>
                    </a:solidFill>
                    <a:latin typeface="+mn-lt"/>
                    <a:ea typeface="+mn-ea"/>
                    <a:cs typeface="+mn-cs"/>
                  </a:defRPr>
                </a:pPr>
                <a:endParaRPr lang="en-US"/>
              </a:p>
            </c:txPr>
            <c:showVal val="1"/>
            <c:extLst xmlns:c16r2="http://schemas.microsoft.com/office/drawing/2015/06/chart">
              <c:ext xmlns:c15="http://schemas.microsoft.com/office/drawing/2012/chart" uri="{CE6537A1-D6FC-4f65-9D91-7224C49458BB}">
                <c15:showLeaderLines val="1"/>
                <c15:leaderLines>
                  <c:spPr>
                    <a:ln w="9525">
                      <a:solidFill>
                        <a:schemeClr val="tx1">
                          <a:lumMod val="35000"/>
                          <a:lumOff val="65000"/>
                        </a:schemeClr>
                      </a:solidFill>
                    </a:ln>
                    <a:effectLst/>
                  </c:spPr>
                </c15:leaderLines>
              </c:ext>
            </c:extLst>
          </c:dLbls>
          <c:cat>
            <c:strRef>
              <c:f>نیر!$A$21:$A$33</c:f>
              <c:strCache>
                <c:ptCount val="13"/>
                <c:pt idx="0">
                  <c:v>مشکل مالی</c:v>
                </c:pt>
                <c:pt idx="1">
                  <c:v>داشتن فرزند زیر 3 سال</c:v>
                </c:pt>
                <c:pt idx="2">
                  <c:v>سن بالا و کافی بودن تعداد فرزندان</c:v>
                </c:pt>
                <c:pt idx="3">
                  <c:v>جنسیت</c:v>
                </c:pt>
                <c:pt idx="4">
                  <c:v>مخالفت همسر</c:v>
                </c:pt>
                <c:pt idx="5">
                  <c:v>ترس از ناهنجاری جنین</c:v>
                </c:pt>
                <c:pt idx="6">
                  <c:v>بیماری مادر</c:v>
                </c:pt>
                <c:pt idx="7">
                  <c:v>اختلاف خانوادگی</c:v>
                </c:pt>
                <c:pt idx="8">
                  <c:v>عدم آمادگی برای زایمان</c:v>
                </c:pt>
                <c:pt idx="9">
                  <c:v>بارداری در عقد</c:v>
                </c:pt>
                <c:pt idx="10">
                  <c:v>بارداری نامشروع</c:v>
                </c:pt>
                <c:pt idx="11">
                  <c:v>زن دوم و ازدواج موقت</c:v>
                </c:pt>
                <c:pt idx="12">
                  <c:v>سابقه زایمان سخت</c:v>
                </c:pt>
              </c:strCache>
            </c:strRef>
          </c:cat>
          <c:val>
            <c:numRef>
              <c:f>نیر!$B$21:$B$33</c:f>
              <c:numCache>
                <c:formatCode>0.0</c:formatCode>
                <c:ptCount val="13"/>
                <c:pt idx="0">
                  <c:v>66.666666666666657</c:v>
                </c:pt>
                <c:pt idx="1">
                  <c:v>33.333333333333329</c:v>
                </c:pt>
                <c:pt idx="2">
                  <c:v>0</c:v>
                </c:pt>
                <c:pt idx="3">
                  <c:v>0</c:v>
                </c:pt>
                <c:pt idx="4">
                  <c:v>0</c:v>
                </c:pt>
                <c:pt idx="5">
                  <c:v>0</c:v>
                </c:pt>
                <c:pt idx="6">
                  <c:v>0</c:v>
                </c:pt>
                <c:pt idx="7">
                  <c:v>0</c:v>
                </c:pt>
                <c:pt idx="8">
                  <c:v>0</c:v>
                </c:pt>
                <c:pt idx="9">
                  <c:v>0</c:v>
                </c:pt>
                <c:pt idx="10">
                  <c:v>0</c:v>
                </c:pt>
                <c:pt idx="11">
                  <c:v>0</c:v>
                </c:pt>
                <c:pt idx="12">
                  <c:v>0</c:v>
                </c:pt>
              </c:numCache>
            </c:numRef>
          </c:val>
          <c:extLst xmlns:c16r2="http://schemas.microsoft.com/office/drawing/2015/06/chart">
            <c:ext xmlns:c16="http://schemas.microsoft.com/office/drawing/2014/chart" uri="{C3380CC4-5D6E-409C-BE32-E72D297353CC}">
              <c16:uniqueId val="{00000000-DF05-48D9-B238-2A26C3D53373}"/>
            </c:ext>
          </c:extLst>
        </c:ser>
        <c:gapWidth val="100"/>
        <c:overlap val="-24"/>
        <c:axId val="66715008"/>
        <c:axId val="66839680"/>
      </c:barChart>
      <c:catAx>
        <c:axId val="66715008"/>
        <c:scaling>
          <c:orientation val="minMax"/>
        </c:scaling>
        <c:axPos val="b"/>
        <c:numFmt formatCode="General" sourceLinked="1"/>
        <c:maj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200" b="1" i="0" u="none" strike="noStrike" kern="1200" baseline="0">
                <a:solidFill>
                  <a:schemeClr val="tx1">
                    <a:lumMod val="50000"/>
                    <a:lumOff val="50000"/>
                  </a:schemeClr>
                </a:solidFill>
                <a:latin typeface="+mn-lt"/>
                <a:ea typeface="+mn-ea"/>
                <a:cs typeface="B Nazanin" pitchFamily="2" charset="-78"/>
              </a:defRPr>
            </a:pPr>
            <a:endParaRPr lang="en-US"/>
          </a:p>
        </c:txPr>
        <c:crossAx val="66839680"/>
        <c:crosses val="autoZero"/>
        <c:auto val="1"/>
        <c:lblAlgn val="ctr"/>
        <c:lblOffset val="100"/>
      </c:catAx>
      <c:valAx>
        <c:axId val="66839680"/>
        <c:scaling>
          <c:orientation val="minMax"/>
        </c:scaling>
        <c:axPos val="l"/>
        <c:majorGridlines>
          <c:spPr>
            <a:ln w="9525" cap="flat" cmpd="sng" algn="ctr">
              <a:solidFill>
                <a:schemeClr val="tx1">
                  <a:lumMod val="15000"/>
                  <a:lumOff val="85000"/>
                </a:schemeClr>
              </a:solidFill>
              <a:round/>
            </a:ln>
            <a:effectLst/>
          </c:spPr>
        </c:majorGridlines>
        <c:numFmt formatCode="0.0" sourceLinked="1"/>
        <c:maj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50000"/>
                    <a:lumOff val="50000"/>
                  </a:schemeClr>
                </a:solidFill>
                <a:latin typeface="+mn-lt"/>
                <a:ea typeface="+mn-ea"/>
                <a:cs typeface="+mn-cs"/>
              </a:defRPr>
            </a:pPr>
            <a:endParaRPr lang="en-US"/>
          </a:p>
        </c:txPr>
        <c:crossAx val="66715008"/>
        <c:crosses val="autoZero"/>
        <c:crossBetween val="between"/>
      </c:valAx>
      <c:spPr>
        <a:noFill/>
        <a:ln>
          <a:noFill/>
        </a:ln>
        <a:effectLst/>
      </c:spPr>
    </c:plotArea>
    <c:plotVisOnly val="1"/>
    <c:dispBlanksAs val="gap"/>
  </c:chart>
  <c:spPr>
    <a:solidFill>
      <a:schemeClr val="bg1"/>
    </a:solidFill>
    <a:ln w="9525" cap="flat" cmpd="sng" algn="ctr">
      <a:solidFill>
        <a:schemeClr val="tx1">
          <a:lumMod val="15000"/>
          <a:lumOff val="85000"/>
        </a:schemeClr>
      </a:solidFill>
      <a:round/>
    </a:ln>
    <a:effectLst/>
  </c:spPr>
  <c:txPr>
    <a:bodyPr/>
    <a:lstStyle/>
    <a:p>
      <a:pPr>
        <a:defRPr/>
      </a:pPr>
      <a:endParaRPr lang="en-US"/>
    </a:p>
  </c:txPr>
  <c:externalData r:id="rId1"/>
</c:chartSpace>
</file>

<file path=ppt/charts/chart23.xml><?xml version="1.0" encoding="utf-8"?>
<c:chartSpace xmlns:c="http://schemas.openxmlformats.org/drawingml/2006/chart" xmlns:a="http://schemas.openxmlformats.org/drawingml/2006/main" xmlns:r="http://schemas.openxmlformats.org/officeDocument/2006/relationships">
  <c:lang val="en-US"/>
  <c:chart>
    <c:title>
      <c:tx>
        <c:rich>
          <a:bodyPr rot="0" spcFirstLastPara="1" vertOverflow="ellipsis" vert="horz" wrap="square" anchor="ctr" anchorCtr="1"/>
          <a:lstStyle/>
          <a:p>
            <a:pPr>
              <a:defRPr sz="1400" b="1" i="0" u="none" strike="noStrike" kern="1200" spc="0" baseline="0">
                <a:solidFill>
                  <a:schemeClr val="tx1">
                    <a:lumMod val="65000"/>
                    <a:lumOff val="35000"/>
                  </a:schemeClr>
                </a:solidFill>
                <a:latin typeface="+mn-lt"/>
                <a:ea typeface="+mn-ea"/>
                <a:cs typeface="B Nazanin" pitchFamily="2" charset="-78"/>
              </a:defRPr>
            </a:pPr>
            <a:r>
              <a:rPr lang="fa-IR" b="1">
                <a:cs typeface="B Nazanin" pitchFamily="2" charset="-78"/>
              </a:rPr>
              <a:t>علت قصد انجام سقط عمدی جنین شهرستان نمین در سال 1404</a:t>
            </a:r>
            <a:endParaRPr lang="en-US" b="1">
              <a:cs typeface="B Nazanin" pitchFamily="2" charset="-78"/>
            </a:endParaRPr>
          </a:p>
        </c:rich>
      </c:tx>
      <c:layout/>
      <c:spPr>
        <a:noFill/>
        <a:ln>
          <a:noFill/>
        </a:ln>
        <a:effectLst/>
      </c:spPr>
    </c:title>
    <c:plotArea>
      <c:layout/>
      <c:barChart>
        <c:barDir val="col"/>
        <c:grouping val="clustered"/>
        <c:ser>
          <c:idx val="0"/>
          <c:order val="0"/>
          <c:spPr>
            <a:solidFill>
              <a:schemeClr val="accent1"/>
            </a:solidFill>
            <a:ln>
              <a:noFill/>
            </a:ln>
            <a:effectLst/>
          </c:spPr>
          <c:dLbls>
            <c:spPr>
              <a:noFill/>
              <a:ln>
                <a:noFill/>
              </a:ln>
              <a:effectLst/>
            </c:spPr>
            <c:txPr>
              <a:bodyPr rot="0" spcFirstLastPara="1" vertOverflow="ellipsis" vert="horz" wrap="square" lIns="38100" tIns="19050" rIns="38100" bIns="19050" anchor="ctr" anchorCtr="1">
                <a:spAutoFit/>
              </a:bodyPr>
              <a:lstStyle/>
              <a:p>
                <a:pPr>
                  <a:defRPr sz="1200" b="1" i="0" u="none" strike="noStrike" kern="1200" baseline="0">
                    <a:solidFill>
                      <a:schemeClr val="tx1">
                        <a:lumMod val="75000"/>
                        <a:lumOff val="25000"/>
                      </a:schemeClr>
                    </a:solidFill>
                    <a:latin typeface="+mn-lt"/>
                    <a:ea typeface="+mn-ea"/>
                    <a:cs typeface="+mn-cs"/>
                  </a:defRPr>
                </a:pPr>
                <a:endParaRPr lang="en-US"/>
              </a:p>
            </c:txPr>
            <c:showVal val="1"/>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'نمین '!$A$19:$A$31</c:f>
              <c:strCache>
                <c:ptCount val="13"/>
                <c:pt idx="0">
                  <c:v>مشکل مالی</c:v>
                </c:pt>
                <c:pt idx="1">
                  <c:v>سن بالا و کافی بودن تعداد فرزندان</c:v>
                </c:pt>
                <c:pt idx="2">
                  <c:v>اختلاف خانوادگی</c:v>
                </c:pt>
                <c:pt idx="3">
                  <c:v>داشتن فرزند زیر 3 سال</c:v>
                </c:pt>
                <c:pt idx="4">
                  <c:v>جنسیت</c:v>
                </c:pt>
                <c:pt idx="5">
                  <c:v>مخالفت همسر</c:v>
                </c:pt>
                <c:pt idx="6">
                  <c:v>ترس از ناهنجاری جنین</c:v>
                </c:pt>
                <c:pt idx="7">
                  <c:v>بیماری مادر</c:v>
                </c:pt>
                <c:pt idx="8">
                  <c:v>عدم آمادگی برای زایمان</c:v>
                </c:pt>
                <c:pt idx="9">
                  <c:v>بارداری در عقد</c:v>
                </c:pt>
                <c:pt idx="10">
                  <c:v>بارداری نامشروع</c:v>
                </c:pt>
                <c:pt idx="11">
                  <c:v>زن دوم و ازدواج موقت</c:v>
                </c:pt>
                <c:pt idx="12">
                  <c:v>سابقه زایمان سخت</c:v>
                </c:pt>
              </c:strCache>
            </c:strRef>
          </c:cat>
          <c:val>
            <c:numRef>
              <c:f>'نمین '!$B$19:$B$31</c:f>
              <c:numCache>
                <c:formatCode>0.0</c:formatCode>
                <c:ptCount val="13"/>
                <c:pt idx="0">
                  <c:v>50</c:v>
                </c:pt>
                <c:pt idx="1">
                  <c:v>33.333333333333329</c:v>
                </c:pt>
                <c:pt idx="2">
                  <c:v>16.666666666666664</c:v>
                </c:pt>
                <c:pt idx="3">
                  <c:v>0</c:v>
                </c:pt>
                <c:pt idx="4">
                  <c:v>0</c:v>
                </c:pt>
                <c:pt idx="5">
                  <c:v>0</c:v>
                </c:pt>
                <c:pt idx="6">
                  <c:v>0</c:v>
                </c:pt>
                <c:pt idx="7">
                  <c:v>0</c:v>
                </c:pt>
                <c:pt idx="8">
                  <c:v>0</c:v>
                </c:pt>
                <c:pt idx="9">
                  <c:v>0</c:v>
                </c:pt>
                <c:pt idx="10">
                  <c:v>0</c:v>
                </c:pt>
                <c:pt idx="11">
                  <c:v>0</c:v>
                </c:pt>
                <c:pt idx="12">
                  <c:v>0</c:v>
                </c:pt>
              </c:numCache>
            </c:numRef>
          </c:val>
          <c:extLst xmlns:c16r2="http://schemas.microsoft.com/office/drawing/2015/06/chart">
            <c:ext xmlns:c16="http://schemas.microsoft.com/office/drawing/2014/chart" uri="{C3380CC4-5D6E-409C-BE32-E72D297353CC}">
              <c16:uniqueId val="{00000000-97C2-4131-9709-B59CC43C1899}"/>
            </c:ext>
          </c:extLst>
        </c:ser>
        <c:gapWidth val="219"/>
        <c:overlap val="-27"/>
        <c:axId val="66749568"/>
        <c:axId val="66751104"/>
      </c:barChart>
      <c:catAx>
        <c:axId val="66749568"/>
        <c:scaling>
          <c:orientation val="minMax"/>
        </c:scaling>
        <c:axPos val="b"/>
        <c:numFmt formatCode="General" sourceLinked="1"/>
        <c:maj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200" b="1" i="0" u="none" strike="noStrike" kern="1200" baseline="0">
                <a:solidFill>
                  <a:schemeClr val="tx1">
                    <a:lumMod val="65000"/>
                    <a:lumOff val="35000"/>
                  </a:schemeClr>
                </a:solidFill>
                <a:latin typeface="+mn-lt"/>
                <a:ea typeface="+mn-ea"/>
                <a:cs typeface="B Nazanin" pitchFamily="2" charset="-78"/>
              </a:defRPr>
            </a:pPr>
            <a:endParaRPr lang="en-US"/>
          </a:p>
        </c:txPr>
        <c:crossAx val="66751104"/>
        <c:crosses val="autoZero"/>
        <c:auto val="1"/>
        <c:lblAlgn val="ctr"/>
        <c:lblOffset val="100"/>
      </c:catAx>
      <c:valAx>
        <c:axId val="66751104"/>
        <c:scaling>
          <c:orientation val="minMax"/>
        </c:scaling>
        <c:axPos val="l"/>
        <c:majorGridlines>
          <c:spPr>
            <a:ln w="9525" cap="flat" cmpd="sng" algn="ctr">
              <a:solidFill>
                <a:schemeClr val="tx1">
                  <a:lumMod val="15000"/>
                  <a:lumOff val="85000"/>
                </a:schemeClr>
              </a:solidFill>
              <a:round/>
            </a:ln>
            <a:effectLst/>
          </c:spPr>
        </c:majorGridlines>
        <c:numFmt formatCode="0.0" sourceLinked="1"/>
        <c:maj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66749568"/>
        <c:crosses val="autoZero"/>
        <c:crossBetween val="between"/>
      </c:valAx>
      <c:spPr>
        <a:noFill/>
        <a:ln>
          <a:noFill/>
        </a:ln>
        <a:effectLst/>
      </c:spPr>
    </c:plotArea>
    <c:plotVisOnly val="1"/>
    <c:dispBlanksAs val="gap"/>
  </c:chart>
  <c:spPr>
    <a:solidFill>
      <a:schemeClr val="bg1"/>
    </a:solidFill>
    <a:ln w="9525" cap="flat" cmpd="sng" algn="ctr">
      <a:solidFill>
        <a:schemeClr val="tx1">
          <a:lumMod val="15000"/>
          <a:lumOff val="85000"/>
        </a:schemeClr>
      </a:solidFill>
      <a:round/>
    </a:ln>
    <a:effectLst/>
  </c:spPr>
  <c:txPr>
    <a:bodyPr/>
    <a:lstStyle/>
    <a:p>
      <a:pPr>
        <a:defRPr/>
      </a:pPr>
      <a:endParaRPr lang="en-US"/>
    </a:p>
  </c:txPr>
  <c:externalData r:id="rId1"/>
</c:chartSpace>
</file>

<file path=ppt/charts/chart24.xml><?xml version="1.0" encoding="utf-8"?>
<c:chartSpace xmlns:c="http://schemas.openxmlformats.org/drawingml/2006/chart" xmlns:a="http://schemas.openxmlformats.org/drawingml/2006/main" xmlns:r="http://schemas.openxmlformats.org/officeDocument/2006/relationships">
  <c:lang val="en-US"/>
  <c:chart>
    <c:title>
      <c:tx>
        <c:rich>
          <a:bodyPr rot="0" spcFirstLastPara="1" vertOverflow="ellipsis" vert="horz" wrap="square" anchor="ctr" anchorCtr="1"/>
          <a:lstStyle/>
          <a:p>
            <a:pPr>
              <a:defRPr sz="1400" b="1" i="0" u="none" strike="noStrike" kern="1200" spc="0" baseline="0">
                <a:solidFill>
                  <a:schemeClr val="tx1">
                    <a:lumMod val="65000"/>
                    <a:lumOff val="35000"/>
                  </a:schemeClr>
                </a:solidFill>
                <a:latin typeface="+mn-lt"/>
                <a:ea typeface="+mn-ea"/>
                <a:cs typeface="B Nazanin" pitchFamily="2" charset="-78"/>
              </a:defRPr>
            </a:pPr>
            <a:r>
              <a:rPr lang="fa-IR" b="1">
                <a:cs typeface="B Nazanin" pitchFamily="2" charset="-78"/>
              </a:rPr>
              <a:t>علت قصد انجام سقط عمدی جنین شهرستان انگوت در سال 1404</a:t>
            </a:r>
            <a:endParaRPr lang="en-US" b="1">
              <a:cs typeface="B Nazanin" pitchFamily="2" charset="-78"/>
            </a:endParaRPr>
          </a:p>
        </c:rich>
      </c:tx>
      <c:layout/>
      <c:spPr>
        <a:noFill/>
        <a:ln>
          <a:noFill/>
        </a:ln>
        <a:effectLst/>
      </c:spPr>
    </c:title>
    <c:plotArea>
      <c:layout>
        <c:manualLayout>
          <c:layoutTarget val="inner"/>
          <c:xMode val="edge"/>
          <c:yMode val="edge"/>
          <c:x val="0.14224409448818934"/>
          <c:y val="0.23236111111111121"/>
          <c:w val="0.82720034995625336"/>
          <c:h val="0.41487204724409554"/>
        </c:manualLayout>
      </c:layout>
      <c:barChart>
        <c:barDir val="col"/>
        <c:grouping val="clustered"/>
        <c:ser>
          <c:idx val="0"/>
          <c:order val="0"/>
          <c:spPr>
            <a:solidFill>
              <a:schemeClr val="accent1"/>
            </a:solidFill>
            <a:ln>
              <a:noFill/>
            </a:ln>
            <a:effectLst/>
          </c:spPr>
          <c:dLbls>
            <c:spPr>
              <a:noFill/>
              <a:ln>
                <a:noFill/>
              </a:ln>
              <a:effectLst/>
            </c:spPr>
            <c:txPr>
              <a:bodyPr rot="0" spcFirstLastPara="1" vertOverflow="ellipsis" vert="horz" wrap="square" lIns="38100" tIns="19050" rIns="38100" bIns="19050" anchor="ctr" anchorCtr="1">
                <a:spAutoFit/>
              </a:bodyPr>
              <a:lstStyle/>
              <a:p>
                <a:pPr>
                  <a:defRPr sz="1400" b="1" i="0" u="none" strike="noStrike" kern="1200" baseline="0">
                    <a:solidFill>
                      <a:schemeClr val="tx1">
                        <a:lumMod val="75000"/>
                        <a:lumOff val="25000"/>
                      </a:schemeClr>
                    </a:solidFill>
                    <a:latin typeface="+mn-lt"/>
                    <a:ea typeface="+mn-ea"/>
                    <a:cs typeface="+mn-cs"/>
                  </a:defRPr>
                </a:pPr>
                <a:endParaRPr lang="en-US"/>
              </a:p>
            </c:txPr>
            <c:showVal val="1"/>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'انگوت '!$A$15:$A$27</c:f>
              <c:strCache>
                <c:ptCount val="13"/>
                <c:pt idx="0">
                  <c:v>سن بالا و کافی بودن تعداد فرزندان</c:v>
                </c:pt>
                <c:pt idx="1">
                  <c:v>مشکل مالی</c:v>
                </c:pt>
                <c:pt idx="2">
                  <c:v>مخالفت همسر</c:v>
                </c:pt>
                <c:pt idx="3">
                  <c:v>داشتن فرزند زیر 3 سال</c:v>
                </c:pt>
                <c:pt idx="4">
                  <c:v>جنسیت</c:v>
                </c:pt>
                <c:pt idx="5">
                  <c:v>ترس از ناهنجاری جنین</c:v>
                </c:pt>
                <c:pt idx="6">
                  <c:v>بیماری مادر</c:v>
                </c:pt>
                <c:pt idx="7">
                  <c:v>اختلاف خانوادگی</c:v>
                </c:pt>
                <c:pt idx="8">
                  <c:v>عدم آمادگی برای زایمان</c:v>
                </c:pt>
                <c:pt idx="9">
                  <c:v>بارداری در عقد</c:v>
                </c:pt>
                <c:pt idx="10">
                  <c:v>بارداری نامشروع</c:v>
                </c:pt>
                <c:pt idx="11">
                  <c:v>زن دوم و ازدواج موقت</c:v>
                </c:pt>
                <c:pt idx="12">
                  <c:v>سابقه زایمان سخت</c:v>
                </c:pt>
              </c:strCache>
            </c:strRef>
          </c:cat>
          <c:val>
            <c:numRef>
              <c:f>'انگوت '!$B$15:$B$27</c:f>
              <c:numCache>
                <c:formatCode>0.0</c:formatCode>
                <c:ptCount val="13"/>
                <c:pt idx="0">
                  <c:v>50</c:v>
                </c:pt>
                <c:pt idx="1">
                  <c:v>33.333333333333329</c:v>
                </c:pt>
                <c:pt idx="2">
                  <c:v>16.666666666666664</c:v>
                </c:pt>
                <c:pt idx="3">
                  <c:v>0</c:v>
                </c:pt>
                <c:pt idx="4">
                  <c:v>0</c:v>
                </c:pt>
                <c:pt idx="5">
                  <c:v>0</c:v>
                </c:pt>
                <c:pt idx="6">
                  <c:v>0</c:v>
                </c:pt>
                <c:pt idx="7">
                  <c:v>0</c:v>
                </c:pt>
                <c:pt idx="8">
                  <c:v>0</c:v>
                </c:pt>
                <c:pt idx="9">
                  <c:v>0</c:v>
                </c:pt>
                <c:pt idx="10">
                  <c:v>0</c:v>
                </c:pt>
                <c:pt idx="11">
                  <c:v>0</c:v>
                </c:pt>
                <c:pt idx="12">
                  <c:v>0</c:v>
                </c:pt>
              </c:numCache>
            </c:numRef>
          </c:val>
          <c:extLst xmlns:c16r2="http://schemas.microsoft.com/office/drawing/2015/06/chart">
            <c:ext xmlns:c16="http://schemas.microsoft.com/office/drawing/2014/chart" uri="{C3380CC4-5D6E-409C-BE32-E72D297353CC}">
              <c16:uniqueId val="{00000000-01B3-45C6-8E1C-C39ED8294FD3}"/>
            </c:ext>
          </c:extLst>
        </c:ser>
        <c:gapWidth val="219"/>
        <c:overlap val="-27"/>
        <c:axId val="66792064"/>
        <c:axId val="66924928"/>
      </c:barChart>
      <c:catAx>
        <c:axId val="66792064"/>
        <c:scaling>
          <c:orientation val="minMax"/>
        </c:scaling>
        <c:axPos val="b"/>
        <c:numFmt formatCode="General" sourceLinked="1"/>
        <c:maj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200" b="1" i="0" u="none" strike="noStrike" kern="1200" baseline="0">
                <a:solidFill>
                  <a:schemeClr val="tx1">
                    <a:lumMod val="65000"/>
                    <a:lumOff val="35000"/>
                  </a:schemeClr>
                </a:solidFill>
                <a:latin typeface="+mn-lt"/>
                <a:ea typeface="+mn-ea"/>
                <a:cs typeface="B Nazanin" pitchFamily="2" charset="-78"/>
              </a:defRPr>
            </a:pPr>
            <a:endParaRPr lang="en-US"/>
          </a:p>
        </c:txPr>
        <c:crossAx val="66924928"/>
        <c:crosses val="autoZero"/>
        <c:auto val="1"/>
        <c:lblAlgn val="ctr"/>
        <c:lblOffset val="100"/>
      </c:catAx>
      <c:valAx>
        <c:axId val="66924928"/>
        <c:scaling>
          <c:orientation val="minMax"/>
        </c:scaling>
        <c:axPos val="l"/>
        <c:majorGridlines>
          <c:spPr>
            <a:ln w="9525" cap="flat" cmpd="sng" algn="ctr">
              <a:solidFill>
                <a:schemeClr val="tx1">
                  <a:lumMod val="15000"/>
                  <a:lumOff val="85000"/>
                </a:schemeClr>
              </a:solidFill>
              <a:round/>
            </a:ln>
            <a:effectLst/>
          </c:spPr>
        </c:majorGridlines>
        <c:numFmt formatCode="0.0" sourceLinked="1"/>
        <c:maj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66792064"/>
        <c:crosses val="autoZero"/>
        <c:crossBetween val="between"/>
      </c:valAx>
      <c:spPr>
        <a:noFill/>
        <a:ln>
          <a:noFill/>
        </a:ln>
        <a:effectLst/>
      </c:spPr>
    </c:plotArea>
    <c:plotVisOnly val="1"/>
    <c:dispBlanksAs val="gap"/>
  </c:chart>
  <c:spPr>
    <a:solidFill>
      <a:schemeClr val="bg1"/>
    </a:solidFill>
    <a:ln w="9525" cap="flat" cmpd="sng" algn="ctr">
      <a:solidFill>
        <a:schemeClr val="tx1">
          <a:lumMod val="15000"/>
          <a:lumOff val="85000"/>
        </a:schemeClr>
      </a:solidFill>
      <a:round/>
    </a:ln>
    <a:effectLst/>
  </c:spPr>
  <c:txPr>
    <a:bodyPr/>
    <a:lstStyle/>
    <a:p>
      <a:pPr>
        <a:defRPr/>
      </a:pPr>
      <a:endParaRPr lang="en-US"/>
    </a:p>
  </c:txPr>
  <c:externalData r:id="rId1"/>
</c:chartSpace>
</file>

<file path=ppt/charts/chart25.xml><?xml version="1.0" encoding="utf-8"?>
<c:chartSpace xmlns:c="http://schemas.openxmlformats.org/drawingml/2006/chart" xmlns:a="http://schemas.openxmlformats.org/drawingml/2006/main" xmlns:r="http://schemas.openxmlformats.org/officeDocument/2006/relationships">
  <c:lang val="en-US"/>
  <c:chart>
    <c:title>
      <c:tx>
        <c:rich>
          <a:bodyPr rot="0" spcFirstLastPara="1" vertOverflow="ellipsis" vert="horz" wrap="square" anchor="ctr" anchorCtr="1"/>
          <a:lstStyle/>
          <a:p>
            <a:pPr>
              <a:defRPr sz="1400" b="1" i="0" u="none" strike="noStrike" kern="1200" spc="0" baseline="0">
                <a:solidFill>
                  <a:schemeClr val="tx1">
                    <a:lumMod val="65000"/>
                    <a:lumOff val="35000"/>
                  </a:schemeClr>
                </a:solidFill>
                <a:latin typeface="+mn-lt"/>
                <a:ea typeface="+mn-ea"/>
                <a:cs typeface="B Nazanin" pitchFamily="2" charset="-78"/>
              </a:defRPr>
            </a:pPr>
            <a:r>
              <a:rPr lang="fa-IR" b="1">
                <a:cs typeface="B Nazanin" pitchFamily="2" charset="-78"/>
              </a:rPr>
              <a:t>علل قصد انجام سقط عمدی جنین شهرستان سرعین در سال 1404</a:t>
            </a:r>
            <a:endParaRPr lang="en-US" b="1">
              <a:cs typeface="B Nazanin" pitchFamily="2" charset="-78"/>
            </a:endParaRPr>
          </a:p>
        </c:rich>
      </c:tx>
      <c:layout/>
      <c:spPr>
        <a:noFill/>
        <a:ln>
          <a:noFill/>
        </a:ln>
        <a:effectLst/>
      </c:spPr>
    </c:title>
    <c:plotArea>
      <c:layout/>
      <c:barChart>
        <c:barDir val="col"/>
        <c:grouping val="clustered"/>
        <c:ser>
          <c:idx val="0"/>
          <c:order val="0"/>
          <c:spPr>
            <a:solidFill>
              <a:schemeClr val="accent1"/>
            </a:solidFill>
            <a:ln>
              <a:noFill/>
            </a:ln>
            <a:effectLst/>
          </c:spPr>
          <c:dLbls>
            <c:spPr>
              <a:noFill/>
              <a:ln>
                <a:noFill/>
              </a:ln>
              <a:effectLst/>
            </c:spPr>
            <c:txPr>
              <a:bodyPr rot="0" spcFirstLastPara="1" vertOverflow="ellipsis" vert="horz" wrap="square" lIns="38100" tIns="19050" rIns="38100" bIns="19050" anchor="ctr" anchorCtr="1">
                <a:spAutoFit/>
              </a:bodyPr>
              <a:lstStyle/>
              <a:p>
                <a:pPr>
                  <a:defRPr sz="1400" b="1" i="0" u="none" strike="noStrike" kern="1200" baseline="0">
                    <a:solidFill>
                      <a:schemeClr val="tx1">
                        <a:lumMod val="75000"/>
                        <a:lumOff val="25000"/>
                      </a:schemeClr>
                    </a:solidFill>
                    <a:latin typeface="+mn-lt"/>
                    <a:ea typeface="+mn-ea"/>
                    <a:cs typeface="+mn-cs"/>
                  </a:defRPr>
                </a:pPr>
                <a:endParaRPr lang="en-US"/>
              </a:p>
            </c:txPr>
            <c:showVal val="1"/>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سرعین!$A$17:$A$29</c:f>
              <c:strCache>
                <c:ptCount val="13"/>
                <c:pt idx="0">
                  <c:v>سن بالا و کافی بودن تعداد فرزندان</c:v>
                </c:pt>
                <c:pt idx="1">
                  <c:v>عدم آمادگی برای زایمان</c:v>
                </c:pt>
                <c:pt idx="2">
                  <c:v>داشتن فرزند زیر 3 سال</c:v>
                </c:pt>
                <c:pt idx="3">
                  <c:v>جنسیت</c:v>
                </c:pt>
                <c:pt idx="4">
                  <c:v>مشکل مالی</c:v>
                </c:pt>
                <c:pt idx="5">
                  <c:v>مخالفت همسر</c:v>
                </c:pt>
                <c:pt idx="6">
                  <c:v>ترس از ناهنجاری جنین</c:v>
                </c:pt>
                <c:pt idx="7">
                  <c:v>بیماری مادر</c:v>
                </c:pt>
                <c:pt idx="8">
                  <c:v>اختلاف خانوادگی</c:v>
                </c:pt>
                <c:pt idx="9">
                  <c:v>بارداری در عقد</c:v>
                </c:pt>
                <c:pt idx="10">
                  <c:v>بارداری نامشروع</c:v>
                </c:pt>
                <c:pt idx="11">
                  <c:v>زن دوم و ازدواج موقت</c:v>
                </c:pt>
                <c:pt idx="12">
                  <c:v>سابقه زایمان سخت</c:v>
                </c:pt>
              </c:strCache>
            </c:strRef>
          </c:cat>
          <c:val>
            <c:numRef>
              <c:f>سرعین!$B$17:$B$29</c:f>
              <c:numCache>
                <c:formatCode>0.0</c:formatCode>
                <c:ptCount val="13"/>
                <c:pt idx="0">
                  <c:v>42.857142857142748</c:v>
                </c:pt>
                <c:pt idx="1">
                  <c:v>28.571428571428569</c:v>
                </c:pt>
                <c:pt idx="2">
                  <c:v>14.285714285714286</c:v>
                </c:pt>
                <c:pt idx="3">
                  <c:v>14.285714285714286</c:v>
                </c:pt>
                <c:pt idx="4">
                  <c:v>0</c:v>
                </c:pt>
                <c:pt idx="5">
                  <c:v>0</c:v>
                </c:pt>
                <c:pt idx="6">
                  <c:v>0</c:v>
                </c:pt>
                <c:pt idx="7">
                  <c:v>0</c:v>
                </c:pt>
                <c:pt idx="8">
                  <c:v>0</c:v>
                </c:pt>
                <c:pt idx="9">
                  <c:v>0</c:v>
                </c:pt>
                <c:pt idx="10">
                  <c:v>0</c:v>
                </c:pt>
                <c:pt idx="11">
                  <c:v>0</c:v>
                </c:pt>
                <c:pt idx="12">
                  <c:v>0</c:v>
                </c:pt>
              </c:numCache>
            </c:numRef>
          </c:val>
          <c:extLst xmlns:c16r2="http://schemas.microsoft.com/office/drawing/2015/06/chart">
            <c:ext xmlns:c16="http://schemas.microsoft.com/office/drawing/2014/chart" uri="{C3380CC4-5D6E-409C-BE32-E72D297353CC}">
              <c16:uniqueId val="{00000000-F8B8-4945-9FB3-A6A77705862A}"/>
            </c:ext>
          </c:extLst>
        </c:ser>
        <c:gapWidth val="219"/>
        <c:overlap val="-27"/>
        <c:axId val="66974080"/>
        <c:axId val="66975616"/>
      </c:barChart>
      <c:catAx>
        <c:axId val="66974080"/>
        <c:scaling>
          <c:orientation val="minMax"/>
        </c:scaling>
        <c:axPos val="b"/>
        <c:numFmt formatCode="General" sourceLinked="1"/>
        <c:maj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200" b="1" i="0" u="none" strike="noStrike" kern="1200" baseline="0">
                <a:solidFill>
                  <a:schemeClr val="tx1">
                    <a:lumMod val="65000"/>
                    <a:lumOff val="35000"/>
                  </a:schemeClr>
                </a:solidFill>
                <a:latin typeface="+mn-lt"/>
                <a:ea typeface="+mn-ea"/>
                <a:cs typeface="B Nazanin" pitchFamily="2" charset="-78"/>
              </a:defRPr>
            </a:pPr>
            <a:endParaRPr lang="en-US"/>
          </a:p>
        </c:txPr>
        <c:crossAx val="66975616"/>
        <c:crosses val="autoZero"/>
        <c:auto val="1"/>
        <c:lblAlgn val="ctr"/>
        <c:lblOffset val="100"/>
      </c:catAx>
      <c:valAx>
        <c:axId val="66975616"/>
        <c:scaling>
          <c:orientation val="minMax"/>
        </c:scaling>
        <c:axPos val="l"/>
        <c:majorGridlines>
          <c:spPr>
            <a:ln w="9525" cap="flat" cmpd="sng" algn="ctr">
              <a:solidFill>
                <a:schemeClr val="tx1">
                  <a:lumMod val="15000"/>
                  <a:lumOff val="85000"/>
                </a:schemeClr>
              </a:solidFill>
              <a:round/>
            </a:ln>
            <a:effectLst/>
          </c:spPr>
        </c:majorGridlines>
        <c:numFmt formatCode="0.0" sourceLinked="1"/>
        <c:maj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66974080"/>
        <c:crosses val="autoZero"/>
        <c:crossBetween val="between"/>
      </c:valAx>
      <c:spPr>
        <a:noFill/>
        <a:ln>
          <a:noFill/>
        </a:ln>
        <a:effectLst/>
      </c:spPr>
    </c:plotArea>
    <c:plotVisOnly val="1"/>
    <c:dispBlanksAs val="gap"/>
  </c:chart>
  <c:spPr>
    <a:solidFill>
      <a:schemeClr val="bg1"/>
    </a:solidFill>
    <a:ln w="9525" cap="flat" cmpd="sng" algn="ctr">
      <a:solidFill>
        <a:schemeClr val="tx1">
          <a:lumMod val="15000"/>
          <a:lumOff val="85000"/>
        </a:schemeClr>
      </a:solidFill>
      <a:round/>
    </a:ln>
    <a:effectLst/>
  </c:spPr>
  <c:txPr>
    <a:bodyPr/>
    <a:lstStyle/>
    <a:p>
      <a:pPr>
        <a:defRPr/>
      </a:pPr>
      <a:endParaRPr lang="en-US"/>
    </a:p>
  </c:txPr>
  <c:externalData r:id="rId1"/>
</c:chartSpace>
</file>

<file path=ppt/charts/chart26.xml><?xml version="1.0" encoding="utf-8"?>
<c:chartSpace xmlns:c="http://schemas.openxmlformats.org/drawingml/2006/chart" xmlns:a="http://schemas.openxmlformats.org/drawingml/2006/main" xmlns:r="http://schemas.openxmlformats.org/officeDocument/2006/relationships">
  <c:lang val="en-US"/>
  <c:chart>
    <c:title>
      <c:tx>
        <c:rich>
          <a:bodyPr rot="0" spcFirstLastPara="1" vertOverflow="ellipsis" vert="horz" wrap="square" anchor="ctr" anchorCtr="1"/>
          <a:lstStyle/>
          <a:p>
            <a:pPr>
              <a:defRPr sz="1400" b="1" i="0" u="none" strike="noStrike" kern="1200" spc="0" baseline="0">
                <a:solidFill>
                  <a:schemeClr val="tx1">
                    <a:lumMod val="65000"/>
                    <a:lumOff val="35000"/>
                  </a:schemeClr>
                </a:solidFill>
                <a:latin typeface="+mn-lt"/>
                <a:ea typeface="+mn-ea"/>
                <a:cs typeface="B Nazanin" pitchFamily="2" charset="-78"/>
              </a:defRPr>
            </a:pPr>
            <a:r>
              <a:rPr lang="fa-IR" b="1">
                <a:cs typeface="B Nazanin" pitchFamily="2" charset="-78"/>
              </a:rPr>
              <a:t>علت قصد انجام سقط عمدی جنین شهرستان کوثر به تفکیک شهرستان</a:t>
            </a:r>
            <a:endParaRPr lang="en-US" b="1">
              <a:cs typeface="B Nazanin" pitchFamily="2" charset="-78"/>
            </a:endParaRPr>
          </a:p>
        </c:rich>
      </c:tx>
      <c:layout/>
      <c:spPr>
        <a:noFill/>
        <a:ln>
          <a:noFill/>
        </a:ln>
        <a:effectLst/>
      </c:spPr>
    </c:title>
    <c:plotArea>
      <c:layout/>
      <c:barChart>
        <c:barDir val="col"/>
        <c:grouping val="clustered"/>
        <c:ser>
          <c:idx val="0"/>
          <c:order val="0"/>
          <c:spPr>
            <a:solidFill>
              <a:schemeClr val="accent1"/>
            </a:solidFill>
            <a:ln>
              <a:noFill/>
            </a:ln>
            <a:effectLst/>
          </c:spPr>
          <c:dLbls>
            <c:spPr>
              <a:noFill/>
              <a:ln>
                <a:noFill/>
              </a:ln>
              <a:effectLst/>
            </c:spPr>
            <c:txPr>
              <a:bodyPr rot="0" spcFirstLastPara="1" vertOverflow="ellipsis" vert="horz" wrap="square" lIns="38100" tIns="19050" rIns="38100" bIns="19050" anchor="ctr" anchorCtr="1">
                <a:spAutoFit/>
              </a:bodyPr>
              <a:lstStyle/>
              <a:p>
                <a:pPr>
                  <a:defRPr sz="1400" b="1" i="0" u="none" strike="noStrike" kern="1200" baseline="0">
                    <a:solidFill>
                      <a:schemeClr val="tx1">
                        <a:lumMod val="75000"/>
                        <a:lumOff val="25000"/>
                      </a:schemeClr>
                    </a:solidFill>
                    <a:latin typeface="+mn-lt"/>
                    <a:ea typeface="+mn-ea"/>
                    <a:cs typeface="+mn-cs"/>
                  </a:defRPr>
                </a:pPr>
                <a:endParaRPr lang="en-US"/>
              </a:p>
            </c:txPr>
            <c:showVal val="1"/>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کوثر!$A$20:$A$32</c:f>
              <c:strCache>
                <c:ptCount val="13"/>
                <c:pt idx="0">
                  <c:v>سن بالا و کافی بودن تعداد فرزندان</c:v>
                </c:pt>
                <c:pt idx="1">
                  <c:v>مشکل مالی</c:v>
                </c:pt>
                <c:pt idx="2">
                  <c:v>داشتن فرزند زیر 3 سال</c:v>
                </c:pt>
                <c:pt idx="3">
                  <c:v>مخالفت همسر</c:v>
                </c:pt>
                <c:pt idx="4">
                  <c:v>ترس از ناهنجاری جنین</c:v>
                </c:pt>
                <c:pt idx="5">
                  <c:v>اختلاف خانوادگی</c:v>
                </c:pt>
                <c:pt idx="6">
                  <c:v>جنسیت</c:v>
                </c:pt>
                <c:pt idx="7">
                  <c:v>بیماری مادر</c:v>
                </c:pt>
                <c:pt idx="8">
                  <c:v>عدم آمادگی برای زایمان</c:v>
                </c:pt>
                <c:pt idx="9">
                  <c:v>بارداری در عقد</c:v>
                </c:pt>
                <c:pt idx="10">
                  <c:v>بارداری نامشروع</c:v>
                </c:pt>
                <c:pt idx="11">
                  <c:v>زن دوم و ازدواج موقت</c:v>
                </c:pt>
                <c:pt idx="12">
                  <c:v>سابقه زایمان سخت</c:v>
                </c:pt>
              </c:strCache>
            </c:strRef>
          </c:cat>
          <c:val>
            <c:numRef>
              <c:f>کوثر!$B$20:$B$32</c:f>
              <c:numCache>
                <c:formatCode>General</c:formatCode>
                <c:ptCount val="13"/>
                <c:pt idx="0">
                  <c:v>37.5</c:v>
                </c:pt>
                <c:pt idx="1">
                  <c:v>31.25</c:v>
                </c:pt>
                <c:pt idx="2">
                  <c:v>12.5</c:v>
                </c:pt>
                <c:pt idx="3">
                  <c:v>6.25</c:v>
                </c:pt>
                <c:pt idx="4">
                  <c:v>6.25</c:v>
                </c:pt>
                <c:pt idx="5">
                  <c:v>6.25</c:v>
                </c:pt>
                <c:pt idx="6">
                  <c:v>0</c:v>
                </c:pt>
                <c:pt idx="7">
                  <c:v>0</c:v>
                </c:pt>
                <c:pt idx="8">
                  <c:v>0</c:v>
                </c:pt>
                <c:pt idx="9">
                  <c:v>0</c:v>
                </c:pt>
                <c:pt idx="10">
                  <c:v>0</c:v>
                </c:pt>
                <c:pt idx="11">
                  <c:v>0</c:v>
                </c:pt>
                <c:pt idx="12">
                  <c:v>0</c:v>
                </c:pt>
              </c:numCache>
            </c:numRef>
          </c:val>
          <c:extLst xmlns:c16r2="http://schemas.microsoft.com/office/drawing/2015/06/chart">
            <c:ext xmlns:c16="http://schemas.microsoft.com/office/drawing/2014/chart" uri="{C3380CC4-5D6E-409C-BE32-E72D297353CC}">
              <c16:uniqueId val="{00000000-04CA-433C-8BD1-62343464D8A5}"/>
            </c:ext>
          </c:extLst>
        </c:ser>
        <c:gapWidth val="219"/>
        <c:overlap val="-27"/>
        <c:axId val="66869120"/>
        <c:axId val="66870656"/>
      </c:barChart>
      <c:catAx>
        <c:axId val="66869120"/>
        <c:scaling>
          <c:orientation val="minMax"/>
        </c:scaling>
        <c:axPos val="b"/>
        <c:numFmt formatCode="General" sourceLinked="1"/>
        <c:maj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200" b="1" i="0" u="none" strike="noStrike" kern="1200" baseline="0">
                <a:solidFill>
                  <a:schemeClr val="tx1">
                    <a:lumMod val="65000"/>
                    <a:lumOff val="35000"/>
                  </a:schemeClr>
                </a:solidFill>
                <a:latin typeface="+mn-lt"/>
                <a:ea typeface="+mn-ea"/>
                <a:cs typeface="B Nazanin" pitchFamily="2" charset="-78"/>
              </a:defRPr>
            </a:pPr>
            <a:endParaRPr lang="en-US"/>
          </a:p>
        </c:txPr>
        <c:crossAx val="66870656"/>
        <c:crosses val="autoZero"/>
        <c:auto val="1"/>
        <c:lblAlgn val="ctr"/>
        <c:lblOffset val="100"/>
      </c:catAx>
      <c:valAx>
        <c:axId val="66870656"/>
        <c:scaling>
          <c:orientation val="minMax"/>
        </c:scaling>
        <c:axPos val="l"/>
        <c:majorGridlines>
          <c:spPr>
            <a:ln w="9525" cap="flat" cmpd="sng" algn="ctr">
              <a:solidFill>
                <a:schemeClr val="tx1">
                  <a:lumMod val="15000"/>
                  <a:lumOff val="85000"/>
                </a:schemeClr>
              </a:solidFill>
              <a:round/>
            </a:ln>
            <a:effectLst/>
          </c:spPr>
        </c:majorGridlines>
        <c:numFmt formatCode="General" sourceLinked="1"/>
        <c:maj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66869120"/>
        <c:crosses val="autoZero"/>
        <c:crossBetween val="between"/>
      </c:valAx>
      <c:spPr>
        <a:noFill/>
        <a:ln>
          <a:noFill/>
        </a:ln>
        <a:effectLst/>
      </c:spPr>
    </c:plotArea>
    <c:plotVisOnly val="1"/>
    <c:dispBlanksAs val="gap"/>
  </c:chart>
  <c:spPr>
    <a:solidFill>
      <a:schemeClr val="bg1"/>
    </a:solidFill>
    <a:ln w="9525" cap="flat" cmpd="sng" algn="ctr">
      <a:solidFill>
        <a:schemeClr val="tx1">
          <a:lumMod val="15000"/>
          <a:lumOff val="85000"/>
        </a:schemeClr>
      </a:solidFill>
      <a:round/>
    </a:ln>
    <a:effectLst/>
  </c:spPr>
  <c:txPr>
    <a:bodyPr/>
    <a:lstStyle/>
    <a:p>
      <a:pPr>
        <a:defRPr/>
      </a:pPr>
      <a:endParaRPr lang="en-US"/>
    </a:p>
  </c:txPr>
  <c:externalData r:id="rId1"/>
</c:chartSpace>
</file>

<file path=ppt/charts/chart27.xml><?xml version="1.0" encoding="utf-8"?>
<c:chartSpace xmlns:c="http://schemas.openxmlformats.org/drawingml/2006/chart" xmlns:a="http://schemas.openxmlformats.org/drawingml/2006/main" xmlns:r="http://schemas.openxmlformats.org/officeDocument/2006/relationships">
  <c:lang val="en-US"/>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fa-IR" b="1" dirty="0">
                <a:cs typeface="B Nazanin" pitchFamily="2" charset="-78"/>
              </a:rPr>
              <a:t>علت قصد انجام سقط عمدی جنین شهرستان اصلاندوز 1</a:t>
            </a:r>
            <a:r>
              <a:rPr lang="fa-IR" dirty="0"/>
              <a:t>404 </a:t>
            </a:r>
            <a:endParaRPr lang="en-US" dirty="0"/>
          </a:p>
        </c:rich>
      </c:tx>
      <c:layout/>
      <c:spPr>
        <a:noFill/>
        <a:ln>
          <a:noFill/>
        </a:ln>
        <a:effectLst/>
      </c:spPr>
    </c:title>
    <c:plotArea>
      <c:layout>
        <c:manualLayout>
          <c:layoutTarget val="inner"/>
          <c:xMode val="edge"/>
          <c:yMode val="edge"/>
          <c:x val="8.5553149606299519E-2"/>
          <c:y val="0.18560185185185191"/>
          <c:w val="0.88389129483814644"/>
          <c:h val="0.40580016039661815"/>
        </c:manualLayout>
      </c:layout>
      <c:barChart>
        <c:barDir val="col"/>
        <c:grouping val="clustered"/>
        <c:ser>
          <c:idx val="0"/>
          <c:order val="0"/>
          <c:spPr>
            <a:solidFill>
              <a:schemeClr val="accent1"/>
            </a:solidFill>
            <a:ln>
              <a:noFill/>
            </a:ln>
            <a:effectLst/>
          </c:spPr>
          <c:dLbls>
            <c:spPr>
              <a:noFill/>
              <a:ln>
                <a:noFill/>
              </a:ln>
              <a:effectLst/>
            </c:spPr>
            <c:txPr>
              <a:bodyPr rot="0" spcFirstLastPara="1" vertOverflow="ellipsis" vert="horz" wrap="square" lIns="38100" tIns="19050" rIns="38100" bIns="19050" anchor="ctr" anchorCtr="1">
                <a:spAutoFit/>
              </a:bodyPr>
              <a:lstStyle/>
              <a:p>
                <a:pPr>
                  <a:defRPr sz="1400" b="1" i="0" u="none" strike="noStrike" kern="1200" baseline="0">
                    <a:solidFill>
                      <a:schemeClr val="tx1">
                        <a:lumMod val="75000"/>
                        <a:lumOff val="25000"/>
                      </a:schemeClr>
                    </a:solidFill>
                    <a:latin typeface="+mn-lt"/>
                    <a:ea typeface="+mn-ea"/>
                    <a:cs typeface="+mn-cs"/>
                  </a:defRPr>
                </a:pPr>
                <a:endParaRPr lang="en-US"/>
              </a:p>
            </c:txPr>
            <c:showVal val="1"/>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'اصلاندوز '!$A$22:$A$34</c:f>
              <c:strCache>
                <c:ptCount val="13"/>
                <c:pt idx="0">
                  <c:v>مشکل مالی</c:v>
                </c:pt>
                <c:pt idx="1">
                  <c:v>سن بالا و کافی بودن تعداد فرزندان</c:v>
                </c:pt>
                <c:pt idx="2">
                  <c:v>داشتن فرزند زیر 3 سال</c:v>
                </c:pt>
                <c:pt idx="3">
                  <c:v>جنسیت</c:v>
                </c:pt>
                <c:pt idx="4">
                  <c:v>بیماری مادر</c:v>
                </c:pt>
                <c:pt idx="5">
                  <c:v>مخالفت همسر</c:v>
                </c:pt>
                <c:pt idx="6">
                  <c:v>ترس از ناهنجاری جنین</c:v>
                </c:pt>
                <c:pt idx="7">
                  <c:v>اختلاف خانوادگی</c:v>
                </c:pt>
                <c:pt idx="8">
                  <c:v>عدم آمادگی برای زایمان</c:v>
                </c:pt>
                <c:pt idx="9">
                  <c:v>بارداری در عقد</c:v>
                </c:pt>
                <c:pt idx="10">
                  <c:v>بارداری نامشروع</c:v>
                </c:pt>
                <c:pt idx="11">
                  <c:v>زن دوم و ازدواج موقت</c:v>
                </c:pt>
                <c:pt idx="12">
                  <c:v>سابقه زایمان سخت</c:v>
                </c:pt>
              </c:strCache>
            </c:strRef>
          </c:cat>
          <c:val>
            <c:numRef>
              <c:f>'اصلاندوز '!$B$22:$B$34</c:f>
              <c:numCache>
                <c:formatCode>0.0</c:formatCode>
                <c:ptCount val="13"/>
                <c:pt idx="0">
                  <c:v>40</c:v>
                </c:pt>
                <c:pt idx="1">
                  <c:v>17.142857142857181</c:v>
                </c:pt>
                <c:pt idx="2">
                  <c:v>11.428571428571397</c:v>
                </c:pt>
                <c:pt idx="3">
                  <c:v>11.428571428571397</c:v>
                </c:pt>
                <c:pt idx="4">
                  <c:v>8.5714285714285712</c:v>
                </c:pt>
                <c:pt idx="5">
                  <c:v>5.7142857142857055</c:v>
                </c:pt>
                <c:pt idx="6">
                  <c:v>5.7142857142857055</c:v>
                </c:pt>
                <c:pt idx="7">
                  <c:v>0</c:v>
                </c:pt>
                <c:pt idx="8">
                  <c:v>0</c:v>
                </c:pt>
                <c:pt idx="9">
                  <c:v>0</c:v>
                </c:pt>
                <c:pt idx="10">
                  <c:v>0</c:v>
                </c:pt>
                <c:pt idx="11">
                  <c:v>0</c:v>
                </c:pt>
                <c:pt idx="12">
                  <c:v>0</c:v>
                </c:pt>
              </c:numCache>
            </c:numRef>
          </c:val>
          <c:extLst xmlns:c16r2="http://schemas.microsoft.com/office/drawing/2015/06/chart">
            <c:ext xmlns:c16="http://schemas.microsoft.com/office/drawing/2014/chart" uri="{C3380CC4-5D6E-409C-BE32-E72D297353CC}">
              <c16:uniqueId val="{00000000-80E3-4BA0-8588-A58AFB7B7811}"/>
            </c:ext>
          </c:extLst>
        </c:ser>
        <c:gapWidth val="219"/>
        <c:overlap val="-27"/>
        <c:axId val="66981248"/>
        <c:axId val="67011712"/>
      </c:barChart>
      <c:catAx>
        <c:axId val="66981248"/>
        <c:scaling>
          <c:orientation val="minMax"/>
        </c:scaling>
        <c:axPos val="b"/>
        <c:numFmt formatCode="General" sourceLinked="1"/>
        <c:maj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400" b="1" i="0" u="none" strike="noStrike" kern="1200" baseline="0">
                <a:solidFill>
                  <a:schemeClr val="tx1">
                    <a:lumMod val="65000"/>
                    <a:lumOff val="35000"/>
                  </a:schemeClr>
                </a:solidFill>
                <a:latin typeface="+mn-lt"/>
                <a:ea typeface="+mn-ea"/>
                <a:cs typeface="B Nazanin" pitchFamily="2" charset="-78"/>
              </a:defRPr>
            </a:pPr>
            <a:endParaRPr lang="en-US"/>
          </a:p>
        </c:txPr>
        <c:crossAx val="67011712"/>
        <c:crosses val="autoZero"/>
        <c:auto val="1"/>
        <c:lblAlgn val="ctr"/>
        <c:lblOffset val="100"/>
      </c:catAx>
      <c:valAx>
        <c:axId val="67011712"/>
        <c:scaling>
          <c:orientation val="minMax"/>
        </c:scaling>
        <c:axPos val="l"/>
        <c:majorGridlines>
          <c:spPr>
            <a:ln w="9525" cap="flat" cmpd="sng" algn="ctr">
              <a:solidFill>
                <a:schemeClr val="tx1">
                  <a:lumMod val="15000"/>
                  <a:lumOff val="85000"/>
                </a:schemeClr>
              </a:solidFill>
              <a:round/>
            </a:ln>
            <a:effectLst/>
          </c:spPr>
        </c:majorGridlines>
        <c:numFmt formatCode="0.0" sourceLinked="1"/>
        <c:maj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66981248"/>
        <c:crosses val="autoZero"/>
        <c:crossBetween val="between"/>
      </c:valAx>
      <c:spPr>
        <a:noFill/>
        <a:ln>
          <a:noFill/>
        </a:ln>
        <a:effectLst/>
      </c:spPr>
    </c:plotArea>
    <c:plotVisOnly val="1"/>
    <c:dispBlanksAs val="gap"/>
  </c:chart>
  <c:spPr>
    <a:solidFill>
      <a:schemeClr val="bg1"/>
    </a:solidFill>
    <a:ln w="9525" cap="flat" cmpd="sng" algn="ctr">
      <a:solidFill>
        <a:schemeClr val="tx1">
          <a:lumMod val="15000"/>
          <a:lumOff val="85000"/>
        </a:schemeClr>
      </a:solidFill>
      <a:round/>
    </a:ln>
    <a:effectLst/>
  </c:spPr>
  <c:txPr>
    <a:bodyPr/>
    <a:lstStyle/>
    <a:p>
      <a:pPr>
        <a:defRPr/>
      </a:pPr>
      <a:endParaRPr lang="en-US"/>
    </a:p>
  </c:txPr>
  <c:externalData r:id="rId1"/>
</c:chartSpace>
</file>

<file path=ppt/charts/chart28.xml><?xml version="1.0" encoding="utf-8"?>
<c:chartSpace xmlns:c="http://schemas.openxmlformats.org/drawingml/2006/chart" xmlns:a="http://schemas.openxmlformats.org/drawingml/2006/main" xmlns:r="http://schemas.openxmlformats.org/officeDocument/2006/relationships">
  <c:lang val="en-US"/>
  <c:chart>
    <c:title>
      <c:tx>
        <c:rich>
          <a:bodyPr rot="0" spcFirstLastPara="1" vertOverflow="ellipsis" vert="horz" wrap="square" anchor="ctr" anchorCtr="1"/>
          <a:lstStyle/>
          <a:p>
            <a:pPr>
              <a:defRPr sz="1800" b="1" i="0" u="none" strike="noStrike" kern="1200" spc="0" baseline="0">
                <a:solidFill>
                  <a:schemeClr val="tx1">
                    <a:lumMod val="65000"/>
                    <a:lumOff val="35000"/>
                  </a:schemeClr>
                </a:solidFill>
                <a:latin typeface="+mn-lt"/>
                <a:ea typeface="+mn-ea"/>
                <a:cs typeface="B Nazanin" pitchFamily="2" charset="-78"/>
              </a:defRPr>
            </a:pPr>
            <a:r>
              <a:rPr lang="fa-IR" sz="1800" b="1">
                <a:cs typeface="B Nazanin" pitchFamily="2" charset="-78"/>
              </a:rPr>
              <a:t>علت قصد انجام سقط عمدی جنین شهرستان انگوت در سال 1404</a:t>
            </a:r>
            <a:endParaRPr lang="en-US" sz="1800" b="1">
              <a:cs typeface="B Nazanin" pitchFamily="2" charset="-78"/>
            </a:endParaRPr>
          </a:p>
        </c:rich>
      </c:tx>
      <c:layout/>
      <c:spPr>
        <a:noFill/>
        <a:ln>
          <a:noFill/>
        </a:ln>
        <a:effectLst/>
      </c:spPr>
    </c:title>
    <c:plotArea>
      <c:layout>
        <c:manualLayout>
          <c:layoutTarget val="inner"/>
          <c:xMode val="edge"/>
          <c:yMode val="edge"/>
          <c:x val="0.14224409448818934"/>
          <c:y val="0.23236111111111121"/>
          <c:w val="0.82720034995625336"/>
          <c:h val="0.41487204724409554"/>
        </c:manualLayout>
      </c:layout>
      <c:barChart>
        <c:barDir val="col"/>
        <c:grouping val="clustered"/>
        <c:ser>
          <c:idx val="0"/>
          <c:order val="0"/>
          <c:spPr>
            <a:solidFill>
              <a:schemeClr val="accent1"/>
            </a:solidFill>
            <a:ln>
              <a:noFill/>
            </a:ln>
            <a:effectLst/>
          </c:spPr>
          <c:dLbls>
            <c:spPr>
              <a:noFill/>
              <a:ln>
                <a:noFill/>
              </a:ln>
              <a:effectLst/>
            </c:spPr>
            <c:txPr>
              <a:bodyPr rot="0" spcFirstLastPara="1" vertOverflow="ellipsis" vert="horz" wrap="square" lIns="38100" tIns="19050" rIns="38100" bIns="19050" anchor="ctr" anchorCtr="1">
                <a:spAutoFit/>
              </a:bodyPr>
              <a:lstStyle/>
              <a:p>
                <a:pPr>
                  <a:defRPr sz="1400" b="1" i="0" u="none" strike="noStrike" kern="1200" baseline="0">
                    <a:solidFill>
                      <a:schemeClr val="tx1">
                        <a:lumMod val="75000"/>
                        <a:lumOff val="25000"/>
                      </a:schemeClr>
                    </a:solidFill>
                    <a:latin typeface="+mn-lt"/>
                    <a:ea typeface="+mn-ea"/>
                    <a:cs typeface="+mn-cs"/>
                  </a:defRPr>
                </a:pPr>
                <a:endParaRPr lang="en-US"/>
              </a:p>
            </c:txPr>
            <c:showVal val="1"/>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'انگوت '!$A$15:$A$27</c:f>
              <c:strCache>
                <c:ptCount val="13"/>
                <c:pt idx="0">
                  <c:v>سن بالا و کافی بودن تعداد فرزندان</c:v>
                </c:pt>
                <c:pt idx="1">
                  <c:v>مشکل مالی</c:v>
                </c:pt>
                <c:pt idx="2">
                  <c:v>مخالفت همسر</c:v>
                </c:pt>
                <c:pt idx="3">
                  <c:v>داشتن فرزند زیر 3 سال</c:v>
                </c:pt>
                <c:pt idx="4">
                  <c:v>جنسیت</c:v>
                </c:pt>
                <c:pt idx="5">
                  <c:v>ترس از ناهنجاری جنین</c:v>
                </c:pt>
                <c:pt idx="6">
                  <c:v>بیماری مادر</c:v>
                </c:pt>
                <c:pt idx="7">
                  <c:v>اختلاف خانوادگی</c:v>
                </c:pt>
                <c:pt idx="8">
                  <c:v>عدم آمادگی برای زایمان</c:v>
                </c:pt>
                <c:pt idx="9">
                  <c:v>بارداری در عقد</c:v>
                </c:pt>
                <c:pt idx="10">
                  <c:v>بارداری نامشروع</c:v>
                </c:pt>
                <c:pt idx="11">
                  <c:v>زن دوم و ازدواج موقت</c:v>
                </c:pt>
                <c:pt idx="12">
                  <c:v>سابقه زایمان سخت</c:v>
                </c:pt>
              </c:strCache>
            </c:strRef>
          </c:cat>
          <c:val>
            <c:numRef>
              <c:f>'انگوت '!$B$15:$B$27</c:f>
              <c:numCache>
                <c:formatCode>0.0</c:formatCode>
                <c:ptCount val="13"/>
                <c:pt idx="0">
                  <c:v>50</c:v>
                </c:pt>
                <c:pt idx="1">
                  <c:v>33.333333333333329</c:v>
                </c:pt>
                <c:pt idx="2">
                  <c:v>16.666666666666664</c:v>
                </c:pt>
                <c:pt idx="3">
                  <c:v>0</c:v>
                </c:pt>
                <c:pt idx="4">
                  <c:v>0</c:v>
                </c:pt>
                <c:pt idx="5">
                  <c:v>0</c:v>
                </c:pt>
                <c:pt idx="6">
                  <c:v>0</c:v>
                </c:pt>
                <c:pt idx="7">
                  <c:v>0</c:v>
                </c:pt>
                <c:pt idx="8">
                  <c:v>0</c:v>
                </c:pt>
                <c:pt idx="9">
                  <c:v>0</c:v>
                </c:pt>
                <c:pt idx="10">
                  <c:v>0</c:v>
                </c:pt>
                <c:pt idx="11">
                  <c:v>0</c:v>
                </c:pt>
                <c:pt idx="12">
                  <c:v>0</c:v>
                </c:pt>
              </c:numCache>
            </c:numRef>
          </c:val>
          <c:extLst xmlns:c16r2="http://schemas.microsoft.com/office/drawing/2015/06/chart">
            <c:ext xmlns:c16="http://schemas.microsoft.com/office/drawing/2014/chart" uri="{C3380CC4-5D6E-409C-BE32-E72D297353CC}">
              <c16:uniqueId val="{00000000-44FE-478D-9BB3-97F688592CF7}"/>
            </c:ext>
          </c:extLst>
        </c:ser>
        <c:gapWidth val="219"/>
        <c:overlap val="-27"/>
        <c:axId val="67064960"/>
        <c:axId val="67066496"/>
      </c:barChart>
      <c:catAx>
        <c:axId val="67064960"/>
        <c:scaling>
          <c:orientation val="minMax"/>
        </c:scaling>
        <c:axPos val="b"/>
        <c:numFmt formatCode="General" sourceLinked="1"/>
        <c:maj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200" b="1" i="0" u="none" strike="noStrike" kern="1200" baseline="0">
                <a:solidFill>
                  <a:schemeClr val="tx1">
                    <a:lumMod val="65000"/>
                    <a:lumOff val="35000"/>
                  </a:schemeClr>
                </a:solidFill>
                <a:latin typeface="+mn-lt"/>
                <a:ea typeface="+mn-ea"/>
                <a:cs typeface="B Nazanin" pitchFamily="2" charset="-78"/>
              </a:defRPr>
            </a:pPr>
            <a:endParaRPr lang="en-US"/>
          </a:p>
        </c:txPr>
        <c:crossAx val="67066496"/>
        <c:crosses val="autoZero"/>
        <c:auto val="1"/>
        <c:lblAlgn val="ctr"/>
        <c:lblOffset val="100"/>
      </c:catAx>
      <c:valAx>
        <c:axId val="67066496"/>
        <c:scaling>
          <c:orientation val="minMax"/>
        </c:scaling>
        <c:axPos val="l"/>
        <c:majorGridlines>
          <c:spPr>
            <a:ln w="9525" cap="flat" cmpd="sng" algn="ctr">
              <a:solidFill>
                <a:schemeClr val="tx1">
                  <a:lumMod val="15000"/>
                  <a:lumOff val="85000"/>
                </a:schemeClr>
              </a:solidFill>
              <a:round/>
            </a:ln>
            <a:effectLst/>
          </c:spPr>
        </c:majorGridlines>
        <c:numFmt formatCode="0.0" sourceLinked="1"/>
        <c:maj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67064960"/>
        <c:crosses val="autoZero"/>
        <c:crossBetween val="between"/>
      </c:valAx>
      <c:spPr>
        <a:noFill/>
        <a:ln>
          <a:noFill/>
        </a:ln>
        <a:effectLst/>
      </c:spPr>
    </c:plotArea>
    <c:plotVisOnly val="1"/>
    <c:dispBlanksAs val="gap"/>
  </c:chart>
  <c:spPr>
    <a:solidFill>
      <a:schemeClr val="bg1"/>
    </a:solidFill>
    <a:ln w="9525" cap="flat" cmpd="sng" algn="ctr">
      <a:solidFill>
        <a:schemeClr val="tx1">
          <a:lumMod val="15000"/>
          <a:lumOff val="85000"/>
        </a:schemeClr>
      </a:solidFill>
      <a:round/>
    </a:ln>
    <a:effectLst/>
  </c:spPr>
  <c:txPr>
    <a:bodyPr/>
    <a:lstStyle/>
    <a:p>
      <a:pPr>
        <a:defRPr/>
      </a:pPr>
      <a:endParaRPr lang="en-US"/>
    </a:p>
  </c:txPr>
  <c:externalData r:id="rId1"/>
</c:chartSpace>
</file>

<file path=ppt/charts/chart3.xml><?xml version="1.0" encoding="utf-8"?>
<c:chartSpace xmlns:c="http://schemas.openxmlformats.org/drawingml/2006/chart" xmlns:a="http://schemas.openxmlformats.org/drawingml/2006/main" xmlns:r="http://schemas.openxmlformats.org/officeDocument/2006/relationships">
  <c:lang val="en-US"/>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fa-IR" sz="2000" b="1" dirty="0">
                <a:cs typeface="B Nazanin" panose="00000400000000000000" pitchFamily="2" charset="-78"/>
              </a:rPr>
              <a:t>درصد بررسی پرونده مادران مبتلا به </a:t>
            </a:r>
            <a:r>
              <a:rPr lang="fa-IR" sz="2000" b="1" dirty="0" smtClean="0">
                <a:cs typeface="B Nazanin" panose="00000400000000000000" pitchFamily="2" charset="-78"/>
              </a:rPr>
              <a:t>موربیدیته </a:t>
            </a:r>
            <a:r>
              <a:rPr lang="fa-IR" sz="2000" b="1" dirty="0">
                <a:cs typeface="B Nazanin" panose="00000400000000000000" pitchFamily="2" charset="-78"/>
              </a:rPr>
              <a:t>شدید در کمیته موربیدیته در سه ماهه اول </a:t>
            </a:r>
            <a:r>
              <a:rPr lang="fa-IR" sz="1600" b="1" dirty="0">
                <a:cs typeface="B Nazanin" panose="00000400000000000000" pitchFamily="2" charset="-78"/>
              </a:rPr>
              <a:t>1</a:t>
            </a:r>
            <a:r>
              <a:rPr lang="fa-IR" sz="1600" b="1" dirty="0"/>
              <a:t>405</a:t>
            </a:r>
            <a:endParaRPr lang="en-US" sz="1600" b="1" dirty="0"/>
          </a:p>
        </c:rich>
      </c:tx>
      <c:layout>
        <c:manualLayout>
          <c:xMode val="edge"/>
          <c:yMode val="edge"/>
          <c:x val="0.12858264863611915"/>
          <c:y val="4.1666589957365593E-2"/>
        </c:manualLayout>
      </c:layout>
      <c:spPr>
        <a:noFill/>
        <a:ln>
          <a:noFill/>
        </a:ln>
        <a:effectLst/>
      </c:spPr>
    </c:title>
    <c:plotArea>
      <c:layout/>
      <c:barChart>
        <c:barDir val="col"/>
        <c:grouping val="clustered"/>
        <c:ser>
          <c:idx val="0"/>
          <c:order val="0"/>
          <c:spPr>
            <a:solidFill>
              <a:schemeClr val="accent1"/>
            </a:solidFill>
            <a:ln>
              <a:noFill/>
            </a:ln>
            <a:effectLst/>
          </c:spPr>
          <c:dPt>
            <c:idx val="3"/>
            <c:spPr>
              <a:solidFill>
                <a:srgbClr val="FFC000"/>
              </a:solidFill>
              <a:ln>
                <a:noFill/>
              </a:ln>
              <a:effectLst/>
            </c:spPr>
            <c:extLst xmlns:c16r2="http://schemas.microsoft.com/office/drawing/2015/06/chart">
              <c:ext xmlns:c16="http://schemas.microsoft.com/office/drawing/2014/chart" uri="{C3380CC4-5D6E-409C-BE32-E72D297353CC}">
                <c16:uniqueId val="{00000001-075A-4B9F-80A7-7895C0796A33}"/>
              </c:ext>
            </c:extLst>
          </c:dPt>
          <c:dPt>
            <c:idx val="8"/>
            <c:spPr>
              <a:solidFill>
                <a:srgbClr val="FF0000"/>
              </a:solidFill>
              <a:ln>
                <a:noFill/>
              </a:ln>
              <a:effectLst/>
            </c:spPr>
            <c:extLst xmlns:c16r2="http://schemas.microsoft.com/office/drawing/2015/06/chart">
              <c:ext xmlns:c16="http://schemas.microsoft.com/office/drawing/2014/chart" uri="{C3380CC4-5D6E-409C-BE32-E72D297353CC}">
                <c16:uniqueId val="{00000003-075A-4B9F-80A7-7895C0796A33}"/>
              </c:ext>
            </c:extLst>
          </c:dPt>
          <c:dLbls>
            <c:spPr>
              <a:noFill/>
              <a:ln>
                <a:noFill/>
              </a:ln>
              <a:effectLst/>
            </c:spPr>
            <c:txPr>
              <a:bodyPr rot="0" spcFirstLastPara="1" vertOverflow="ellipsis" vert="horz" wrap="square" lIns="38100" tIns="19050" rIns="38100" bIns="19050" anchor="ctr" anchorCtr="1">
                <a:spAutoFit/>
              </a:bodyPr>
              <a:lstStyle/>
              <a:p>
                <a:pPr>
                  <a:defRPr sz="1400" b="1" i="0" u="none" strike="noStrike" kern="1200" baseline="0">
                    <a:solidFill>
                      <a:schemeClr val="tx1">
                        <a:lumMod val="75000"/>
                        <a:lumOff val="25000"/>
                      </a:schemeClr>
                    </a:solidFill>
                    <a:latin typeface="+mn-lt"/>
                    <a:ea typeface="+mn-ea"/>
                    <a:cs typeface="+mn-cs"/>
                  </a:defRPr>
                </a:pPr>
                <a:endParaRPr lang="en-US"/>
              </a:p>
            </c:txPr>
            <c:showVal val="1"/>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Sheet2!$A$24:$A$36</c:f>
              <c:strCache>
                <c:ptCount val="13"/>
                <c:pt idx="0">
                  <c:v>اصلاندوز</c:v>
                </c:pt>
                <c:pt idx="1">
                  <c:v>بیله سوار</c:v>
                </c:pt>
                <c:pt idx="2">
                  <c:v>سرعین </c:v>
                </c:pt>
                <c:pt idx="3">
                  <c:v>هدف گذاری </c:v>
                </c:pt>
                <c:pt idx="4">
                  <c:v>گرمی</c:v>
                </c:pt>
                <c:pt idx="5">
                  <c:v>مشکین</c:v>
                </c:pt>
                <c:pt idx="6">
                  <c:v>پارس آباد</c:v>
                </c:pt>
                <c:pt idx="7">
                  <c:v>کوثر</c:v>
                </c:pt>
                <c:pt idx="8">
                  <c:v>استان</c:v>
                </c:pt>
                <c:pt idx="9">
                  <c:v>اردبیل</c:v>
                </c:pt>
                <c:pt idx="10">
                  <c:v>نیر</c:v>
                </c:pt>
                <c:pt idx="11">
                  <c:v>نمین</c:v>
                </c:pt>
                <c:pt idx="12">
                  <c:v>انگوت</c:v>
                </c:pt>
              </c:strCache>
            </c:strRef>
          </c:cat>
          <c:val>
            <c:numRef>
              <c:f>Sheet2!$B$24:$B$36</c:f>
              <c:numCache>
                <c:formatCode>0.0</c:formatCode>
                <c:ptCount val="13"/>
                <c:pt idx="0">
                  <c:v>23.255813953488371</c:v>
                </c:pt>
                <c:pt idx="1">
                  <c:v>19.701086956521731</c:v>
                </c:pt>
                <c:pt idx="2">
                  <c:v>15.988372093023257</c:v>
                </c:pt>
                <c:pt idx="3">
                  <c:v>15</c:v>
                </c:pt>
                <c:pt idx="4">
                  <c:v>14.547413793103448</c:v>
                </c:pt>
                <c:pt idx="5">
                  <c:v>14.484126984126986</c:v>
                </c:pt>
                <c:pt idx="6">
                  <c:v>14.436141304347828</c:v>
                </c:pt>
                <c:pt idx="7">
                  <c:v>12.019230769230768</c:v>
                </c:pt>
                <c:pt idx="8">
                  <c:v>11.702817945865778</c:v>
                </c:pt>
                <c:pt idx="9">
                  <c:v>10.030864197530859</c:v>
                </c:pt>
                <c:pt idx="10">
                  <c:v>9.765625</c:v>
                </c:pt>
                <c:pt idx="11">
                  <c:v>6.1936936936936959</c:v>
                </c:pt>
                <c:pt idx="12">
                  <c:v>6.0483870967741931</c:v>
                </c:pt>
              </c:numCache>
            </c:numRef>
          </c:val>
          <c:extLst xmlns:c16r2="http://schemas.microsoft.com/office/drawing/2015/06/chart">
            <c:ext xmlns:c16="http://schemas.microsoft.com/office/drawing/2014/chart" uri="{C3380CC4-5D6E-409C-BE32-E72D297353CC}">
              <c16:uniqueId val="{00000004-075A-4B9F-80A7-7895C0796A33}"/>
            </c:ext>
          </c:extLst>
        </c:ser>
        <c:gapWidth val="219"/>
        <c:overlap val="-27"/>
        <c:axId val="59370496"/>
        <c:axId val="60572416"/>
      </c:barChart>
      <c:catAx>
        <c:axId val="59370496"/>
        <c:scaling>
          <c:orientation val="minMax"/>
        </c:scaling>
        <c:axPos val="b"/>
        <c:numFmt formatCode="General" sourceLinked="1"/>
        <c:maj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400" b="1" i="0" u="none" strike="noStrike" kern="1200" baseline="0">
                <a:solidFill>
                  <a:schemeClr val="tx1">
                    <a:lumMod val="65000"/>
                    <a:lumOff val="35000"/>
                  </a:schemeClr>
                </a:solidFill>
                <a:latin typeface="+mn-lt"/>
                <a:ea typeface="+mn-ea"/>
                <a:cs typeface="+mn-cs"/>
              </a:defRPr>
            </a:pPr>
            <a:endParaRPr lang="en-US"/>
          </a:p>
        </c:txPr>
        <c:crossAx val="60572416"/>
        <c:crosses val="autoZero"/>
        <c:auto val="1"/>
        <c:lblAlgn val="ctr"/>
        <c:lblOffset val="100"/>
      </c:catAx>
      <c:valAx>
        <c:axId val="60572416"/>
        <c:scaling>
          <c:orientation val="minMax"/>
        </c:scaling>
        <c:axPos val="l"/>
        <c:majorGridlines>
          <c:spPr>
            <a:ln w="9525" cap="flat" cmpd="sng" algn="ctr">
              <a:solidFill>
                <a:schemeClr val="tx1">
                  <a:lumMod val="15000"/>
                  <a:lumOff val="85000"/>
                </a:schemeClr>
              </a:solidFill>
              <a:round/>
            </a:ln>
            <a:effectLst/>
          </c:spPr>
        </c:majorGridlines>
        <c:numFmt formatCode="0.0" sourceLinked="1"/>
        <c:maj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59370496"/>
        <c:crosses val="autoZero"/>
        <c:crossBetween val="between"/>
      </c:valAx>
      <c:spPr>
        <a:noFill/>
        <a:ln>
          <a:noFill/>
        </a:ln>
        <a:effectLst/>
      </c:spPr>
    </c:plotArea>
    <c:plotVisOnly val="1"/>
    <c:dispBlanksAs val="gap"/>
  </c:chart>
  <c:spPr>
    <a:noFill/>
    <a:ln>
      <a:noFill/>
    </a:ln>
    <a:effectLst/>
  </c:spPr>
  <c:txPr>
    <a:bodyPr/>
    <a:lstStyle/>
    <a:p>
      <a:pPr>
        <a:defRPr/>
      </a:pPr>
      <a:endParaRPr lang="en-US"/>
    </a:p>
  </c:txPr>
  <c:externalData r:id="rId1"/>
</c:chartSpace>
</file>

<file path=ppt/charts/chart4.xml><?xml version="1.0" encoding="utf-8"?>
<c:chartSpace xmlns:c="http://schemas.openxmlformats.org/drawingml/2006/chart" xmlns:a="http://schemas.openxmlformats.org/drawingml/2006/main" xmlns:r="http://schemas.openxmlformats.org/officeDocument/2006/relationships">
  <c:lang val="en-US"/>
  <c:chart>
    <c:title>
      <c:tx>
        <c:rich>
          <a:bodyPr rot="0" spcFirstLastPara="1" vertOverflow="ellipsis" vert="horz" wrap="square" anchor="ctr" anchorCtr="1"/>
          <a:lstStyle/>
          <a:p>
            <a:pPr>
              <a:defRPr sz="1600" b="1" i="0" u="none" strike="noStrike" kern="1200" spc="0" baseline="0">
                <a:solidFill>
                  <a:schemeClr val="tx1">
                    <a:lumMod val="65000"/>
                    <a:lumOff val="35000"/>
                  </a:schemeClr>
                </a:solidFill>
                <a:latin typeface="+mn-lt"/>
                <a:ea typeface="+mn-ea"/>
                <a:cs typeface="+mn-cs"/>
              </a:defRPr>
            </a:pPr>
            <a:r>
              <a:rPr lang="fa-IR" sz="1600" b="1"/>
              <a:t>درصد مشارکت مادران در کلاس آمادگی در مناطق روستایی به تفکیک شهرستان  در چهار ماه اول 1405</a:t>
            </a:r>
            <a:endParaRPr lang="en-US" sz="1600" b="1"/>
          </a:p>
        </c:rich>
      </c:tx>
      <c:layout/>
      <c:spPr>
        <a:noFill/>
        <a:ln>
          <a:noFill/>
        </a:ln>
        <a:effectLst/>
      </c:spPr>
    </c:title>
    <c:plotArea>
      <c:layout/>
      <c:barChart>
        <c:barDir val="col"/>
        <c:grouping val="clustered"/>
        <c:ser>
          <c:idx val="0"/>
          <c:order val="0"/>
          <c:spPr>
            <a:solidFill>
              <a:schemeClr val="accent1"/>
            </a:solidFill>
            <a:ln>
              <a:noFill/>
            </a:ln>
            <a:effectLst/>
          </c:spPr>
          <c:dPt>
            <c:idx val="5"/>
            <c:spPr>
              <a:solidFill>
                <a:srgbClr val="FFC000"/>
              </a:solidFill>
              <a:ln>
                <a:noFill/>
              </a:ln>
              <a:effectLst/>
            </c:spPr>
            <c:extLst xmlns:c16r2="http://schemas.microsoft.com/office/drawing/2015/06/chart">
              <c:ext xmlns:c16="http://schemas.microsoft.com/office/drawing/2014/chart" uri="{C3380CC4-5D6E-409C-BE32-E72D297353CC}">
                <c16:uniqueId val="{00000001-568E-40A3-BEAA-AE33FADBDA98}"/>
              </c:ext>
            </c:extLst>
          </c:dPt>
          <c:dPt>
            <c:idx val="8"/>
            <c:spPr>
              <a:solidFill>
                <a:srgbClr val="FF0000"/>
              </a:solidFill>
              <a:ln>
                <a:noFill/>
              </a:ln>
              <a:effectLst/>
            </c:spPr>
            <c:extLst xmlns:c16r2="http://schemas.microsoft.com/office/drawing/2015/06/chart">
              <c:ext xmlns:c16="http://schemas.microsoft.com/office/drawing/2014/chart" uri="{C3380CC4-5D6E-409C-BE32-E72D297353CC}">
                <c16:uniqueId val="{00000003-568E-40A3-BEAA-AE33FADBDA98}"/>
              </c:ext>
            </c:extLst>
          </c:dPt>
          <c:dLbls>
            <c:spPr>
              <a:noFill/>
              <a:ln>
                <a:noFill/>
              </a:ln>
              <a:effectLst/>
            </c:spPr>
            <c:txPr>
              <a:bodyPr rot="0" spcFirstLastPara="1" vertOverflow="ellipsis" vert="horz" wrap="square" lIns="38100" tIns="19050" rIns="38100" bIns="19050" anchor="ctr" anchorCtr="1">
                <a:spAutoFit/>
              </a:bodyPr>
              <a:lstStyle/>
              <a:p>
                <a:pPr>
                  <a:defRPr sz="1200" b="1" i="0" u="none" strike="noStrike" kern="1200" baseline="0">
                    <a:solidFill>
                      <a:schemeClr val="tx1">
                        <a:lumMod val="75000"/>
                        <a:lumOff val="25000"/>
                      </a:schemeClr>
                    </a:solidFill>
                    <a:latin typeface="+mn-lt"/>
                    <a:ea typeface="+mn-ea"/>
                    <a:cs typeface="+mn-cs"/>
                  </a:defRPr>
                </a:pPr>
                <a:endParaRPr lang="en-US"/>
              </a:p>
            </c:txPr>
            <c:showVal val="1"/>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Sheet3!$A$28:$A$40</c:f>
              <c:strCache>
                <c:ptCount val="13"/>
                <c:pt idx="0">
                  <c:v>گرمی</c:v>
                </c:pt>
                <c:pt idx="1">
                  <c:v>بیله سوار</c:v>
                </c:pt>
                <c:pt idx="2">
                  <c:v>اردبیل</c:v>
                </c:pt>
                <c:pt idx="3">
                  <c:v>کوثر</c:v>
                </c:pt>
                <c:pt idx="4">
                  <c:v>نمین</c:v>
                </c:pt>
                <c:pt idx="5">
                  <c:v>استان</c:v>
                </c:pt>
                <c:pt idx="6">
                  <c:v>مشکین</c:v>
                </c:pt>
                <c:pt idx="7">
                  <c:v>سرعین</c:v>
                </c:pt>
                <c:pt idx="8">
                  <c:v>هدف </c:v>
                </c:pt>
                <c:pt idx="9">
                  <c:v>نیر</c:v>
                </c:pt>
                <c:pt idx="10">
                  <c:v>پارس آباد</c:v>
                </c:pt>
                <c:pt idx="11">
                  <c:v>انگوت</c:v>
                </c:pt>
                <c:pt idx="12">
                  <c:v>اصلاندوز</c:v>
                </c:pt>
              </c:strCache>
            </c:strRef>
          </c:cat>
          <c:val>
            <c:numRef>
              <c:f>Sheet3!$B$28:$B$40</c:f>
              <c:numCache>
                <c:formatCode>0.0</c:formatCode>
                <c:ptCount val="13"/>
                <c:pt idx="0">
                  <c:v>72.916666666666686</c:v>
                </c:pt>
                <c:pt idx="1">
                  <c:v>68.518518518518519</c:v>
                </c:pt>
                <c:pt idx="2">
                  <c:v>53.070175438596493</c:v>
                </c:pt>
                <c:pt idx="3">
                  <c:v>51.851851851851833</c:v>
                </c:pt>
                <c:pt idx="4">
                  <c:v>34.615384615384592</c:v>
                </c:pt>
                <c:pt idx="5">
                  <c:v>34.349593495934954</c:v>
                </c:pt>
                <c:pt idx="6">
                  <c:v>31.788079470198671</c:v>
                </c:pt>
                <c:pt idx="7">
                  <c:v>30.76923076923077</c:v>
                </c:pt>
                <c:pt idx="8">
                  <c:v>30</c:v>
                </c:pt>
                <c:pt idx="9">
                  <c:v>26.666666666666668</c:v>
                </c:pt>
                <c:pt idx="10">
                  <c:v>14.754098360655734</c:v>
                </c:pt>
                <c:pt idx="11">
                  <c:v>11.111111111111105</c:v>
                </c:pt>
                <c:pt idx="12">
                  <c:v>3.9603960396039604</c:v>
                </c:pt>
              </c:numCache>
            </c:numRef>
          </c:val>
          <c:extLst xmlns:c16r2="http://schemas.microsoft.com/office/drawing/2015/06/chart">
            <c:ext xmlns:c16="http://schemas.microsoft.com/office/drawing/2014/chart" uri="{C3380CC4-5D6E-409C-BE32-E72D297353CC}">
              <c16:uniqueId val="{00000004-568E-40A3-BEAA-AE33FADBDA98}"/>
            </c:ext>
          </c:extLst>
        </c:ser>
        <c:gapWidth val="219"/>
        <c:overlap val="-27"/>
        <c:axId val="60618240"/>
        <c:axId val="60619776"/>
      </c:barChart>
      <c:catAx>
        <c:axId val="60618240"/>
        <c:scaling>
          <c:orientation val="minMax"/>
        </c:scaling>
        <c:axPos val="b"/>
        <c:numFmt formatCode="General" sourceLinked="1"/>
        <c:maj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400" b="1" i="0" u="none" strike="noStrike" kern="1200" baseline="0">
                <a:solidFill>
                  <a:schemeClr val="tx1">
                    <a:lumMod val="65000"/>
                    <a:lumOff val="35000"/>
                  </a:schemeClr>
                </a:solidFill>
                <a:latin typeface="+mn-lt"/>
                <a:ea typeface="+mn-ea"/>
                <a:cs typeface="+mn-cs"/>
              </a:defRPr>
            </a:pPr>
            <a:endParaRPr lang="en-US"/>
          </a:p>
        </c:txPr>
        <c:crossAx val="60619776"/>
        <c:crosses val="autoZero"/>
        <c:auto val="1"/>
        <c:lblAlgn val="ctr"/>
        <c:lblOffset val="100"/>
      </c:catAx>
      <c:valAx>
        <c:axId val="60619776"/>
        <c:scaling>
          <c:orientation val="minMax"/>
        </c:scaling>
        <c:axPos val="l"/>
        <c:majorGridlines>
          <c:spPr>
            <a:ln w="9525" cap="flat" cmpd="sng" algn="ctr">
              <a:solidFill>
                <a:schemeClr val="tx1">
                  <a:lumMod val="15000"/>
                  <a:lumOff val="85000"/>
                </a:schemeClr>
              </a:solidFill>
              <a:round/>
            </a:ln>
            <a:effectLst/>
          </c:spPr>
        </c:majorGridlines>
        <c:numFmt formatCode="0.0" sourceLinked="1"/>
        <c:maj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60618240"/>
        <c:crosses val="autoZero"/>
        <c:crossBetween val="between"/>
      </c:valAx>
      <c:spPr>
        <a:noFill/>
        <a:ln>
          <a:noFill/>
        </a:ln>
        <a:effectLst/>
      </c:spPr>
    </c:plotArea>
    <c:plotVisOnly val="1"/>
    <c:dispBlanksAs val="gap"/>
  </c:chart>
  <c:spPr>
    <a:noFill/>
    <a:ln>
      <a:noFill/>
    </a:ln>
    <a:effectLst/>
  </c:spPr>
  <c:txPr>
    <a:bodyPr/>
    <a:lstStyle/>
    <a:p>
      <a:pPr>
        <a:defRPr/>
      </a:pPr>
      <a:endParaRPr lang="en-US"/>
    </a:p>
  </c:txPr>
  <c:externalData r:id="rId1"/>
</c:chartSpace>
</file>

<file path=ppt/charts/chart5.xml><?xml version="1.0" encoding="utf-8"?>
<c:chartSpace xmlns:c="http://schemas.openxmlformats.org/drawingml/2006/chart" xmlns:a="http://schemas.openxmlformats.org/drawingml/2006/main" xmlns:r="http://schemas.openxmlformats.org/officeDocument/2006/relationships">
  <c:date1904 val="1"/>
  <c:lang val="en-US"/>
  <c:chart>
    <c:title>
      <c:tx>
        <c:rich>
          <a:bodyPr rot="0" spcFirstLastPara="1" vertOverflow="ellipsis" vert="horz" wrap="square" anchor="ctr" anchorCtr="1"/>
          <a:lstStyle/>
          <a:p>
            <a:pPr>
              <a:defRPr sz="1400" b="1" i="0" u="none" strike="noStrike" kern="1200" spc="0" baseline="0">
                <a:solidFill>
                  <a:schemeClr val="tx1">
                    <a:lumMod val="65000"/>
                    <a:lumOff val="35000"/>
                  </a:schemeClr>
                </a:solidFill>
                <a:latin typeface="+mn-lt"/>
                <a:ea typeface="+mn-ea"/>
                <a:cs typeface="B Nazanin" panose="00000400000000000000" pitchFamily="2" charset="-78"/>
              </a:defRPr>
            </a:pPr>
            <a:r>
              <a:rPr lang="fa-IR" b="1" dirty="0">
                <a:cs typeface="B Nazanin" panose="00000400000000000000" pitchFamily="2" charset="-78"/>
              </a:rPr>
              <a:t>درصد مشارکت مادران در کلاس آمادگی زایمان در مناطق شهری در چهار ماه اول 1405 به تفکیک شهرستان </a:t>
            </a:r>
            <a:endParaRPr lang="en-US" b="1" dirty="0">
              <a:cs typeface="B Nazanin" panose="00000400000000000000" pitchFamily="2" charset="-78"/>
            </a:endParaRPr>
          </a:p>
        </c:rich>
      </c:tx>
      <c:layout>
        <c:manualLayout>
          <c:xMode val="edge"/>
          <c:yMode val="edge"/>
          <c:x val="0.13881255468066495"/>
          <c:y val="4.1666666666666664E-2"/>
        </c:manualLayout>
      </c:layout>
      <c:spPr>
        <a:noFill/>
        <a:ln>
          <a:noFill/>
        </a:ln>
        <a:effectLst/>
      </c:spPr>
    </c:title>
    <c:plotArea>
      <c:layout>
        <c:manualLayout>
          <c:layoutTarget val="inner"/>
          <c:xMode val="edge"/>
          <c:yMode val="edge"/>
          <c:x val="0.12529768153980758"/>
          <c:y val="0.16708333333333342"/>
          <c:w val="0.87122462817147883"/>
          <c:h val="0.64489063867016683"/>
        </c:manualLayout>
      </c:layout>
      <c:barChart>
        <c:barDir val="col"/>
        <c:grouping val="clustered"/>
        <c:ser>
          <c:idx val="0"/>
          <c:order val="0"/>
          <c:spPr>
            <a:solidFill>
              <a:schemeClr val="accent1"/>
            </a:solidFill>
            <a:ln>
              <a:noFill/>
            </a:ln>
            <a:effectLst/>
          </c:spPr>
          <c:dPt>
            <c:idx val="7"/>
            <c:spPr>
              <a:solidFill>
                <a:srgbClr val="FF0000"/>
              </a:solidFill>
              <a:ln>
                <a:noFill/>
              </a:ln>
              <a:effectLst/>
            </c:spPr>
            <c:extLst xmlns:c16r2="http://schemas.microsoft.com/office/drawing/2015/06/chart">
              <c:ext xmlns:c16="http://schemas.microsoft.com/office/drawing/2014/chart" uri="{C3380CC4-5D6E-409C-BE32-E72D297353CC}">
                <c16:uniqueId val="{00000001-1CB8-4C78-9DF9-827240C2A0AA}"/>
              </c:ext>
            </c:extLst>
          </c:dPt>
          <c:dPt>
            <c:idx val="9"/>
            <c:spPr>
              <a:solidFill>
                <a:srgbClr val="FFC000"/>
              </a:solidFill>
              <a:ln>
                <a:noFill/>
              </a:ln>
              <a:effectLst/>
            </c:spPr>
            <c:extLst xmlns:c16r2="http://schemas.microsoft.com/office/drawing/2015/06/chart">
              <c:ext xmlns:c16="http://schemas.microsoft.com/office/drawing/2014/chart" uri="{C3380CC4-5D6E-409C-BE32-E72D297353CC}">
                <c16:uniqueId val="{00000003-1CB8-4C78-9DF9-827240C2A0AA}"/>
              </c:ext>
            </c:extLst>
          </c:dPt>
          <c:dLbls>
            <c:spPr>
              <a:noFill/>
              <a:ln>
                <a:noFill/>
              </a:ln>
              <a:effectLst/>
            </c:spPr>
            <c:txPr>
              <a:bodyPr rot="0" spcFirstLastPara="1" vertOverflow="ellipsis" vert="horz" wrap="square" lIns="38100" tIns="19050" rIns="38100" bIns="19050" anchor="ctr" anchorCtr="1">
                <a:spAutoFit/>
              </a:bodyPr>
              <a:lstStyle/>
              <a:p>
                <a:pPr>
                  <a:defRPr sz="1400" b="1" i="0" u="none" strike="noStrike" kern="1200" baseline="0">
                    <a:solidFill>
                      <a:schemeClr val="tx1">
                        <a:lumMod val="75000"/>
                        <a:lumOff val="25000"/>
                      </a:schemeClr>
                    </a:solidFill>
                    <a:latin typeface="+mn-lt"/>
                    <a:ea typeface="+mn-ea"/>
                    <a:cs typeface="+mn-cs"/>
                  </a:defRPr>
                </a:pPr>
                <a:endParaRPr lang="en-US"/>
              </a:p>
            </c:txPr>
            <c:showVal val="1"/>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Sheet3!$A$46:$A$58</c:f>
              <c:strCache>
                <c:ptCount val="13"/>
                <c:pt idx="0">
                  <c:v>نیر</c:v>
                </c:pt>
                <c:pt idx="1">
                  <c:v>انگوت</c:v>
                </c:pt>
                <c:pt idx="2">
                  <c:v>گرمی</c:v>
                </c:pt>
                <c:pt idx="3">
                  <c:v>اصلاندوز</c:v>
                </c:pt>
                <c:pt idx="4">
                  <c:v>بیله سوار</c:v>
                </c:pt>
                <c:pt idx="5">
                  <c:v>مشکین</c:v>
                </c:pt>
                <c:pt idx="6">
                  <c:v>نمین</c:v>
                </c:pt>
                <c:pt idx="7">
                  <c:v>هدف</c:v>
                </c:pt>
                <c:pt idx="8">
                  <c:v>کوثر</c:v>
                </c:pt>
                <c:pt idx="9">
                  <c:v>استان</c:v>
                </c:pt>
                <c:pt idx="10">
                  <c:v>سرعین</c:v>
                </c:pt>
                <c:pt idx="11">
                  <c:v>پارس آباد</c:v>
                </c:pt>
                <c:pt idx="12">
                  <c:v>اردبیل</c:v>
                </c:pt>
              </c:strCache>
            </c:strRef>
          </c:cat>
          <c:val>
            <c:numRef>
              <c:f>Sheet3!$B$46:$B$58</c:f>
              <c:numCache>
                <c:formatCode>0.0</c:formatCode>
                <c:ptCount val="13"/>
                <c:pt idx="0">
                  <c:v>154.54545454545453</c:v>
                </c:pt>
                <c:pt idx="1">
                  <c:v>91.666666666666657</c:v>
                </c:pt>
                <c:pt idx="2">
                  <c:v>91.176470588235262</c:v>
                </c:pt>
                <c:pt idx="3">
                  <c:v>90.909090909090907</c:v>
                </c:pt>
                <c:pt idx="4">
                  <c:v>77.215189873417728</c:v>
                </c:pt>
                <c:pt idx="5">
                  <c:v>71.228070175438546</c:v>
                </c:pt>
                <c:pt idx="6">
                  <c:v>62.85714285714284</c:v>
                </c:pt>
                <c:pt idx="7">
                  <c:v>60</c:v>
                </c:pt>
                <c:pt idx="8">
                  <c:v>58.333333333333336</c:v>
                </c:pt>
                <c:pt idx="9">
                  <c:v>51.088588588588593</c:v>
                </c:pt>
                <c:pt idx="10">
                  <c:v>47.826086956521756</c:v>
                </c:pt>
                <c:pt idx="11">
                  <c:v>46.540880503144628</c:v>
                </c:pt>
                <c:pt idx="12">
                  <c:v>42.815590459569499</c:v>
                </c:pt>
              </c:numCache>
            </c:numRef>
          </c:val>
          <c:extLst xmlns:c16r2="http://schemas.microsoft.com/office/drawing/2015/06/chart">
            <c:ext xmlns:c16="http://schemas.microsoft.com/office/drawing/2014/chart" uri="{C3380CC4-5D6E-409C-BE32-E72D297353CC}">
              <c16:uniqueId val="{00000004-1CB8-4C78-9DF9-827240C2A0AA}"/>
            </c:ext>
          </c:extLst>
        </c:ser>
        <c:gapWidth val="219"/>
        <c:overlap val="-27"/>
        <c:axId val="60538880"/>
        <c:axId val="60540416"/>
      </c:barChart>
      <c:catAx>
        <c:axId val="60538880"/>
        <c:scaling>
          <c:orientation val="minMax"/>
        </c:scaling>
        <c:axPos val="b"/>
        <c:numFmt formatCode="General" sourceLinked="1"/>
        <c:maj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400" b="1" i="0" u="none" strike="noStrike" kern="1200" baseline="0">
                <a:solidFill>
                  <a:schemeClr val="tx1">
                    <a:lumMod val="65000"/>
                    <a:lumOff val="35000"/>
                  </a:schemeClr>
                </a:solidFill>
                <a:latin typeface="+mn-lt"/>
                <a:ea typeface="+mn-ea"/>
                <a:cs typeface="+mn-cs"/>
              </a:defRPr>
            </a:pPr>
            <a:endParaRPr lang="en-US"/>
          </a:p>
        </c:txPr>
        <c:crossAx val="60540416"/>
        <c:crosses val="autoZero"/>
        <c:auto val="1"/>
        <c:lblAlgn val="ctr"/>
        <c:lblOffset val="100"/>
      </c:catAx>
      <c:valAx>
        <c:axId val="60540416"/>
        <c:scaling>
          <c:orientation val="minMax"/>
        </c:scaling>
        <c:axPos val="l"/>
        <c:majorGridlines>
          <c:spPr>
            <a:ln w="9525" cap="flat" cmpd="sng" algn="ctr">
              <a:solidFill>
                <a:schemeClr val="tx1">
                  <a:lumMod val="15000"/>
                  <a:lumOff val="85000"/>
                </a:schemeClr>
              </a:solidFill>
              <a:round/>
            </a:ln>
            <a:effectLst/>
          </c:spPr>
        </c:majorGridlines>
        <c:numFmt formatCode="0.0" sourceLinked="1"/>
        <c:maj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60538880"/>
        <c:crosses val="autoZero"/>
        <c:crossBetween val="between"/>
      </c:valAx>
      <c:spPr>
        <a:noFill/>
        <a:ln>
          <a:noFill/>
        </a:ln>
        <a:effectLst/>
      </c:spPr>
    </c:plotArea>
    <c:plotVisOnly val="1"/>
    <c:dispBlanksAs val="gap"/>
  </c:chart>
  <c:spPr>
    <a:noFill/>
    <a:ln>
      <a:noFill/>
    </a:ln>
    <a:effectLst/>
  </c:spPr>
  <c:txPr>
    <a:bodyPr/>
    <a:lstStyle/>
    <a:p>
      <a:pPr>
        <a:defRPr/>
      </a:pPr>
      <a:endParaRPr lang="en-US"/>
    </a:p>
  </c:txPr>
  <c:externalData r:id="rId1"/>
</c:chartSpace>
</file>

<file path=ppt/charts/chart6.xml><?xml version="1.0" encoding="utf-8"?>
<c:chartSpace xmlns:c="http://schemas.openxmlformats.org/drawingml/2006/chart" xmlns:a="http://schemas.openxmlformats.org/drawingml/2006/main" xmlns:r="http://schemas.openxmlformats.org/officeDocument/2006/relationships">
  <c:lang val="en-US"/>
  <c:chart>
    <c:title>
      <c:tx>
        <c:rich>
          <a:bodyPr rot="0" spcFirstLastPara="1" vertOverflow="ellipsis" vert="horz" wrap="square" anchor="ctr" anchorCtr="1"/>
          <a:lstStyle/>
          <a:p>
            <a:pPr>
              <a:defRPr sz="1400" b="1" i="0" u="none" strike="noStrike" kern="1200" spc="0" baseline="0">
                <a:solidFill>
                  <a:schemeClr val="tx1">
                    <a:lumMod val="65000"/>
                    <a:lumOff val="35000"/>
                  </a:schemeClr>
                </a:solidFill>
                <a:latin typeface="+mn-lt"/>
                <a:ea typeface="+mn-ea"/>
                <a:cs typeface="+mn-cs"/>
              </a:defRPr>
            </a:pPr>
            <a:r>
              <a:rPr lang="fa-IR" b="1"/>
              <a:t>درصد مشارکت مادران در کلاس آمادگی کل در چهار ماه اول 1405 به تفکیک شهرستان </a:t>
            </a:r>
            <a:endParaRPr lang="en-US" b="1"/>
          </a:p>
        </c:rich>
      </c:tx>
      <c:layout/>
      <c:spPr>
        <a:noFill/>
        <a:ln>
          <a:noFill/>
        </a:ln>
        <a:effectLst/>
      </c:spPr>
    </c:title>
    <c:plotArea>
      <c:layout/>
      <c:barChart>
        <c:barDir val="col"/>
        <c:grouping val="clustered"/>
        <c:ser>
          <c:idx val="0"/>
          <c:order val="0"/>
          <c:spPr>
            <a:solidFill>
              <a:schemeClr val="accent1"/>
            </a:solidFill>
            <a:ln>
              <a:noFill/>
            </a:ln>
            <a:effectLst/>
          </c:spPr>
          <c:dPt>
            <c:idx val="3"/>
            <c:spPr>
              <a:solidFill>
                <a:srgbClr val="FF0000"/>
              </a:solidFill>
              <a:ln>
                <a:noFill/>
              </a:ln>
              <a:effectLst/>
            </c:spPr>
            <c:extLst xmlns:c16r2="http://schemas.microsoft.com/office/drawing/2015/06/chart">
              <c:ext xmlns:c16="http://schemas.microsoft.com/office/drawing/2014/chart" uri="{C3380CC4-5D6E-409C-BE32-E72D297353CC}">
                <c16:uniqueId val="{00000001-B382-42EB-825B-CBE07E1E2D14}"/>
              </c:ext>
            </c:extLst>
          </c:dPt>
          <c:dPt>
            <c:idx val="7"/>
            <c:spPr>
              <a:solidFill>
                <a:srgbClr val="FFC000"/>
              </a:solidFill>
              <a:ln>
                <a:noFill/>
              </a:ln>
              <a:effectLst/>
            </c:spPr>
            <c:extLst xmlns:c16r2="http://schemas.microsoft.com/office/drawing/2015/06/chart">
              <c:ext xmlns:c16="http://schemas.microsoft.com/office/drawing/2014/chart" uri="{C3380CC4-5D6E-409C-BE32-E72D297353CC}">
                <c16:uniqueId val="{00000003-B382-42EB-825B-CBE07E1E2D14}"/>
              </c:ext>
            </c:extLst>
          </c:dPt>
          <c:dLbls>
            <c:spPr>
              <a:noFill/>
              <a:ln>
                <a:noFill/>
              </a:ln>
              <a:effectLst/>
            </c:spPr>
            <c:txPr>
              <a:bodyPr rot="0" spcFirstLastPara="1" vertOverflow="ellipsis" vert="horz" wrap="square" lIns="38100" tIns="19050" rIns="38100" bIns="19050" anchor="ctr" anchorCtr="1">
                <a:spAutoFit/>
              </a:bodyPr>
              <a:lstStyle/>
              <a:p>
                <a:pPr>
                  <a:defRPr sz="1200" b="1" i="0" u="none" strike="noStrike" kern="1200" baseline="0">
                    <a:solidFill>
                      <a:schemeClr val="tx1">
                        <a:lumMod val="75000"/>
                        <a:lumOff val="25000"/>
                      </a:schemeClr>
                    </a:solidFill>
                    <a:latin typeface="+mn-lt"/>
                    <a:ea typeface="+mn-ea"/>
                    <a:cs typeface="+mn-cs"/>
                  </a:defRPr>
                </a:pPr>
                <a:endParaRPr lang="en-US"/>
              </a:p>
            </c:txPr>
            <c:showVal val="1"/>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Sheet3!$A$63:$A$76</c:f>
              <c:strCache>
                <c:ptCount val="14"/>
                <c:pt idx="0">
                  <c:v>گرمی</c:v>
                </c:pt>
                <c:pt idx="1">
                  <c:v>بیله سوار</c:v>
                </c:pt>
                <c:pt idx="2">
                  <c:v>نیر</c:v>
                </c:pt>
                <c:pt idx="3">
                  <c:v>هدف</c:v>
                </c:pt>
                <c:pt idx="4">
                  <c:v>مشکین</c:v>
                </c:pt>
                <c:pt idx="5">
                  <c:v>کوثر</c:v>
                </c:pt>
                <c:pt idx="6">
                  <c:v>نمین</c:v>
                </c:pt>
                <c:pt idx="7">
                  <c:v>استان</c:v>
                </c:pt>
                <c:pt idx="8">
                  <c:v>اردبیل</c:v>
                </c:pt>
                <c:pt idx="9">
                  <c:v>سرعین</c:v>
                </c:pt>
                <c:pt idx="10">
                  <c:v>پارس آباد</c:v>
                </c:pt>
                <c:pt idx="11">
                  <c:v>انگوت</c:v>
                </c:pt>
                <c:pt idx="12">
                  <c:v>اصلاندوز</c:v>
                </c:pt>
                <c:pt idx="13">
                  <c:v>ه</c:v>
                </c:pt>
              </c:strCache>
            </c:strRef>
          </c:cat>
          <c:val>
            <c:numRef>
              <c:f>Sheet3!$B$63:$B$76</c:f>
              <c:numCache>
                <c:formatCode>0.0</c:formatCode>
                <c:ptCount val="14"/>
                <c:pt idx="0">
                  <c:v>85.333333333333314</c:v>
                </c:pt>
                <c:pt idx="1">
                  <c:v>73.684210526315795</c:v>
                </c:pt>
                <c:pt idx="2">
                  <c:v>60.975609756097541</c:v>
                </c:pt>
                <c:pt idx="3">
                  <c:v>60</c:v>
                </c:pt>
                <c:pt idx="4">
                  <c:v>57.568807339449549</c:v>
                </c:pt>
                <c:pt idx="5">
                  <c:v>53.846153846153868</c:v>
                </c:pt>
                <c:pt idx="6">
                  <c:v>47.97297297297299</c:v>
                </c:pt>
                <c:pt idx="7">
                  <c:v>46.573464912280706</c:v>
                </c:pt>
                <c:pt idx="8">
                  <c:v>44.016435541859273</c:v>
                </c:pt>
                <c:pt idx="9">
                  <c:v>37.096774193548384</c:v>
                </c:pt>
                <c:pt idx="10">
                  <c:v>34.930139720558913</c:v>
                </c:pt>
                <c:pt idx="11">
                  <c:v>28.070175438596497</c:v>
                </c:pt>
                <c:pt idx="12">
                  <c:v>25.373134328358208</c:v>
                </c:pt>
              </c:numCache>
            </c:numRef>
          </c:val>
          <c:extLst xmlns:c16r2="http://schemas.microsoft.com/office/drawing/2015/06/chart">
            <c:ext xmlns:c16="http://schemas.microsoft.com/office/drawing/2014/chart" uri="{C3380CC4-5D6E-409C-BE32-E72D297353CC}">
              <c16:uniqueId val="{00000004-B382-42EB-825B-CBE07E1E2D14}"/>
            </c:ext>
          </c:extLst>
        </c:ser>
        <c:gapWidth val="219"/>
        <c:overlap val="-27"/>
        <c:axId val="60782848"/>
        <c:axId val="60784640"/>
      </c:barChart>
      <c:catAx>
        <c:axId val="60782848"/>
        <c:scaling>
          <c:orientation val="minMax"/>
        </c:scaling>
        <c:axPos val="b"/>
        <c:numFmt formatCode="General" sourceLinked="1"/>
        <c:maj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400" b="1" i="0" u="none" strike="noStrike" kern="1200" baseline="0">
                <a:solidFill>
                  <a:schemeClr val="tx1">
                    <a:lumMod val="65000"/>
                    <a:lumOff val="35000"/>
                  </a:schemeClr>
                </a:solidFill>
                <a:latin typeface="+mn-lt"/>
                <a:ea typeface="+mn-ea"/>
                <a:cs typeface="+mn-cs"/>
              </a:defRPr>
            </a:pPr>
            <a:endParaRPr lang="en-US"/>
          </a:p>
        </c:txPr>
        <c:crossAx val="60784640"/>
        <c:crosses val="autoZero"/>
        <c:auto val="1"/>
        <c:lblAlgn val="ctr"/>
        <c:lblOffset val="100"/>
      </c:catAx>
      <c:valAx>
        <c:axId val="60784640"/>
        <c:scaling>
          <c:orientation val="minMax"/>
        </c:scaling>
        <c:axPos val="l"/>
        <c:majorGridlines>
          <c:spPr>
            <a:ln w="9525" cap="flat" cmpd="sng" algn="ctr">
              <a:solidFill>
                <a:schemeClr val="tx1">
                  <a:lumMod val="15000"/>
                  <a:lumOff val="85000"/>
                </a:schemeClr>
              </a:solidFill>
              <a:round/>
            </a:ln>
            <a:effectLst/>
          </c:spPr>
        </c:majorGridlines>
        <c:numFmt formatCode="0.0" sourceLinked="1"/>
        <c:maj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60782848"/>
        <c:crosses val="autoZero"/>
        <c:crossBetween val="between"/>
      </c:valAx>
      <c:spPr>
        <a:noFill/>
        <a:ln>
          <a:noFill/>
        </a:ln>
        <a:effectLst/>
      </c:spPr>
    </c:plotArea>
    <c:plotVisOnly val="1"/>
    <c:dispBlanksAs val="gap"/>
  </c:chart>
  <c:spPr>
    <a:noFill/>
    <a:ln>
      <a:noFill/>
    </a:ln>
    <a:effectLst/>
  </c:spPr>
  <c:txPr>
    <a:bodyPr/>
    <a:lstStyle/>
    <a:p>
      <a:pPr>
        <a:defRPr/>
      </a:pPr>
      <a:endParaRPr lang="en-US"/>
    </a:p>
  </c:txPr>
  <c:externalData r:id="rId1"/>
</c:chartSpace>
</file>

<file path=ppt/charts/chart7.xml><?xml version="1.0" encoding="utf-8"?>
<c:chartSpace xmlns:c="http://schemas.openxmlformats.org/drawingml/2006/chart" xmlns:a="http://schemas.openxmlformats.org/drawingml/2006/main" xmlns:r="http://schemas.openxmlformats.org/officeDocument/2006/relationships">
  <c:lang val="en-US"/>
  <c:chart>
    <c:title>
      <c:tx>
        <c:rich>
          <a:bodyPr rot="0" spcFirstLastPara="1" vertOverflow="ellipsis" vert="horz" wrap="square" anchor="ctr" anchorCtr="1"/>
          <a:lstStyle/>
          <a:p>
            <a:pPr>
              <a:defRPr sz="1600" b="1" i="0" u="none" strike="noStrike" kern="1200" spc="0" baseline="0">
                <a:solidFill>
                  <a:schemeClr val="tx1">
                    <a:lumMod val="65000"/>
                    <a:lumOff val="35000"/>
                  </a:schemeClr>
                </a:solidFill>
                <a:latin typeface="+mn-lt"/>
                <a:ea typeface="+mn-ea"/>
                <a:cs typeface="B Nazanin" panose="00000400000000000000" pitchFamily="2" charset="-78"/>
              </a:defRPr>
            </a:pPr>
            <a:r>
              <a:rPr lang="fa-IR" sz="1600" b="1">
                <a:cs typeface="B Nazanin" panose="00000400000000000000" pitchFamily="2" charset="-78"/>
              </a:rPr>
              <a:t>درصد دوبار مراقبت پس از زایمان در چهار ماه اول 1405 به تفکیک شهرستان</a:t>
            </a:r>
            <a:endParaRPr lang="en-US" sz="1600" b="1">
              <a:cs typeface="B Nazanin" panose="00000400000000000000" pitchFamily="2" charset="-78"/>
            </a:endParaRPr>
          </a:p>
        </c:rich>
      </c:tx>
      <c:layout/>
      <c:spPr>
        <a:noFill/>
        <a:ln>
          <a:noFill/>
        </a:ln>
        <a:effectLst/>
      </c:spPr>
    </c:title>
    <c:plotArea>
      <c:layout/>
      <c:barChart>
        <c:barDir val="col"/>
        <c:grouping val="clustered"/>
        <c:ser>
          <c:idx val="0"/>
          <c:order val="0"/>
          <c:spPr>
            <a:solidFill>
              <a:schemeClr val="accent1"/>
            </a:solidFill>
            <a:ln>
              <a:noFill/>
            </a:ln>
            <a:effectLst/>
          </c:spPr>
          <c:dPt>
            <c:idx val="3"/>
            <c:spPr>
              <a:solidFill>
                <a:srgbClr val="FF0000"/>
              </a:solidFill>
              <a:ln>
                <a:noFill/>
              </a:ln>
              <a:effectLst/>
            </c:spPr>
            <c:extLst xmlns:c16r2="http://schemas.microsoft.com/office/drawing/2015/06/chart">
              <c:ext xmlns:c16="http://schemas.microsoft.com/office/drawing/2014/chart" uri="{C3380CC4-5D6E-409C-BE32-E72D297353CC}">
                <c16:uniqueId val="{00000001-5CBB-4B13-B59C-8C8A0427C7A6}"/>
              </c:ext>
            </c:extLst>
          </c:dPt>
          <c:dPt>
            <c:idx val="11"/>
            <c:spPr>
              <a:solidFill>
                <a:srgbClr val="FFC000"/>
              </a:solidFill>
              <a:ln>
                <a:noFill/>
              </a:ln>
              <a:effectLst/>
            </c:spPr>
            <c:extLst xmlns:c16r2="http://schemas.microsoft.com/office/drawing/2015/06/chart">
              <c:ext xmlns:c16="http://schemas.microsoft.com/office/drawing/2014/chart" uri="{C3380CC4-5D6E-409C-BE32-E72D297353CC}">
                <c16:uniqueId val="{00000003-5CBB-4B13-B59C-8C8A0427C7A6}"/>
              </c:ext>
            </c:extLst>
          </c:dPt>
          <c:dLbls>
            <c:spPr>
              <a:noFill/>
              <a:ln>
                <a:noFill/>
              </a:ln>
              <a:effectLst/>
            </c:spPr>
            <c:txPr>
              <a:bodyPr rot="0" spcFirstLastPara="1" vertOverflow="ellipsis" vert="horz" wrap="square" lIns="38100" tIns="19050" rIns="38100" bIns="19050" anchor="ctr" anchorCtr="1">
                <a:spAutoFit/>
              </a:bodyPr>
              <a:lstStyle/>
              <a:p>
                <a:pPr>
                  <a:defRPr sz="1400" b="1" i="0" u="none" strike="noStrike" kern="1200" baseline="0">
                    <a:solidFill>
                      <a:schemeClr val="tx1">
                        <a:lumMod val="75000"/>
                        <a:lumOff val="25000"/>
                      </a:schemeClr>
                    </a:solidFill>
                    <a:latin typeface="+mn-lt"/>
                    <a:ea typeface="+mn-ea"/>
                    <a:cs typeface="+mn-cs"/>
                  </a:defRPr>
                </a:pPr>
                <a:endParaRPr lang="en-US"/>
              </a:p>
            </c:txPr>
            <c:showVal val="1"/>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Sheet3!$A$100:$A$112</c:f>
              <c:strCache>
                <c:ptCount val="13"/>
                <c:pt idx="0">
                  <c:v>بیله سوار</c:v>
                </c:pt>
                <c:pt idx="1">
                  <c:v>سرعین</c:v>
                </c:pt>
                <c:pt idx="2">
                  <c:v>کوثر</c:v>
                </c:pt>
                <c:pt idx="3">
                  <c:v>هدف </c:v>
                </c:pt>
                <c:pt idx="4">
                  <c:v>نیر </c:v>
                </c:pt>
                <c:pt idx="5">
                  <c:v>نمین</c:v>
                </c:pt>
                <c:pt idx="6">
                  <c:v>انگوت</c:v>
                </c:pt>
                <c:pt idx="7">
                  <c:v>مشگین شهر</c:v>
                </c:pt>
                <c:pt idx="8">
                  <c:v>گرمی</c:v>
                </c:pt>
                <c:pt idx="9">
                  <c:v>پارس آباد</c:v>
                </c:pt>
                <c:pt idx="10">
                  <c:v>اصلاندوز</c:v>
                </c:pt>
                <c:pt idx="11">
                  <c:v>کل </c:v>
                </c:pt>
                <c:pt idx="12">
                  <c:v>اردبیل</c:v>
                </c:pt>
              </c:strCache>
            </c:strRef>
          </c:cat>
          <c:val>
            <c:numRef>
              <c:f>Sheet3!$B$100:$B$112</c:f>
              <c:numCache>
                <c:formatCode>0.0</c:formatCode>
                <c:ptCount val="13"/>
                <c:pt idx="0">
                  <c:v>94.680851063829735</c:v>
                </c:pt>
                <c:pt idx="1">
                  <c:v>90</c:v>
                </c:pt>
                <c:pt idx="2">
                  <c:v>90</c:v>
                </c:pt>
                <c:pt idx="3">
                  <c:v>90</c:v>
                </c:pt>
                <c:pt idx="4">
                  <c:v>83.333333333333314</c:v>
                </c:pt>
                <c:pt idx="5">
                  <c:v>74.766355140186889</c:v>
                </c:pt>
                <c:pt idx="6">
                  <c:v>64.285714285714292</c:v>
                </c:pt>
                <c:pt idx="7">
                  <c:v>61.073825503355707</c:v>
                </c:pt>
                <c:pt idx="8">
                  <c:v>59.090909090909108</c:v>
                </c:pt>
                <c:pt idx="9">
                  <c:v>56.25</c:v>
                </c:pt>
                <c:pt idx="10">
                  <c:v>53.684210526315788</c:v>
                </c:pt>
                <c:pt idx="11">
                  <c:v>51.430781129156998</c:v>
                </c:pt>
                <c:pt idx="12">
                  <c:v>39.985693848354806</c:v>
                </c:pt>
              </c:numCache>
            </c:numRef>
          </c:val>
          <c:extLst xmlns:c16r2="http://schemas.microsoft.com/office/drawing/2015/06/chart">
            <c:ext xmlns:c16="http://schemas.microsoft.com/office/drawing/2014/chart" uri="{C3380CC4-5D6E-409C-BE32-E72D297353CC}">
              <c16:uniqueId val="{00000004-5CBB-4B13-B59C-8C8A0427C7A6}"/>
            </c:ext>
          </c:extLst>
        </c:ser>
        <c:gapWidth val="219"/>
        <c:overlap val="-27"/>
        <c:axId val="61100800"/>
        <c:axId val="61102336"/>
      </c:barChart>
      <c:catAx>
        <c:axId val="61100800"/>
        <c:scaling>
          <c:orientation val="minMax"/>
        </c:scaling>
        <c:axPos val="b"/>
        <c:numFmt formatCode="General" sourceLinked="1"/>
        <c:maj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400" b="1" i="0" u="none" strike="noStrike" kern="1200" baseline="0">
                <a:solidFill>
                  <a:schemeClr val="tx1">
                    <a:lumMod val="65000"/>
                    <a:lumOff val="35000"/>
                  </a:schemeClr>
                </a:solidFill>
                <a:latin typeface="+mn-lt"/>
                <a:ea typeface="+mn-ea"/>
                <a:cs typeface="+mn-cs"/>
              </a:defRPr>
            </a:pPr>
            <a:endParaRPr lang="en-US"/>
          </a:p>
        </c:txPr>
        <c:crossAx val="61102336"/>
        <c:crosses val="autoZero"/>
        <c:auto val="1"/>
        <c:lblAlgn val="ctr"/>
        <c:lblOffset val="100"/>
      </c:catAx>
      <c:valAx>
        <c:axId val="61102336"/>
        <c:scaling>
          <c:orientation val="minMax"/>
        </c:scaling>
        <c:axPos val="l"/>
        <c:majorGridlines>
          <c:spPr>
            <a:ln w="9525" cap="flat" cmpd="sng" algn="ctr">
              <a:solidFill>
                <a:schemeClr val="tx1">
                  <a:lumMod val="15000"/>
                  <a:lumOff val="85000"/>
                </a:schemeClr>
              </a:solidFill>
              <a:round/>
            </a:ln>
            <a:effectLst/>
          </c:spPr>
        </c:majorGridlines>
        <c:numFmt formatCode="0.0" sourceLinked="1"/>
        <c:maj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61100800"/>
        <c:crosses val="autoZero"/>
        <c:crossBetween val="between"/>
      </c:valAx>
      <c:spPr>
        <a:noFill/>
        <a:ln>
          <a:noFill/>
        </a:ln>
        <a:effectLst/>
      </c:spPr>
    </c:plotArea>
    <c:plotVisOnly val="1"/>
    <c:dispBlanksAs val="gap"/>
  </c:chart>
  <c:spPr>
    <a:noFill/>
    <a:ln>
      <a:noFill/>
    </a:ln>
    <a:effectLst/>
  </c:spPr>
  <c:txPr>
    <a:bodyPr/>
    <a:lstStyle/>
    <a:p>
      <a:pPr>
        <a:defRPr/>
      </a:pPr>
      <a:endParaRPr lang="en-US"/>
    </a:p>
  </c:txPr>
  <c:externalData r:id="rId1"/>
</c:chartSpace>
</file>

<file path=ppt/charts/chart8.xml><?xml version="1.0" encoding="utf-8"?>
<c:chartSpace xmlns:c="http://schemas.openxmlformats.org/drawingml/2006/chart" xmlns:a="http://schemas.openxmlformats.org/drawingml/2006/main" xmlns:r="http://schemas.openxmlformats.org/officeDocument/2006/relationships">
  <c:lang val="en-US"/>
  <c:chart>
    <c:title>
      <c:tx>
        <c:rich>
          <a:bodyPr/>
          <a:lstStyle/>
          <a:p>
            <a:pPr algn="ctr">
              <a:defRPr>
                <a:cs typeface="B Nazanin" pitchFamily="2" charset="-78"/>
              </a:defRPr>
            </a:pPr>
            <a:r>
              <a:rPr lang="fa-IR" dirty="0">
                <a:cs typeface="B Nazanin" pitchFamily="2" charset="-78"/>
              </a:rPr>
              <a:t>درصد انجام سقط عمدی </a:t>
            </a:r>
            <a:r>
              <a:rPr lang="fa-IR" dirty="0" smtClean="0">
                <a:cs typeface="B Nazanin" pitchFamily="2" charset="-78"/>
              </a:rPr>
              <a:t>جنین ( موارد بستری در بیمارستان) </a:t>
            </a:r>
            <a:r>
              <a:rPr lang="fa-IR" dirty="0">
                <a:cs typeface="B Nazanin" pitchFamily="2" charset="-78"/>
              </a:rPr>
              <a:t>به تفکیک شهرستان در سال 1404</a:t>
            </a:r>
            <a:endParaRPr lang="en-US" dirty="0">
              <a:cs typeface="B Nazanin" pitchFamily="2" charset="-78"/>
            </a:endParaRPr>
          </a:p>
        </c:rich>
      </c:tx>
      <c:layout/>
    </c:title>
    <c:view3D>
      <c:rAngAx val="1"/>
    </c:view3D>
    <c:plotArea>
      <c:layout/>
      <c:bar3DChart>
        <c:barDir val="col"/>
        <c:grouping val="clustered"/>
        <c:ser>
          <c:idx val="0"/>
          <c:order val="0"/>
          <c:dLbls>
            <c:spPr>
              <a:noFill/>
              <a:ln>
                <a:noFill/>
              </a:ln>
              <a:effectLst/>
            </c:spPr>
            <c:txPr>
              <a:bodyPr/>
              <a:lstStyle/>
              <a:p>
                <a:pPr>
                  <a:defRPr sz="1400" b="1"/>
                </a:pPr>
                <a:endParaRPr lang="en-US"/>
              </a:p>
            </c:txPr>
            <c:showVal val="1"/>
            <c:extLst xmlns:c16r2="http://schemas.microsoft.com/office/drawing/2015/06/chart">
              <c:ext xmlns:c15="http://schemas.microsoft.com/office/drawing/2012/chart" uri="{CE6537A1-D6FC-4f65-9D91-7224C49458BB}">
                <c15:showLeaderLines val="0"/>
              </c:ext>
            </c:extLst>
          </c:dLbls>
          <c:cat>
            <c:strRef>
              <c:f>Sheet2!$A$32:$A$43</c:f>
              <c:strCache>
                <c:ptCount val="12"/>
                <c:pt idx="0">
                  <c:v>بیله سوار</c:v>
                </c:pt>
                <c:pt idx="1">
                  <c:v>مشکین</c:v>
                </c:pt>
                <c:pt idx="2">
                  <c:v>اردبیل</c:v>
                </c:pt>
                <c:pt idx="3">
                  <c:v>نمین</c:v>
                </c:pt>
                <c:pt idx="4">
                  <c:v>استان</c:v>
                </c:pt>
                <c:pt idx="5">
                  <c:v>اصلاندوز</c:v>
                </c:pt>
                <c:pt idx="6">
                  <c:v>پارس آباد</c:v>
                </c:pt>
                <c:pt idx="7">
                  <c:v>سرعین </c:v>
                </c:pt>
                <c:pt idx="8">
                  <c:v>نیر</c:v>
                </c:pt>
                <c:pt idx="9">
                  <c:v>گرمی</c:v>
                </c:pt>
                <c:pt idx="10">
                  <c:v>کوثر</c:v>
                </c:pt>
                <c:pt idx="11">
                  <c:v>انگوت</c:v>
                </c:pt>
              </c:strCache>
            </c:strRef>
          </c:cat>
          <c:val>
            <c:numRef>
              <c:f>Sheet2!$B$32:$B$43</c:f>
              <c:numCache>
                <c:formatCode>0.0</c:formatCode>
                <c:ptCount val="12"/>
                <c:pt idx="0">
                  <c:v>1.3645224171539958</c:v>
                </c:pt>
                <c:pt idx="1">
                  <c:v>1.3333333333333335</c:v>
                </c:pt>
                <c:pt idx="2">
                  <c:v>1.1775852734163521</c:v>
                </c:pt>
                <c:pt idx="3">
                  <c:v>1.1551155115511602</c:v>
                </c:pt>
                <c:pt idx="4">
                  <c:v>1.0162162162162163</c:v>
                </c:pt>
                <c:pt idx="5">
                  <c:v>0.98231827111984249</c:v>
                </c:pt>
                <c:pt idx="6">
                  <c:v>0.65820404325341253</c:v>
                </c:pt>
                <c:pt idx="7">
                  <c:v>0.47393364928909981</c:v>
                </c:pt>
                <c:pt idx="8">
                  <c:v>0</c:v>
                </c:pt>
                <c:pt idx="9">
                  <c:v>0</c:v>
                </c:pt>
                <c:pt idx="10">
                  <c:v>0</c:v>
                </c:pt>
                <c:pt idx="11">
                  <c:v>0</c:v>
                </c:pt>
              </c:numCache>
            </c:numRef>
          </c:val>
          <c:extLst xmlns:c16r2="http://schemas.microsoft.com/office/drawing/2015/06/chart">
            <c:ext xmlns:c16="http://schemas.microsoft.com/office/drawing/2014/chart" uri="{C3380CC4-5D6E-409C-BE32-E72D297353CC}">
              <c16:uniqueId val="{00000000-F75B-4FD3-842E-437E6095E8DA}"/>
            </c:ext>
          </c:extLst>
        </c:ser>
        <c:gapWidth val="75"/>
        <c:shape val="box"/>
        <c:axId val="61127296"/>
        <c:axId val="62259584"/>
        <c:axId val="0"/>
      </c:bar3DChart>
      <c:catAx>
        <c:axId val="61127296"/>
        <c:scaling>
          <c:orientation val="minMax"/>
        </c:scaling>
        <c:axPos val="b"/>
        <c:numFmt formatCode="General" sourceLinked="0"/>
        <c:majorTickMark val="none"/>
        <c:tickLblPos val="nextTo"/>
        <c:txPr>
          <a:bodyPr/>
          <a:lstStyle/>
          <a:p>
            <a:pPr>
              <a:defRPr sz="1600" b="1">
                <a:cs typeface="B Nazanin" pitchFamily="2" charset="-78"/>
              </a:defRPr>
            </a:pPr>
            <a:endParaRPr lang="en-US"/>
          </a:p>
        </c:txPr>
        <c:crossAx val="62259584"/>
        <c:crosses val="autoZero"/>
        <c:auto val="1"/>
        <c:lblAlgn val="ctr"/>
        <c:lblOffset val="100"/>
      </c:catAx>
      <c:valAx>
        <c:axId val="62259584"/>
        <c:scaling>
          <c:orientation val="minMax"/>
        </c:scaling>
        <c:axPos val="l"/>
        <c:majorGridlines/>
        <c:numFmt formatCode="0.0" sourceLinked="1"/>
        <c:majorTickMark val="none"/>
        <c:tickLblPos val="nextTo"/>
        <c:spPr>
          <a:ln w="9525">
            <a:noFill/>
          </a:ln>
        </c:spPr>
        <c:crossAx val="61127296"/>
        <c:crosses val="autoZero"/>
        <c:crossBetween val="between"/>
      </c:valAx>
    </c:plotArea>
    <c:plotVisOnly val="1"/>
    <c:dispBlanksAs val="gap"/>
  </c:chart>
  <c:externalData r:id="rId1"/>
</c:chartSpace>
</file>

<file path=ppt/charts/chart9.xml><?xml version="1.0" encoding="utf-8"?>
<c:chartSpace xmlns:c="http://schemas.openxmlformats.org/drawingml/2006/chart" xmlns:a="http://schemas.openxmlformats.org/drawingml/2006/main" xmlns:r="http://schemas.openxmlformats.org/officeDocument/2006/relationships">
  <c:date1904 val="1"/>
  <c:lang val="en-US"/>
  <c:chart>
    <c:title>
      <c:tx>
        <c:rich>
          <a:bodyPr/>
          <a:lstStyle/>
          <a:p>
            <a:pPr>
              <a:defRPr sz="1600">
                <a:cs typeface="B Nazanin" pitchFamily="2" charset="-78"/>
              </a:defRPr>
            </a:pPr>
            <a:r>
              <a:rPr lang="fa-IR" sz="1600" dirty="0" smtClean="0">
                <a:cs typeface="B Nazanin" pitchFamily="2" charset="-78"/>
              </a:rPr>
              <a:t>درصد انجام سقط عمدی جنین ( </a:t>
            </a:r>
            <a:r>
              <a:rPr lang="fa-IR" sz="1600" dirty="0">
                <a:cs typeface="B Nazanin" pitchFamily="2" charset="-78"/>
              </a:rPr>
              <a:t>بستری در بیمارستان به علت سقط </a:t>
            </a:r>
            <a:r>
              <a:rPr lang="fa-IR" sz="1600" dirty="0" smtClean="0">
                <a:cs typeface="B Nazanin" pitchFamily="2" charset="-78"/>
              </a:rPr>
              <a:t>عمدی) </a:t>
            </a:r>
            <a:r>
              <a:rPr lang="fa-IR" sz="1600" dirty="0">
                <a:cs typeface="B Nazanin" pitchFamily="2" charset="-78"/>
              </a:rPr>
              <a:t>در سه ماهه اول 1405</a:t>
            </a:r>
            <a:endParaRPr lang="en-US" sz="1600" dirty="0">
              <a:cs typeface="B Nazanin" pitchFamily="2" charset="-78"/>
            </a:endParaRPr>
          </a:p>
        </c:rich>
      </c:tx>
      <c:layout/>
    </c:title>
    <c:view3D>
      <c:rAngAx val="1"/>
    </c:view3D>
    <c:plotArea>
      <c:layout/>
      <c:bar3DChart>
        <c:barDir val="col"/>
        <c:grouping val="clustered"/>
        <c:ser>
          <c:idx val="0"/>
          <c:order val="0"/>
          <c:dLbls>
            <c:spPr>
              <a:noFill/>
              <a:ln>
                <a:noFill/>
              </a:ln>
              <a:effectLst/>
            </c:spPr>
            <c:txPr>
              <a:bodyPr/>
              <a:lstStyle/>
              <a:p>
                <a:pPr>
                  <a:defRPr sz="1400" b="1"/>
                </a:pPr>
                <a:endParaRPr lang="en-US"/>
              </a:p>
            </c:txPr>
            <c:showVal val="1"/>
            <c:extLst xmlns:c16r2="http://schemas.microsoft.com/office/drawing/2015/06/chart">
              <c:ext xmlns:c15="http://schemas.microsoft.com/office/drawing/2012/chart" uri="{CE6537A1-D6FC-4f65-9D91-7224C49458BB}">
                <c15:showLeaderLines val="0"/>
              </c:ext>
            </c:extLst>
          </c:dLbls>
          <c:cat>
            <c:strRef>
              <c:f>Sheet1!$B$277:$B$288</c:f>
              <c:strCache>
                <c:ptCount val="12"/>
                <c:pt idx="0">
                  <c:v>بیله سوار    </c:v>
                </c:pt>
                <c:pt idx="1">
                  <c:v>مشگین شهر   </c:v>
                </c:pt>
                <c:pt idx="2">
                  <c:v>پارس آباد </c:v>
                </c:pt>
                <c:pt idx="3">
                  <c:v>اردبیل    </c:v>
                </c:pt>
                <c:pt idx="4">
                  <c:v>کل    </c:v>
                </c:pt>
                <c:pt idx="5">
                  <c:v>سرعین    </c:v>
                </c:pt>
                <c:pt idx="6">
                  <c:v>اصلاندوز    </c:v>
                </c:pt>
                <c:pt idx="7">
                  <c:v>گرمی    </c:v>
                </c:pt>
                <c:pt idx="8">
                  <c:v>نیر    </c:v>
                </c:pt>
                <c:pt idx="9">
                  <c:v>نمین    </c:v>
                </c:pt>
                <c:pt idx="10">
                  <c:v>کوثر    </c:v>
                </c:pt>
                <c:pt idx="11">
                  <c:v>انگوت    </c:v>
                </c:pt>
              </c:strCache>
            </c:strRef>
          </c:cat>
          <c:val>
            <c:numRef>
              <c:f>Sheet1!$C$277:$C$288</c:f>
              <c:numCache>
                <c:formatCode>0.0</c:formatCode>
                <c:ptCount val="12"/>
                <c:pt idx="0">
                  <c:v>4.8780487804878137</c:v>
                </c:pt>
                <c:pt idx="1">
                  <c:v>3.2697547683923811</c:v>
                </c:pt>
                <c:pt idx="2">
                  <c:v>2.3758099352051762</c:v>
                </c:pt>
                <c:pt idx="3">
                  <c:v>2.2105875509016917</c:v>
                </c:pt>
                <c:pt idx="4">
                  <c:v>2.1395348837209345</c:v>
                </c:pt>
                <c:pt idx="5">
                  <c:v>1.9230769230769253</c:v>
                </c:pt>
                <c:pt idx="6">
                  <c:v>0.89285714285714257</c:v>
                </c:pt>
                <c:pt idx="7">
                  <c:v>0</c:v>
                </c:pt>
                <c:pt idx="8">
                  <c:v>0</c:v>
                </c:pt>
                <c:pt idx="9">
                  <c:v>0</c:v>
                </c:pt>
                <c:pt idx="10">
                  <c:v>0</c:v>
                </c:pt>
                <c:pt idx="11">
                  <c:v>0</c:v>
                </c:pt>
              </c:numCache>
            </c:numRef>
          </c:val>
          <c:extLst xmlns:c16r2="http://schemas.microsoft.com/office/drawing/2015/06/chart">
            <c:ext xmlns:c16="http://schemas.microsoft.com/office/drawing/2014/chart" uri="{C3380CC4-5D6E-409C-BE32-E72D297353CC}">
              <c16:uniqueId val="{00000000-1927-4D6F-98EF-9A410C4C0747}"/>
            </c:ext>
          </c:extLst>
        </c:ser>
        <c:gapWidth val="75"/>
        <c:shape val="box"/>
        <c:axId val="62296832"/>
        <c:axId val="62298368"/>
        <c:axId val="0"/>
      </c:bar3DChart>
      <c:catAx>
        <c:axId val="62296832"/>
        <c:scaling>
          <c:orientation val="minMax"/>
        </c:scaling>
        <c:axPos val="b"/>
        <c:numFmt formatCode="General" sourceLinked="0"/>
        <c:majorTickMark val="none"/>
        <c:tickLblPos val="nextTo"/>
        <c:txPr>
          <a:bodyPr/>
          <a:lstStyle/>
          <a:p>
            <a:pPr>
              <a:defRPr b="1">
                <a:cs typeface="B Nazanin" pitchFamily="2" charset="-78"/>
              </a:defRPr>
            </a:pPr>
            <a:endParaRPr lang="en-US"/>
          </a:p>
        </c:txPr>
        <c:crossAx val="62298368"/>
        <c:crosses val="autoZero"/>
        <c:auto val="1"/>
        <c:lblAlgn val="ctr"/>
        <c:lblOffset val="100"/>
      </c:catAx>
      <c:valAx>
        <c:axId val="62298368"/>
        <c:scaling>
          <c:orientation val="minMax"/>
        </c:scaling>
        <c:axPos val="l"/>
        <c:majorGridlines/>
        <c:numFmt formatCode="0.0" sourceLinked="1"/>
        <c:majorTickMark val="none"/>
        <c:tickLblPos val="nextTo"/>
        <c:spPr>
          <a:ln w="9525">
            <a:noFill/>
          </a:ln>
        </c:spPr>
        <c:crossAx val="62296832"/>
        <c:crosses val="autoZero"/>
        <c:crossBetween val="between"/>
      </c:valAx>
    </c:plotArea>
    <c:plotVisOnly val="1"/>
    <c:dispBlanksAs val="gap"/>
  </c:chart>
  <c:externalData r:id="rId1"/>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drawings/_rels/vmlDrawing1.vml.rels><?xml version="1.0" encoding="UTF-8" standalone="yes"?>
<Relationships xmlns="http://schemas.openxmlformats.org/package/2006/relationships"><Relationship Id="rId1" Type="http://schemas.openxmlformats.org/officeDocument/2006/relationships/image" Target="../media/image54.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169920" cy="481727"/>
          </a:xfrm>
          <a:prstGeom prst="rect">
            <a:avLst/>
          </a:prstGeom>
        </p:spPr>
        <p:txBody>
          <a:bodyPr vert="horz" lIns="96661" tIns="48331" rIns="96661" bIns="48331" rtlCol="0"/>
          <a:lstStyle>
            <a:lvl1pPr algn="l">
              <a:defRPr sz="1300"/>
            </a:lvl1pPr>
          </a:lstStyle>
          <a:p>
            <a:endParaRPr lang="en-US"/>
          </a:p>
        </p:txBody>
      </p:sp>
      <p:sp>
        <p:nvSpPr>
          <p:cNvPr id="3" name="Date Placeholder 2"/>
          <p:cNvSpPr>
            <a:spLocks noGrp="1"/>
          </p:cNvSpPr>
          <p:nvPr>
            <p:ph type="dt" idx="1"/>
          </p:nvPr>
        </p:nvSpPr>
        <p:spPr>
          <a:xfrm>
            <a:off x="4143587" y="0"/>
            <a:ext cx="3169920" cy="481727"/>
          </a:xfrm>
          <a:prstGeom prst="rect">
            <a:avLst/>
          </a:prstGeom>
        </p:spPr>
        <p:txBody>
          <a:bodyPr vert="horz" lIns="96661" tIns="48331" rIns="96661" bIns="48331" rtlCol="0"/>
          <a:lstStyle>
            <a:lvl1pPr algn="r">
              <a:defRPr sz="1300"/>
            </a:lvl1pPr>
          </a:lstStyle>
          <a:p>
            <a:fld id="{C09B2BCA-74A0-4119-9685-943403BE610A}" type="datetimeFigureOut">
              <a:rPr lang="en-US" smtClean="0"/>
              <a:pPr/>
              <a:t>8/10/2026</a:t>
            </a:fld>
            <a:endParaRPr lang="en-US"/>
          </a:p>
        </p:txBody>
      </p:sp>
      <p:sp>
        <p:nvSpPr>
          <p:cNvPr id="4" name="Slide Image Placeholder 3"/>
          <p:cNvSpPr>
            <a:spLocks noGrp="1" noRot="1" noChangeAspect="1"/>
          </p:cNvSpPr>
          <p:nvPr>
            <p:ph type="sldImg" idx="2"/>
          </p:nvPr>
        </p:nvSpPr>
        <p:spPr>
          <a:xfrm>
            <a:off x="777875" y="1200150"/>
            <a:ext cx="5759450" cy="3240088"/>
          </a:xfrm>
          <a:prstGeom prst="rect">
            <a:avLst/>
          </a:prstGeom>
          <a:noFill/>
          <a:ln w="12700">
            <a:solidFill>
              <a:prstClr val="black"/>
            </a:solidFill>
          </a:ln>
        </p:spPr>
        <p:txBody>
          <a:bodyPr vert="horz" lIns="96661" tIns="48331" rIns="96661" bIns="48331" rtlCol="0" anchor="ctr"/>
          <a:lstStyle/>
          <a:p>
            <a:endParaRPr lang="en-US"/>
          </a:p>
        </p:txBody>
      </p:sp>
      <p:sp>
        <p:nvSpPr>
          <p:cNvPr id="5" name="Notes Placeholder 4"/>
          <p:cNvSpPr>
            <a:spLocks noGrp="1"/>
          </p:cNvSpPr>
          <p:nvPr>
            <p:ph type="body" sz="quarter" idx="3"/>
          </p:nvPr>
        </p:nvSpPr>
        <p:spPr>
          <a:xfrm>
            <a:off x="731520" y="4620577"/>
            <a:ext cx="5852160" cy="3780473"/>
          </a:xfrm>
          <a:prstGeom prst="rect">
            <a:avLst/>
          </a:prstGeom>
        </p:spPr>
        <p:txBody>
          <a:bodyPr vert="horz" lIns="96661" tIns="48331" rIns="96661" bIns="48331"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9119474"/>
            <a:ext cx="3169920" cy="481726"/>
          </a:xfrm>
          <a:prstGeom prst="rect">
            <a:avLst/>
          </a:prstGeom>
        </p:spPr>
        <p:txBody>
          <a:bodyPr vert="horz" lIns="96661" tIns="48331" rIns="96661" bIns="48331" rtlCol="0" anchor="b"/>
          <a:lstStyle>
            <a:lvl1pPr algn="l">
              <a:defRPr sz="1300"/>
            </a:lvl1pPr>
          </a:lstStyle>
          <a:p>
            <a:endParaRPr lang="en-US"/>
          </a:p>
        </p:txBody>
      </p:sp>
      <p:sp>
        <p:nvSpPr>
          <p:cNvPr id="7" name="Slide Number Placeholder 6"/>
          <p:cNvSpPr>
            <a:spLocks noGrp="1"/>
          </p:cNvSpPr>
          <p:nvPr>
            <p:ph type="sldNum" sz="quarter" idx="5"/>
          </p:nvPr>
        </p:nvSpPr>
        <p:spPr>
          <a:xfrm>
            <a:off x="4143587" y="9119474"/>
            <a:ext cx="3169920" cy="481726"/>
          </a:xfrm>
          <a:prstGeom prst="rect">
            <a:avLst/>
          </a:prstGeom>
        </p:spPr>
        <p:txBody>
          <a:bodyPr vert="horz" lIns="96661" tIns="48331" rIns="96661" bIns="48331" rtlCol="0" anchor="b"/>
          <a:lstStyle>
            <a:lvl1pPr algn="r">
              <a:defRPr sz="1300"/>
            </a:lvl1pPr>
          </a:lstStyle>
          <a:p>
            <a:fld id="{371557A3-12FA-44E0-8A94-257ACF2F2C8A}" type="slidenum">
              <a:rPr lang="en-US" smtClean="0"/>
              <a:pPr/>
              <a:t>‹#›</a:t>
            </a:fld>
            <a:endParaRPr lang="en-US"/>
          </a:p>
        </p:txBody>
      </p:sp>
    </p:spTree>
    <p:extLst>
      <p:ext uri="{BB962C8B-B14F-4D97-AF65-F5344CB8AC3E}">
        <p14:creationId xmlns="" xmlns:p14="http://schemas.microsoft.com/office/powerpoint/2010/main" val="159657479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Slide Image Placeholder 1"/>
          <p:cNvSpPr>
            <a:spLocks noGrp="1" noRot="1" noChangeAspect="1" noTextEdit="1"/>
          </p:cNvSpPr>
          <p:nvPr>
            <p:ph type="sldImg"/>
          </p:nvPr>
        </p:nvSpPr>
        <p:spPr bwMode="auto">
          <a:noFill/>
          <a:ln>
            <a:solidFill>
              <a:srgbClr val="000000"/>
            </a:solidFill>
            <a:miter lim="800000"/>
            <a:headEnd/>
            <a:tailEnd/>
          </a:ln>
        </p:spPr>
      </p:sp>
      <p:sp>
        <p:nvSpPr>
          <p:cNvPr id="71683"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US" smtClean="0"/>
          </a:p>
        </p:txBody>
      </p:sp>
      <p:sp>
        <p:nvSpPr>
          <p:cNvPr id="71684"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D3A10360-F642-456C-9331-5F2F4C059E4A}" type="slidenum">
              <a:rPr lang="en-US"/>
              <a:pPr fontAlgn="base">
                <a:spcBef>
                  <a:spcPct val="0"/>
                </a:spcBef>
                <a:spcAft>
                  <a:spcPct val="0"/>
                </a:spcAft>
              </a:pPr>
              <a:t>6</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71557A3-12FA-44E0-8A94-257ACF2F2C8A}" type="slidenum">
              <a:rPr lang="en-US" smtClean="0"/>
              <a:pPr/>
              <a:t>57</a:t>
            </a:fld>
            <a:endParaRPr lang="en-US"/>
          </a:p>
        </p:txBody>
      </p:sp>
    </p:spTree>
    <p:extLst>
      <p:ext uri="{BB962C8B-B14F-4D97-AF65-F5344CB8AC3E}">
        <p14:creationId xmlns="" xmlns:p14="http://schemas.microsoft.com/office/powerpoint/2010/main" val="72349663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371557A3-12FA-44E0-8A94-257ACF2F2C8A}" type="slidenum">
              <a:rPr lang="en-US" smtClean="0"/>
              <a:pPr/>
              <a:t>63</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8/10/2026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8/10/2026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smtClean="0"/>
              <a:t>Click to edit Master title style</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8/10/2026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0" name="TextBox 19"/>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2" name="TextBox 21"/>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latin typeface="Arial"/>
              </a:rPr>
              <a:t>”</a:t>
            </a:r>
            <a:endParaRPr lang="en-US" dirty="0">
              <a:solidFill>
                <a:schemeClr val="accent1">
                  <a:lumMod val="60000"/>
                  <a:lumOff val="40000"/>
                </a:schemeClr>
              </a:solidFill>
              <a:latin typeface="Arial"/>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8/10/2026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smtClean="0"/>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8/10/2026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smtClean="0"/>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8/10/2026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55C6B4A9-1611-4792-9094-5F34BCA07E0B}" type="datetimeFigureOut">
              <a:rPr lang="en-US" dirty="0"/>
              <a:pPr/>
              <a:t>8/10/2026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9333C77-0158-454C-844F-B7AB9BD7DAD4}" type="slidenum">
              <a:rPr lang="en-US" dirty="0"/>
              <a:pPr/>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8/10/2026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8/10/2026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8/10/2026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EB712588-04B1-427B-82EE-E8DB90309F08}" type="datetimeFigureOut">
              <a:rPr lang="en-US" dirty="0"/>
              <a:pPr/>
              <a:t>8/10/2026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FF9F0C5-380F-41C2-899A-BAC0F0927E16}" type="slidenum">
              <a:rPr lang="en-US" dirty="0"/>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dirty="0"/>
              <a:pPr/>
              <a:t>8/10/2026</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dirty="0"/>
              <a:pPr/>
              <a:t>8/10/2026</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dirty="0"/>
              <a:pPr/>
              <a:t>8/10/2026</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smtClean="0"/>
              <a:t>Click to edit Master title style</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42A54C80-263E-416B-A8E0-580EDEADCBDC}" type="datetimeFigureOut">
              <a:rPr lang="en-US" dirty="0"/>
              <a:pPr/>
              <a:t>8/10/2026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19954A3-9DFD-4C44-94BA-B95130A3BA1C}" type="slidenum">
              <a:rPr lang="en-US" dirty="0"/>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8/10/2026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B61BEF0D-F0BB-DE4B-95CE-6DB70DBA9567}" type="datetimeFigureOut">
              <a:rPr lang="en-US" dirty="0"/>
              <a:pPr/>
              <a:t>8/10/2026</a:t>
            </a:fld>
            <a:endParaRPr lang="en-US" dirty="0"/>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D57F1E4F-1CFF-5643-939E-217C01CDF565}" type="slidenum">
              <a:rPr lang="en-US" dirty="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5" r:id="rId4"/>
    <p:sldLayoutId id="2147483653" r:id="rId5"/>
    <p:sldLayoutId id="2147483654" r:id="rId6"/>
    <p:sldLayoutId id="2147483655" r:id="rId7"/>
    <p:sldLayoutId id="2147483666" r:id="rId8"/>
    <p:sldLayoutId id="2147483657" r:id="rId9"/>
    <p:sldLayoutId id="2147483660" r:id="rId10"/>
    <p:sldLayoutId id="2147483661" r:id="rId11"/>
    <p:sldLayoutId id="2147483662" r:id="rId12"/>
    <p:sldLayoutId id="2147483663" r:id="rId13"/>
    <p:sldLayoutId id="2147483664" r:id="rId14"/>
    <p:sldLayoutId id="2147483667" r:id="rId15"/>
    <p:sldLayoutId id="2147483659"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9.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40.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44.png"/><Relationship Id="rId1" Type="http://schemas.openxmlformats.org/officeDocument/2006/relationships/slideLayout" Target="../slideLayouts/slideLayout2.xml"/></Relationships>
</file>

<file path=ppt/slides/_rels/slide141.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2.xml"/></Relationships>
</file>

<file path=ppt/slides/_rels/slide142.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2.xml"/></Relationships>
</file>

<file path=ppt/slides/_rels/slide143.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2.xml"/></Relationships>
</file>

<file path=ppt/slides/_rels/slide144.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image" Target="../media/image49.png"/><Relationship Id="rId1" Type="http://schemas.openxmlformats.org/officeDocument/2006/relationships/slideLayout" Target="../slideLayouts/slideLayout2.xml"/></Relationships>
</file>

<file path=ppt/slides/_rels/slide145.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2.xml"/></Relationships>
</file>

<file path=ppt/slides/_rels/slide146.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2.xml"/></Relationships>
</file>

<file path=ppt/slides/_rels/slide147.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2.xml"/></Relationships>
</file>

<file path=ppt/slides/_rels/slide1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50.xml.rels><?xml version="1.0" encoding="UTF-8" standalone="yes"?>
<Relationships xmlns="http://schemas.openxmlformats.org/package/2006/relationships"><Relationship Id="rId2" Type="http://schemas.openxmlformats.org/officeDocument/2006/relationships/chart" Target="../charts/chart3.xml"/><Relationship Id="rId1" Type="http://schemas.openxmlformats.org/officeDocument/2006/relationships/slideLayout" Target="../slideLayouts/slideLayout2.xml"/></Relationships>
</file>

<file path=ppt/slides/_rels/slide1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3.xml.rels><?xml version="1.0" encoding="UTF-8" standalone="yes"?>
<Relationships xmlns="http://schemas.openxmlformats.org/package/2006/relationships"><Relationship Id="rId2" Type="http://schemas.openxmlformats.org/officeDocument/2006/relationships/chart" Target="../charts/chart4.xml"/><Relationship Id="rId1" Type="http://schemas.openxmlformats.org/officeDocument/2006/relationships/slideLayout" Target="../slideLayouts/slideLayout2.xml"/></Relationships>
</file>

<file path=ppt/slides/_rels/slide154.xml.rels><?xml version="1.0" encoding="UTF-8" standalone="yes"?>
<Relationships xmlns="http://schemas.openxmlformats.org/package/2006/relationships"><Relationship Id="rId2" Type="http://schemas.openxmlformats.org/officeDocument/2006/relationships/chart" Target="../charts/chart5.xml"/><Relationship Id="rId1" Type="http://schemas.openxmlformats.org/officeDocument/2006/relationships/slideLayout" Target="../slideLayouts/slideLayout2.xml"/></Relationships>
</file>

<file path=ppt/slides/_rels/slide155.xml.rels><?xml version="1.0" encoding="UTF-8" standalone="yes"?>
<Relationships xmlns="http://schemas.openxmlformats.org/package/2006/relationships"><Relationship Id="rId2" Type="http://schemas.openxmlformats.org/officeDocument/2006/relationships/chart" Target="../charts/chart6.xml"/><Relationship Id="rId1" Type="http://schemas.openxmlformats.org/officeDocument/2006/relationships/slideLayout" Target="../slideLayouts/slideLayout2.xml"/></Relationships>
</file>

<file path=ppt/slides/_rels/slide1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7.xml.rels><?xml version="1.0" encoding="UTF-8" standalone="yes"?>
<Relationships xmlns="http://schemas.openxmlformats.org/package/2006/relationships"><Relationship Id="rId2" Type="http://schemas.openxmlformats.org/officeDocument/2006/relationships/chart" Target="../charts/chart7.xml"/><Relationship Id="rId1" Type="http://schemas.openxmlformats.org/officeDocument/2006/relationships/slideLayout" Target="../slideLayouts/slideLayout2.xml"/></Relationships>
</file>

<file path=ppt/slides/_rels/slide1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3.xml.rels><?xml version="1.0" encoding="UTF-8" standalone="yes"?>
<Relationships xmlns="http://schemas.openxmlformats.org/package/2006/relationships"><Relationship Id="rId2" Type="http://schemas.openxmlformats.org/officeDocument/2006/relationships/chart" Target="../charts/chart8.xml"/><Relationship Id="rId1" Type="http://schemas.openxmlformats.org/officeDocument/2006/relationships/slideLayout" Target="../slideLayouts/slideLayout2.xml"/></Relationships>
</file>

<file path=ppt/slides/_rels/slide164.xml.rels><?xml version="1.0" encoding="UTF-8" standalone="yes"?>
<Relationships xmlns="http://schemas.openxmlformats.org/package/2006/relationships"><Relationship Id="rId2" Type="http://schemas.openxmlformats.org/officeDocument/2006/relationships/chart" Target="../charts/chart9.xml"/><Relationship Id="rId1" Type="http://schemas.openxmlformats.org/officeDocument/2006/relationships/slideLayout" Target="../slideLayouts/slideLayout2.xml"/></Relationships>
</file>

<file path=ppt/slides/_rels/slide165.xml.rels><?xml version="1.0" encoding="UTF-8" standalone="yes"?>
<Relationships xmlns="http://schemas.openxmlformats.org/package/2006/relationships"><Relationship Id="rId2" Type="http://schemas.openxmlformats.org/officeDocument/2006/relationships/chart" Target="../charts/chart10.xml"/><Relationship Id="rId1" Type="http://schemas.openxmlformats.org/officeDocument/2006/relationships/slideLayout" Target="../slideLayouts/slideLayout2.xml"/></Relationships>
</file>

<file path=ppt/slides/_rels/slide166.xml.rels><?xml version="1.0" encoding="UTF-8" standalone="yes"?>
<Relationships xmlns="http://schemas.openxmlformats.org/package/2006/relationships"><Relationship Id="rId2" Type="http://schemas.openxmlformats.org/officeDocument/2006/relationships/chart" Target="../charts/chart11.xml"/><Relationship Id="rId1" Type="http://schemas.openxmlformats.org/officeDocument/2006/relationships/slideLayout" Target="../slideLayouts/slideLayout2.xml"/></Relationships>
</file>

<file path=ppt/slides/_rels/slide167.xml.rels><?xml version="1.0" encoding="UTF-8" standalone="yes"?>
<Relationships xmlns="http://schemas.openxmlformats.org/package/2006/relationships"><Relationship Id="rId2" Type="http://schemas.openxmlformats.org/officeDocument/2006/relationships/chart" Target="../charts/chart12.xml"/><Relationship Id="rId1" Type="http://schemas.openxmlformats.org/officeDocument/2006/relationships/slideLayout" Target="../slideLayouts/slideLayout2.xml"/></Relationships>
</file>

<file path=ppt/slides/_rels/slide168.xml.rels><?xml version="1.0" encoding="UTF-8" standalone="yes"?>
<Relationships xmlns="http://schemas.openxmlformats.org/package/2006/relationships"><Relationship Id="rId2" Type="http://schemas.openxmlformats.org/officeDocument/2006/relationships/chart" Target="../charts/chart13.xml"/><Relationship Id="rId1" Type="http://schemas.openxmlformats.org/officeDocument/2006/relationships/slideLayout" Target="../slideLayouts/slideLayout2.xml"/></Relationships>
</file>

<file path=ppt/slides/_rels/slide169.xml.rels><?xml version="1.0" encoding="UTF-8" standalone="yes"?>
<Relationships xmlns="http://schemas.openxmlformats.org/package/2006/relationships"><Relationship Id="rId2" Type="http://schemas.openxmlformats.org/officeDocument/2006/relationships/chart" Target="../charts/chart14.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70.xml.rels><?xml version="1.0" encoding="UTF-8" standalone="yes"?>
<Relationships xmlns="http://schemas.openxmlformats.org/package/2006/relationships"><Relationship Id="rId2" Type="http://schemas.openxmlformats.org/officeDocument/2006/relationships/chart" Target="../charts/chart15.xml"/><Relationship Id="rId1" Type="http://schemas.openxmlformats.org/officeDocument/2006/relationships/slideLayout" Target="../slideLayouts/slideLayout2.xml"/></Relationships>
</file>

<file path=ppt/slides/_rels/slide171.xml.rels><?xml version="1.0" encoding="UTF-8" standalone="yes"?>
<Relationships xmlns="http://schemas.openxmlformats.org/package/2006/relationships"><Relationship Id="rId3" Type="http://schemas.openxmlformats.org/officeDocument/2006/relationships/package" Target="../embeddings/Microsoft_Office_Word_Document1.docx"/><Relationship Id="rId2" Type="http://schemas.openxmlformats.org/officeDocument/2006/relationships/slideLayout" Target="../slideLayouts/slideLayout2.xml"/><Relationship Id="rId1" Type="http://schemas.openxmlformats.org/officeDocument/2006/relationships/vmlDrawing" Target="../drawings/vmlDrawing1.vml"/></Relationships>
</file>

<file path=ppt/slides/_rels/slide172.xml.rels><?xml version="1.0" encoding="UTF-8" standalone="yes"?>
<Relationships xmlns="http://schemas.openxmlformats.org/package/2006/relationships"><Relationship Id="rId2" Type="http://schemas.openxmlformats.org/officeDocument/2006/relationships/chart" Target="../charts/chart16.xml"/><Relationship Id="rId1" Type="http://schemas.openxmlformats.org/officeDocument/2006/relationships/slideLayout" Target="../slideLayouts/slideLayout2.xml"/></Relationships>
</file>

<file path=ppt/slides/_rels/slide173.xml.rels><?xml version="1.0" encoding="UTF-8" standalone="yes"?>
<Relationships xmlns="http://schemas.openxmlformats.org/package/2006/relationships"><Relationship Id="rId2" Type="http://schemas.openxmlformats.org/officeDocument/2006/relationships/chart" Target="../charts/chart17.xml"/><Relationship Id="rId1" Type="http://schemas.openxmlformats.org/officeDocument/2006/relationships/slideLayout" Target="../slideLayouts/slideLayout2.xml"/></Relationships>
</file>

<file path=ppt/slides/_rels/slide174.xml.rels><?xml version="1.0" encoding="UTF-8" standalone="yes"?>
<Relationships xmlns="http://schemas.openxmlformats.org/package/2006/relationships"><Relationship Id="rId2" Type="http://schemas.openxmlformats.org/officeDocument/2006/relationships/chart" Target="../charts/chart18.xml"/><Relationship Id="rId1" Type="http://schemas.openxmlformats.org/officeDocument/2006/relationships/slideLayout" Target="../slideLayouts/slideLayout2.xml"/></Relationships>
</file>

<file path=ppt/slides/_rels/slide175.xml.rels><?xml version="1.0" encoding="UTF-8" standalone="yes"?>
<Relationships xmlns="http://schemas.openxmlformats.org/package/2006/relationships"><Relationship Id="rId2" Type="http://schemas.openxmlformats.org/officeDocument/2006/relationships/chart" Target="../charts/chart19.xml"/><Relationship Id="rId1" Type="http://schemas.openxmlformats.org/officeDocument/2006/relationships/slideLayout" Target="../slideLayouts/slideLayout2.xml"/></Relationships>
</file>

<file path=ppt/slides/_rels/slide176.xml.rels><?xml version="1.0" encoding="UTF-8" standalone="yes"?>
<Relationships xmlns="http://schemas.openxmlformats.org/package/2006/relationships"><Relationship Id="rId2" Type="http://schemas.openxmlformats.org/officeDocument/2006/relationships/chart" Target="../charts/chart20.xml"/><Relationship Id="rId1" Type="http://schemas.openxmlformats.org/officeDocument/2006/relationships/slideLayout" Target="../slideLayouts/slideLayout2.xml"/></Relationships>
</file>

<file path=ppt/slides/_rels/slide177.xml.rels><?xml version="1.0" encoding="UTF-8" standalone="yes"?>
<Relationships xmlns="http://schemas.openxmlformats.org/package/2006/relationships"><Relationship Id="rId2" Type="http://schemas.openxmlformats.org/officeDocument/2006/relationships/chart" Target="../charts/chart21.xml"/><Relationship Id="rId1" Type="http://schemas.openxmlformats.org/officeDocument/2006/relationships/slideLayout" Target="../slideLayouts/slideLayout2.xml"/></Relationships>
</file>

<file path=ppt/slides/_rels/slide178.xml.rels><?xml version="1.0" encoding="UTF-8" standalone="yes"?>
<Relationships xmlns="http://schemas.openxmlformats.org/package/2006/relationships"><Relationship Id="rId2" Type="http://schemas.openxmlformats.org/officeDocument/2006/relationships/chart" Target="../charts/chart22.xml"/><Relationship Id="rId1" Type="http://schemas.openxmlformats.org/officeDocument/2006/relationships/slideLayout" Target="../slideLayouts/slideLayout2.xml"/></Relationships>
</file>

<file path=ppt/slides/_rels/slide179.xml.rels><?xml version="1.0" encoding="UTF-8" standalone="yes"?>
<Relationships xmlns="http://schemas.openxmlformats.org/package/2006/relationships"><Relationship Id="rId2" Type="http://schemas.openxmlformats.org/officeDocument/2006/relationships/chart" Target="../charts/chart23.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80.xml.rels><?xml version="1.0" encoding="UTF-8" standalone="yes"?>
<Relationships xmlns="http://schemas.openxmlformats.org/package/2006/relationships"><Relationship Id="rId2" Type="http://schemas.openxmlformats.org/officeDocument/2006/relationships/chart" Target="../charts/chart24.xml"/><Relationship Id="rId1" Type="http://schemas.openxmlformats.org/officeDocument/2006/relationships/slideLayout" Target="../slideLayouts/slideLayout2.xml"/></Relationships>
</file>

<file path=ppt/slides/_rels/slide181.xml.rels><?xml version="1.0" encoding="UTF-8" standalone="yes"?>
<Relationships xmlns="http://schemas.openxmlformats.org/package/2006/relationships"><Relationship Id="rId2" Type="http://schemas.openxmlformats.org/officeDocument/2006/relationships/chart" Target="../charts/chart25.xml"/><Relationship Id="rId1" Type="http://schemas.openxmlformats.org/officeDocument/2006/relationships/slideLayout" Target="../slideLayouts/slideLayout2.xml"/></Relationships>
</file>

<file path=ppt/slides/_rels/slide182.xml.rels><?xml version="1.0" encoding="UTF-8" standalone="yes"?>
<Relationships xmlns="http://schemas.openxmlformats.org/package/2006/relationships"><Relationship Id="rId2" Type="http://schemas.openxmlformats.org/officeDocument/2006/relationships/chart" Target="../charts/chart26.xml"/><Relationship Id="rId1" Type="http://schemas.openxmlformats.org/officeDocument/2006/relationships/slideLayout" Target="../slideLayouts/slideLayout2.xml"/></Relationships>
</file>

<file path=ppt/slides/_rels/slide183.xml.rels><?xml version="1.0" encoding="UTF-8" standalone="yes"?>
<Relationships xmlns="http://schemas.openxmlformats.org/package/2006/relationships"><Relationship Id="rId2" Type="http://schemas.openxmlformats.org/officeDocument/2006/relationships/chart" Target="../charts/chart27.xml"/><Relationship Id="rId1" Type="http://schemas.openxmlformats.org/officeDocument/2006/relationships/slideLayout" Target="../slideLayouts/slideLayout2.xml"/></Relationships>
</file>

<file path=ppt/slides/_rels/slide184.xml.rels><?xml version="1.0" encoding="UTF-8" standalone="yes"?>
<Relationships xmlns="http://schemas.openxmlformats.org/package/2006/relationships"><Relationship Id="rId2" Type="http://schemas.openxmlformats.org/officeDocument/2006/relationships/chart" Target="../charts/chart28.xml"/><Relationship Id="rId1" Type="http://schemas.openxmlformats.org/officeDocument/2006/relationships/slideLayout" Target="../slideLayouts/slideLayout2.xml"/></Relationships>
</file>

<file path=ppt/slides/_rels/slide18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9.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7.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3" Type="http://schemas.openxmlformats.org/officeDocument/2006/relationships/hyperlink" Target="&#1711;&#1586;&#1575;&#1585;&#1588;%20&#1605;&#1593;&#1575;&#1610;&#1606;&#1607;%20&#1605;&#1585;&#1711;%20&#1605;&#1575;&#1583;&#1585;%20&#1575;&#1587;&#1605;&#1593;&#1604;&#1610;%202.jpg" TargetMode="External"/><Relationship Id="rId2" Type="http://schemas.openxmlformats.org/officeDocument/2006/relationships/hyperlink" Target="&#1711;&#1586;&#1575;&#1585;&#1588;%20&#1605;&#1593;&#1575;&#1610;&#1606;&#1607;%20&#1605;&#1585;&#1711;%20&#1605;&#1575;&#1583;&#1585;%20&#1575;&#1587;&#1605;&#1593;&#1604;&#1610;%201.jpg" TargetMode="External"/><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3" Type="http://schemas.openxmlformats.org/officeDocument/2006/relationships/hyperlink" Target="&#1608;&#1740;&#1586;&#1740;&#1578;%20&#1662;&#1586;&#1588;&#1705;%20&#1608;%20&#1605;&#1575;&#1605;&#1575;%20&#1662;&#1587;%20&#1575;&#1586;%20&#1586;&#1586;&#1575;&#1740;&#1605;&#1575;&#1606;.pdf" TargetMode="External"/><Relationship Id="rId7" Type="http://schemas.openxmlformats.org/officeDocument/2006/relationships/hyperlink" Target="&#1608;&#1740;&#1586;&#1578;%20&#1605;&#1608;&#1585;&#1582;%209.5.pdf" TargetMode="External"/><Relationship Id="rId2" Type="http://schemas.openxmlformats.org/officeDocument/2006/relationships/hyperlink" Target="&#1605;&#1585;&#1575;&#1602;&#1576;&#1578;%20&#1585;&#1608;&#1586;%201-3%20&#1662;&#1587;%20&#1575;&#1586;%20&#1586;&#1575;&#1740;&#1605;&#1575;&#1606;.pdf" TargetMode="External"/><Relationship Id="rId1" Type="http://schemas.openxmlformats.org/officeDocument/2006/relationships/slideLayout" Target="../slideLayouts/slideLayout2.xml"/><Relationship Id="rId6" Type="http://schemas.openxmlformats.org/officeDocument/2006/relationships/hyperlink" Target="&#1570;&#1586;&#1605;&#1575;&#1740;&#1588;&#1575;&#1578;%20&#1578;&#1575;&#1585;&#1740;&#1582;%208.30.jpg" TargetMode="External"/><Relationship Id="rId5" Type="http://schemas.openxmlformats.org/officeDocument/2006/relationships/hyperlink" Target="&#1662;&#1587;&#1582;&#1608;&#1585;&#1575;&#1606;&#1583;%20&#1583;&#1705;&#1578;&#1585;%20&#1587;&#1606;&#1580;&#1585;&#1740;.png" TargetMode="External"/><Relationship Id="rId4" Type="http://schemas.openxmlformats.org/officeDocument/2006/relationships/hyperlink" Target="&#1575;&#1585;&#1580;&#1575;&#1593;%20&#1576;&#1607;%20&#1587;&#1606;&#1580;&#1585;&#1740;.png" TargetMode="Externa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E:\Documents and Settings\ra.alijahan\Desktop\flower_and_pregnant_belly_198324.jpg"/>
          <p:cNvPicPr>
            <a:picLocks noChangeAspect="1" noChangeArrowheads="1"/>
          </p:cNvPicPr>
          <p:nvPr/>
        </p:nvPicPr>
        <p:blipFill>
          <a:blip r:embed="rId2"/>
          <a:srcRect/>
          <a:stretch>
            <a:fillRect/>
          </a:stretch>
        </p:blipFill>
        <p:spPr bwMode="auto">
          <a:xfrm>
            <a:off x="733149" y="165652"/>
            <a:ext cx="4518025" cy="6399213"/>
          </a:xfrm>
          <a:prstGeom prst="rect">
            <a:avLst/>
          </a:prstGeom>
          <a:noFill/>
          <a:ln w="9525">
            <a:noFill/>
            <a:miter lim="800000"/>
            <a:headEnd/>
            <a:tailEnd/>
          </a:ln>
        </p:spPr>
      </p:pic>
      <p:sp>
        <p:nvSpPr>
          <p:cNvPr id="5" name="Title 3"/>
          <p:cNvSpPr txBox="1">
            <a:spLocks/>
          </p:cNvSpPr>
          <p:nvPr/>
        </p:nvSpPr>
        <p:spPr>
          <a:xfrm>
            <a:off x="4913243" y="463825"/>
            <a:ext cx="4186238" cy="1066800"/>
          </a:xfrm>
          <a:prstGeom prst="rect">
            <a:avLst/>
          </a:prstGeom>
        </p:spPr>
        <p:txBody>
          <a:bodyPr vert="horz" lIns="91440" tIns="45720" rIns="91440" bIns="45720" rtlCol="0" anchor="b">
            <a:normAutofit fontScale="67500" lnSpcReduction="20000"/>
          </a:bodyPr>
          <a:lstStyle/>
          <a:p>
            <a:pPr marL="0" marR="0" lvl="0" indent="0" algn="r" defTabSz="457200" rtl="0" eaLnBrk="1" fontAlgn="auto" latinLnBrk="0" hangingPunct="1">
              <a:lnSpc>
                <a:spcPct val="100000"/>
              </a:lnSpc>
              <a:spcBef>
                <a:spcPct val="0"/>
              </a:spcBef>
              <a:spcAft>
                <a:spcPts val="0"/>
              </a:spcAft>
              <a:buClrTx/>
              <a:buSzTx/>
              <a:buFontTx/>
              <a:buNone/>
              <a:tabLst/>
              <a:defRPr/>
            </a:pPr>
            <a:r>
              <a:rPr kumimoji="0" lang="fa-IR" sz="5400" b="1" i="0" u="none" strike="noStrike" kern="1200" cap="none" spc="0" normalizeH="0" baseline="0" noProof="0" dirty="0" smtClean="0">
                <a:ln>
                  <a:noFill/>
                </a:ln>
                <a:solidFill>
                  <a:schemeClr val="accent1"/>
                </a:solidFill>
                <a:effectLst/>
                <a:uLnTx/>
                <a:uFillTx/>
                <a:latin typeface="+mj-lt"/>
                <a:ea typeface="+mj-ea"/>
                <a:cs typeface="B Zar" pitchFamily="2" charset="-78"/>
              </a:rPr>
              <a:t>بسم الله الرحمن الرحیم</a:t>
            </a:r>
            <a:endParaRPr kumimoji="0" lang="en-US" sz="5400" b="1" i="0" u="none" strike="noStrike" kern="1200" cap="none" spc="0" normalizeH="0" baseline="0" noProof="0" dirty="0">
              <a:ln>
                <a:noFill/>
              </a:ln>
              <a:solidFill>
                <a:schemeClr val="accent1"/>
              </a:solidFill>
              <a:effectLst/>
              <a:uLnTx/>
              <a:uFillTx/>
              <a:latin typeface="+mj-lt"/>
              <a:ea typeface="+mj-ea"/>
              <a:cs typeface="B Zar" pitchFamily="2" charset="-78"/>
            </a:endParaRPr>
          </a:p>
        </p:txBody>
      </p:sp>
      <p:sp>
        <p:nvSpPr>
          <p:cNvPr id="6" name="Content Placeholder 6"/>
          <p:cNvSpPr txBox="1">
            <a:spLocks/>
          </p:cNvSpPr>
          <p:nvPr/>
        </p:nvSpPr>
        <p:spPr>
          <a:xfrm>
            <a:off x="4890052" y="1942065"/>
            <a:ext cx="4724400" cy="2719387"/>
          </a:xfrm>
          <a:prstGeom prst="rect">
            <a:avLst/>
          </a:prstGeom>
        </p:spPr>
        <p:txBody>
          <a:bodyPr/>
          <a:lstStyle/>
          <a:p>
            <a:pPr marL="342900" marR="0" lvl="0" indent="-342900" algn="ctr" defTabSz="457200" rtl="0" eaLnBrk="1" fontAlgn="auto" latinLnBrk="0" hangingPunct="1">
              <a:lnSpc>
                <a:spcPct val="100000"/>
              </a:lnSpc>
              <a:spcBef>
                <a:spcPts val="1000"/>
              </a:spcBef>
              <a:spcAft>
                <a:spcPts val="0"/>
              </a:spcAft>
              <a:buClr>
                <a:schemeClr val="accent1"/>
              </a:buClr>
              <a:buSzPct val="80000"/>
              <a:buFont typeface="Arial" charset="0"/>
              <a:buNone/>
              <a:tabLst/>
              <a:defRPr/>
            </a:pPr>
            <a:endParaRPr kumimoji="0" lang="fa-IR" sz="1800" b="1" i="0" u="none" strike="noStrike" kern="1200" cap="none" spc="0" normalizeH="0" baseline="0" noProof="0" dirty="0" smtClean="0">
              <a:ln>
                <a:noFill/>
              </a:ln>
              <a:solidFill>
                <a:schemeClr val="tx1">
                  <a:lumMod val="75000"/>
                  <a:lumOff val="25000"/>
                </a:schemeClr>
              </a:solidFill>
              <a:effectLst/>
              <a:uLnTx/>
              <a:uFillTx/>
              <a:latin typeface="+mn-lt"/>
              <a:ea typeface="+mn-ea"/>
              <a:cs typeface="B Zar" pitchFamily="2" charset="-78"/>
            </a:endParaRPr>
          </a:p>
          <a:p>
            <a:pPr marL="342900" marR="0" lvl="0" indent="-342900" algn="ctr" defTabSz="457200" rtl="0" eaLnBrk="1" fontAlgn="auto" latinLnBrk="0" hangingPunct="1">
              <a:lnSpc>
                <a:spcPct val="100000"/>
              </a:lnSpc>
              <a:spcBef>
                <a:spcPts val="1000"/>
              </a:spcBef>
              <a:spcAft>
                <a:spcPts val="0"/>
              </a:spcAft>
              <a:buClr>
                <a:schemeClr val="accent1"/>
              </a:buClr>
              <a:buSzPct val="80000"/>
              <a:buFont typeface="Arial" charset="0"/>
              <a:buNone/>
              <a:tabLst/>
              <a:defRPr/>
            </a:pPr>
            <a:endParaRPr kumimoji="0" lang="fa-IR" sz="1800" b="1" i="0" u="none" strike="noStrike" kern="1200" cap="none" spc="0" normalizeH="0" baseline="0" noProof="0" dirty="0" smtClean="0">
              <a:ln>
                <a:noFill/>
              </a:ln>
              <a:solidFill>
                <a:schemeClr val="tx1">
                  <a:lumMod val="75000"/>
                  <a:lumOff val="25000"/>
                </a:schemeClr>
              </a:solidFill>
              <a:effectLst/>
              <a:uLnTx/>
              <a:uFillTx/>
              <a:latin typeface="+mn-lt"/>
              <a:ea typeface="+mn-ea"/>
              <a:cs typeface="B Zar" pitchFamily="2" charset="-78"/>
            </a:endParaRPr>
          </a:p>
          <a:p>
            <a:pPr marL="342900" marR="0" lvl="0" indent="-342900" algn="ctr" defTabSz="457200" rtl="1" eaLnBrk="1" fontAlgn="auto" latinLnBrk="0" hangingPunct="1">
              <a:lnSpc>
                <a:spcPct val="100000"/>
              </a:lnSpc>
              <a:spcBef>
                <a:spcPts val="1000"/>
              </a:spcBef>
              <a:spcAft>
                <a:spcPts val="0"/>
              </a:spcAft>
              <a:buClr>
                <a:schemeClr val="accent1"/>
              </a:buClr>
              <a:buSzPct val="80000"/>
              <a:buFont typeface="Arial" charset="0"/>
              <a:buNone/>
              <a:tabLst/>
              <a:defRPr/>
            </a:pPr>
            <a:r>
              <a:rPr kumimoji="0" lang="fa-IR" sz="2800" b="1" i="0" u="none" strike="noStrike" kern="1200" cap="none" spc="0" normalizeH="0" baseline="0" noProof="0" dirty="0" smtClean="0">
                <a:ln>
                  <a:noFill/>
                </a:ln>
                <a:solidFill>
                  <a:schemeClr val="tx1">
                    <a:lumMod val="75000"/>
                    <a:lumOff val="25000"/>
                  </a:schemeClr>
                </a:solidFill>
                <a:effectLst/>
                <a:uLnTx/>
                <a:uFillTx/>
                <a:latin typeface="+mn-lt"/>
                <a:ea typeface="+mn-ea"/>
                <a:cs typeface="B Zar" pitchFamily="2" charset="-78"/>
              </a:rPr>
              <a:t>وبینار کیس ریپورت های مرگ مادری</a:t>
            </a:r>
            <a:r>
              <a:rPr kumimoji="0" lang="en-US" sz="2800" b="1" i="0" u="none" strike="noStrike" kern="1200" cap="none" spc="0" normalizeH="0" baseline="0" noProof="0" dirty="0" smtClean="0">
                <a:ln>
                  <a:noFill/>
                </a:ln>
                <a:solidFill>
                  <a:schemeClr val="tx1">
                    <a:lumMod val="75000"/>
                    <a:lumOff val="25000"/>
                  </a:schemeClr>
                </a:solidFill>
                <a:effectLst/>
                <a:uLnTx/>
                <a:uFillTx/>
                <a:latin typeface="+mn-lt"/>
                <a:ea typeface="+mn-ea"/>
                <a:cs typeface="B Zar" pitchFamily="2" charset="-78"/>
              </a:rPr>
              <a:t> </a:t>
            </a:r>
            <a:endParaRPr kumimoji="0" lang="fa-IR" sz="2800" b="1" i="0" u="none" strike="noStrike" kern="1200" cap="none" spc="0" normalizeH="0" baseline="0" noProof="0" dirty="0" smtClean="0">
              <a:ln>
                <a:noFill/>
              </a:ln>
              <a:solidFill>
                <a:schemeClr val="tx1">
                  <a:lumMod val="75000"/>
                  <a:lumOff val="25000"/>
                </a:schemeClr>
              </a:solidFill>
              <a:effectLst/>
              <a:uLnTx/>
              <a:uFillTx/>
              <a:latin typeface="+mn-lt"/>
              <a:ea typeface="+mn-ea"/>
              <a:cs typeface="B Zar" pitchFamily="2" charset="-78"/>
            </a:endParaRPr>
          </a:p>
          <a:p>
            <a:pPr marL="342900" marR="0" lvl="0" indent="-342900" algn="ctr" defTabSz="457200" rtl="0" eaLnBrk="1" fontAlgn="auto" latinLnBrk="0" hangingPunct="1">
              <a:lnSpc>
                <a:spcPct val="100000"/>
              </a:lnSpc>
              <a:spcBef>
                <a:spcPts val="1000"/>
              </a:spcBef>
              <a:spcAft>
                <a:spcPts val="0"/>
              </a:spcAft>
              <a:buClr>
                <a:schemeClr val="accent1"/>
              </a:buClr>
              <a:buSzPct val="80000"/>
              <a:buFont typeface="Arial" charset="0"/>
              <a:buNone/>
              <a:tabLst/>
              <a:defRPr/>
            </a:pPr>
            <a:r>
              <a:rPr kumimoji="0" lang="fa-IR" sz="2000" b="1" i="0" u="none" strike="noStrike" kern="1200" cap="none" spc="0" normalizeH="0" baseline="0" noProof="0" dirty="0" smtClean="0">
                <a:ln>
                  <a:noFill/>
                </a:ln>
                <a:solidFill>
                  <a:schemeClr val="tx1">
                    <a:lumMod val="75000"/>
                    <a:lumOff val="25000"/>
                  </a:schemeClr>
                </a:solidFill>
                <a:effectLst/>
                <a:uLnTx/>
                <a:uFillTx/>
                <a:latin typeface="+mn-lt"/>
                <a:ea typeface="+mn-ea"/>
                <a:cs typeface="B Zar" pitchFamily="2" charset="-78"/>
              </a:rPr>
              <a:t>معاونت امور بهداشتی دانشگاه</a:t>
            </a:r>
          </a:p>
          <a:p>
            <a:pPr marL="342900" marR="0" lvl="0" indent="-342900" algn="ctr" defTabSz="457200" rtl="0" eaLnBrk="1" fontAlgn="auto" latinLnBrk="0" hangingPunct="1">
              <a:lnSpc>
                <a:spcPct val="100000"/>
              </a:lnSpc>
              <a:spcBef>
                <a:spcPts val="1000"/>
              </a:spcBef>
              <a:spcAft>
                <a:spcPts val="0"/>
              </a:spcAft>
              <a:buClr>
                <a:schemeClr val="accent1"/>
              </a:buClr>
              <a:buSzPct val="80000"/>
              <a:buFont typeface="Arial" charset="0"/>
              <a:buNone/>
              <a:tabLst/>
              <a:defRPr/>
            </a:pPr>
            <a:r>
              <a:rPr kumimoji="0" lang="fa-IR" sz="2800" b="1" i="0" u="none" strike="noStrike" kern="1200" cap="none" spc="0" normalizeH="0" baseline="0" noProof="0" dirty="0" smtClean="0">
                <a:ln>
                  <a:noFill/>
                </a:ln>
                <a:solidFill>
                  <a:schemeClr val="tx1">
                    <a:lumMod val="75000"/>
                    <a:lumOff val="25000"/>
                  </a:schemeClr>
                </a:solidFill>
                <a:effectLst/>
                <a:uLnTx/>
                <a:uFillTx/>
                <a:latin typeface="+mn-lt"/>
                <a:ea typeface="+mn-ea"/>
                <a:cs typeface="B Zar" pitchFamily="2" charset="-78"/>
              </a:rPr>
              <a:t>1405/05/19</a:t>
            </a:r>
            <a:endParaRPr kumimoji="0" lang="en-US" sz="1800" b="0" i="0" u="none" strike="noStrike" kern="1200" cap="none" spc="0" normalizeH="0" baseline="0" noProof="0" dirty="0" smtClean="0">
              <a:ln>
                <a:noFill/>
              </a:ln>
              <a:solidFill>
                <a:schemeClr val="tx1">
                  <a:lumMod val="75000"/>
                  <a:lumOff val="25000"/>
                </a:schemeClr>
              </a:solidFill>
              <a:effectLst/>
              <a:uLnTx/>
              <a:uFillTx/>
              <a:latin typeface="+mn-lt"/>
              <a:ea typeface="+mn-ea"/>
              <a:cs typeface="+mn-cs"/>
            </a:endParaRPr>
          </a:p>
        </p:txBody>
      </p:sp>
    </p:spTree>
    <p:extLst>
      <p:ext uri="{BB962C8B-B14F-4D97-AF65-F5344CB8AC3E}">
        <p14:creationId xmlns="" xmlns:p14="http://schemas.microsoft.com/office/powerpoint/2010/main" val="79828277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20482" name="Picture 2"/>
          <p:cNvPicPr>
            <a:picLocks noChangeAspect="1" noChangeArrowheads="1"/>
          </p:cNvPicPr>
          <p:nvPr/>
        </p:nvPicPr>
        <p:blipFill>
          <a:blip r:embed="rId2"/>
          <a:srcRect/>
          <a:stretch>
            <a:fillRect/>
          </a:stretch>
        </p:blipFill>
        <p:spPr bwMode="auto">
          <a:xfrm>
            <a:off x="267286" y="407964"/>
            <a:ext cx="8989256" cy="5880294"/>
          </a:xfrm>
          <a:prstGeom prst="rect">
            <a:avLst/>
          </a:prstGeom>
          <a:noFill/>
          <a:ln w="9525">
            <a:noFill/>
            <a:miter lim="800000"/>
            <a:headEnd/>
            <a:tailEnd/>
          </a:ln>
          <a:effectLst/>
        </p:spPr>
      </p:pic>
    </p:spTree>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81200" y="152400"/>
            <a:ext cx="8229600" cy="381000"/>
          </a:xfrm>
        </p:spPr>
        <p:txBody>
          <a:bodyPr>
            <a:normAutofit fontScale="90000"/>
          </a:bodyPr>
          <a:lstStyle/>
          <a:p>
            <a:pPr algn="r"/>
            <a:r>
              <a:rPr lang="fa-IR" sz="2400" b="1" dirty="0">
                <a:cs typeface="B Mitra" pitchFamily="2" charset="-78"/>
              </a:rPr>
              <a:t>مصوبات جلسه</a:t>
            </a:r>
            <a:endParaRPr lang="en-US" sz="2400" b="1" dirty="0">
              <a:cs typeface="B Mitra" pitchFamily="2" charset="-78"/>
            </a:endParaRPr>
          </a:p>
        </p:txBody>
      </p:sp>
      <p:sp>
        <p:nvSpPr>
          <p:cNvPr id="3" name="Content Placeholder 2"/>
          <p:cNvSpPr>
            <a:spLocks noGrp="1"/>
          </p:cNvSpPr>
          <p:nvPr>
            <p:ph idx="1"/>
          </p:nvPr>
        </p:nvSpPr>
        <p:spPr>
          <a:xfrm>
            <a:off x="647114" y="762000"/>
            <a:ext cx="9563686" cy="5892018"/>
          </a:xfrm>
        </p:spPr>
        <p:txBody>
          <a:bodyPr>
            <a:noAutofit/>
          </a:bodyPr>
          <a:lstStyle/>
          <a:p>
            <a:pPr algn="r" rtl="1"/>
            <a:r>
              <a:rPr lang="ar-SA" sz="1600" dirty="0">
                <a:cs typeface="B Mitra" pitchFamily="2" charset="-78"/>
              </a:rPr>
              <a:t>طی برگزاری جلسه ای با حضور کلیه کارکنان شاغل در واحدهای محیطی، نواقص مراقبتی مادر متوفی و نواقص مراقبتی پرتکرار در پرونده های بررسی شده در کمیته های موربیدیته به کارکنان محیطی تشریح گردد</a:t>
            </a:r>
            <a:r>
              <a:rPr lang="fa-IR" sz="1600" dirty="0">
                <a:cs typeface="B Mitra" pitchFamily="2" charset="-78"/>
              </a:rPr>
              <a:t>.</a:t>
            </a:r>
          </a:p>
          <a:p>
            <a:pPr algn="r" rtl="1"/>
            <a:r>
              <a:rPr lang="ar-SA" sz="1600" dirty="0">
                <a:cs typeface="B Mitra" pitchFamily="2" charset="-78"/>
              </a:rPr>
              <a:t>شرح حال گیری دقیق توسط پزشک و ماما در مراقبت های پیش از بارداری و بارداری مورد تاکید قرار گیرد .</a:t>
            </a:r>
            <a:endParaRPr lang="fa-IR" sz="1600" dirty="0">
              <a:cs typeface="B Mitra" pitchFamily="2" charset="-78"/>
            </a:endParaRPr>
          </a:p>
          <a:p>
            <a:pPr algn="r" rtl="1"/>
            <a:r>
              <a:rPr lang="ar-SA" sz="1600" dirty="0">
                <a:cs typeface="B Mitra" pitchFamily="2" charset="-78"/>
              </a:rPr>
              <a:t>راستی آزمایی از مادران باردار در خصوص اقدامات انجام یافته توسط پزشک در پایش های محیطی به عمل آید</a:t>
            </a:r>
            <a:r>
              <a:rPr lang="fa-IR" sz="1600" dirty="0">
                <a:cs typeface="B Mitra" pitchFamily="2" charset="-78"/>
              </a:rPr>
              <a:t>.</a:t>
            </a:r>
          </a:p>
          <a:p>
            <a:pPr algn="r" rtl="1"/>
            <a:r>
              <a:rPr lang="ar-SA" sz="1600" dirty="0">
                <a:cs typeface="B Mitra" pitchFamily="2" charset="-78"/>
              </a:rPr>
              <a:t>ثبت بیماری دربخش وقایع سامانه سیب بر اساس کدهای استاندارد </a:t>
            </a:r>
            <a:r>
              <a:rPr lang="en-US" sz="1600" dirty="0">
                <a:cs typeface="B Mitra" pitchFamily="2" charset="-78"/>
              </a:rPr>
              <a:t>ICD10</a:t>
            </a:r>
            <a:r>
              <a:rPr lang="fa-IR" sz="1600" dirty="0">
                <a:cs typeface="B Mitra" pitchFamily="2" charset="-78"/>
              </a:rPr>
              <a:t> برنامه مادران و تعریف کدهای مربوطه در بخش ساخت گزارش سامانه سیب توسط کلیه کارکنان محیطی و ستادی مورد تاکید قرار گیرد. </a:t>
            </a:r>
          </a:p>
          <a:p>
            <a:pPr algn="r" rtl="1"/>
            <a:r>
              <a:rPr lang="ar-SA" sz="1600" dirty="0">
                <a:cs typeface="B Mitra" pitchFamily="2" charset="-78"/>
              </a:rPr>
              <a:t>موارد ارجاع مادران باردار به بیمارستان و پزشکان متخصص در فواصل تعیین شده در دستورالعمل مادران تحت پیگیری قرار گیرد و موارد عدم ارائه پسخوراند ارجاع کتباً به ستاد شهرستان اطلاع رسانی گردد</a:t>
            </a:r>
            <a:r>
              <a:rPr lang="fa-IR" sz="1600" dirty="0">
                <a:cs typeface="B Mitra" pitchFamily="2" charset="-78"/>
              </a:rPr>
              <a:t>.</a:t>
            </a:r>
          </a:p>
          <a:p>
            <a:pPr algn="r" rtl="1"/>
            <a:r>
              <a:rPr lang="ar-SA" sz="1600" dirty="0">
                <a:cs typeface="B Mitra" pitchFamily="2" charset="-78"/>
              </a:rPr>
              <a:t>بر ارائه خدمات با کیفیت و کامل در مراقبت پیش از بارداری تاکید گردد. ( مراقبت پیش از بارداری ماما، مراقبت پیش از بارداری پزشک، آزمایشات پیش از بارداری، پیگیری هر سه ماه یکبار و تحویل مکمل، شرح حال گیری دقیق، شناسایی و ثبت بیماری و ارجاع به پزشک متخصص و دریافت بازخورد )</a:t>
            </a:r>
            <a:endParaRPr lang="fa-IR" sz="1600" dirty="0">
              <a:cs typeface="B Mitra" pitchFamily="2" charset="-78"/>
            </a:endParaRPr>
          </a:p>
          <a:p>
            <a:pPr algn="r" rtl="1"/>
            <a:r>
              <a:rPr lang="ar-SA" sz="1600" dirty="0">
                <a:cs typeface="B Mitra" pitchFamily="2" charset="-78"/>
              </a:rPr>
              <a:t>اعضای کمیته موربیدیته ضمن تشریح ماهیت بیماری و خطرات تهدید کننده سلامتی مرتبط با بیماری به ارائه دهنده خدمت، آموزش های لازم در خصوص علائم خطر مرتبط با بیماری و اقدامات مورد نیاز توسط افراد خانواده را طی مشاوره  تلفنی به مادر و اطرافیان او ارائه نمایند.</a:t>
            </a:r>
            <a:endParaRPr lang="fa-IR" sz="1600" dirty="0">
              <a:cs typeface="B Mitra" pitchFamily="2" charset="-78"/>
            </a:endParaRPr>
          </a:p>
          <a:p>
            <a:pPr algn="r" rtl="1"/>
            <a:r>
              <a:rPr lang="ar-SA" sz="1600" dirty="0">
                <a:cs typeface="B Mitra" pitchFamily="2" charset="-78"/>
              </a:rPr>
              <a:t>شماره تماس 4030 با تاکید بر اطلاع رسانی کلیه علائم خطر و شرایط اورژانسی به شماره مذکور در اختیار کلیه مادران خصوصاً مادران مبتلا به موربیدیته و بیماری زمینه ای قرار گیرد.</a:t>
            </a:r>
            <a:endParaRPr lang="fa-IR" sz="1600" dirty="0">
              <a:cs typeface="B Mitra" pitchFamily="2" charset="-78"/>
            </a:endParaRPr>
          </a:p>
          <a:p>
            <a:pPr algn="r" rtl="1"/>
            <a:r>
              <a:rPr lang="ar-SA" sz="1600" dirty="0">
                <a:cs typeface="B Mitra" pitchFamily="2" charset="-78"/>
              </a:rPr>
              <a:t>نواقصات موجود در سیستم گزارشدهی بیماریها توسط واحد مبارزه با بیماریهای مورد پیگیری جدی قرار گیرد</a:t>
            </a:r>
            <a:endParaRPr lang="fa-IR" sz="1600" dirty="0">
              <a:cs typeface="B Mitra" pitchFamily="2" charset="-78"/>
            </a:endParaRPr>
          </a:p>
          <a:p>
            <a:pPr algn="r" rtl="1"/>
            <a:r>
              <a:rPr lang="ar-SA" sz="1600" dirty="0">
                <a:cs typeface="B Mitra" pitchFamily="2" charset="-78"/>
              </a:rPr>
              <a:t>پایش مستمر سطوح محیطی، به صورت مجازی از طریق سامانه سیب به عمل آید. </a:t>
            </a:r>
            <a:endParaRPr lang="fa-IR" sz="1600" dirty="0">
              <a:cs typeface="B Mitra" pitchFamily="2" charset="-78"/>
            </a:endParaRPr>
          </a:p>
          <a:p>
            <a:pPr algn="r" rtl="1"/>
            <a:r>
              <a:rPr lang="fa-IR" sz="1600" dirty="0">
                <a:cs typeface="B Mitra" pitchFamily="2" charset="-78"/>
              </a:rPr>
              <a:t>تاخیر در مراجعه مادران به صورت روزانه پیگیری گردد. </a:t>
            </a:r>
          </a:p>
        </p:txBody>
      </p:sp>
    </p:spTree>
    <p:extLst>
      <p:ext uri="{BB962C8B-B14F-4D97-AF65-F5344CB8AC3E}">
        <p14:creationId xmlns="" xmlns:p14="http://schemas.microsoft.com/office/powerpoint/2010/main" val="3580974161"/>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Title 1"/>
          <p:cNvSpPr>
            <a:spLocks noGrp="1"/>
          </p:cNvSpPr>
          <p:nvPr>
            <p:ph type="title"/>
          </p:nvPr>
        </p:nvSpPr>
        <p:spPr>
          <a:xfrm>
            <a:off x="677334" y="215705"/>
            <a:ext cx="8596668" cy="586154"/>
          </a:xfrm>
        </p:spPr>
        <p:txBody>
          <a:bodyPr>
            <a:normAutofit/>
          </a:bodyPr>
          <a:lstStyle/>
          <a:p>
            <a:pPr algn="r" rtl="1"/>
            <a:r>
              <a:rPr lang="fa-IR" altLang="en-US" sz="2000" b="1" dirty="0" smtClean="0">
                <a:cs typeface="B Mitra" panose="00000400000000000000" pitchFamily="2" charset="-78"/>
              </a:rPr>
              <a:t>مشخصات مادر متوفی: (رقیه . س متوفی به تاریخ 1403/05/22)</a:t>
            </a:r>
            <a:endParaRPr lang="en-US" altLang="en-US" sz="2000" b="1" dirty="0" smtClean="0">
              <a:cs typeface="B Mitra" panose="00000400000000000000" pitchFamily="2" charset="-78"/>
            </a:endParaRPr>
          </a:p>
        </p:txBody>
      </p:sp>
      <p:sp>
        <p:nvSpPr>
          <p:cNvPr id="3" name="Content Placeholder 2"/>
          <p:cNvSpPr>
            <a:spLocks noGrp="1"/>
          </p:cNvSpPr>
          <p:nvPr>
            <p:ph idx="1"/>
          </p:nvPr>
        </p:nvSpPr>
        <p:spPr>
          <a:xfrm>
            <a:off x="838200" y="717452"/>
            <a:ext cx="8418342" cy="5432523"/>
          </a:xfrm>
        </p:spPr>
        <p:txBody>
          <a:bodyPr rtlCol="0">
            <a:normAutofit lnSpcReduction="10000"/>
          </a:bodyPr>
          <a:lstStyle/>
          <a:p>
            <a:pPr algn="r" rtl="1" fontAlgn="auto">
              <a:spcAft>
                <a:spcPts val="0"/>
              </a:spcAft>
              <a:defRPr/>
            </a:pPr>
            <a:r>
              <a:rPr lang="fa-IR" b="1" dirty="0">
                <a:cs typeface="B Mitra" panose="00000400000000000000" pitchFamily="2" charset="-78"/>
              </a:rPr>
              <a:t>مادر متولد  1365 و 38 ساله، </a:t>
            </a:r>
            <a:r>
              <a:rPr lang="en-US" b="1" dirty="0" smtClean="0">
                <a:cs typeface="B Mitra" panose="00000400000000000000" pitchFamily="2" charset="-78"/>
              </a:rPr>
              <a:t>G4p2ab2</a:t>
            </a:r>
            <a:r>
              <a:rPr lang="fa-IR" b="1" dirty="0" smtClean="0">
                <a:cs typeface="B Mitra" panose="00000400000000000000" pitchFamily="2" charset="-78"/>
              </a:rPr>
              <a:t> از  </a:t>
            </a:r>
            <a:r>
              <a:rPr lang="fa-IR" b="1" dirty="0">
                <a:cs typeface="B Mitra" panose="00000400000000000000" pitchFamily="2" charset="-78"/>
              </a:rPr>
              <a:t>ازدواج اول </a:t>
            </a:r>
            <a:r>
              <a:rPr lang="fa-IR" b="1" dirty="0" smtClean="0">
                <a:cs typeface="B Mitra" panose="00000400000000000000" pitchFamily="2" charset="-78"/>
              </a:rPr>
              <a:t>یک </a:t>
            </a:r>
            <a:r>
              <a:rPr lang="fa-IR" b="1" dirty="0">
                <a:cs typeface="B Mitra" panose="00000400000000000000" pitchFamily="2" charset="-78"/>
              </a:rPr>
              <a:t>فرزند 12 ساله </a:t>
            </a:r>
            <a:r>
              <a:rPr lang="fa-IR" b="1" dirty="0" smtClean="0">
                <a:cs typeface="B Mitra" panose="00000400000000000000" pitchFamily="2" charset="-78"/>
              </a:rPr>
              <a:t>(متولد سال 91)دارد از یازده سال پیش از همسر اول خود طلاق گرفته است مدتی با همسر فعلی ازدواج موقت بوده و در سال 1401 ازدواج رسمی کرده است(24/12/1401). سابقه  </a:t>
            </a:r>
            <a:r>
              <a:rPr lang="fa-IR" b="1" dirty="0">
                <a:cs typeface="B Mitra" panose="00000400000000000000" pitchFamily="2" charset="-78"/>
              </a:rPr>
              <a:t>دو بار سقط قبلی در سال 97 </a:t>
            </a:r>
            <a:r>
              <a:rPr lang="fa-IR" b="1" dirty="0" smtClean="0">
                <a:cs typeface="B Mitra" panose="00000400000000000000" pitchFamily="2" charset="-78"/>
              </a:rPr>
              <a:t>(سقط عمدی )و سال 1401 (غیر عمدی)داشته است.  تاریخ اولین روز آخرین قاعدگی در مراقبت فعلی 1402/07/28  بوده و در سن بارداری 7 هفته و 4 روز در مورخ 1402/9/21 اولین مراقبت بارداری را دریافت کرده است.</a:t>
            </a:r>
          </a:p>
          <a:p>
            <a:pPr algn="r" rtl="1" fontAlgn="auto">
              <a:spcAft>
                <a:spcPts val="0"/>
              </a:spcAft>
              <a:defRPr/>
            </a:pPr>
            <a:r>
              <a:rPr lang="fa-IR" b="1" dirty="0" smtClean="0">
                <a:cs typeface="B Mitra" panose="00000400000000000000" pitchFamily="2" charset="-78"/>
              </a:rPr>
              <a:t> در </a:t>
            </a:r>
            <a:r>
              <a:rPr lang="fa-IR" b="1" dirty="0">
                <a:cs typeface="B Mitra" panose="00000400000000000000" pitchFamily="2" charset="-78"/>
              </a:rPr>
              <a:t>طی بارداری 5 مراقبت معمول توسط ماما،  9 مراقبت ویژه ، 5 بار ویزیت </a:t>
            </a:r>
            <a:r>
              <a:rPr lang="fa-IR" b="1" dirty="0" smtClean="0">
                <a:cs typeface="B Mitra" panose="00000400000000000000" pitchFamily="2" charset="-78"/>
              </a:rPr>
              <a:t>توسط پزشک</a:t>
            </a:r>
            <a:r>
              <a:rPr lang="fa-IR" b="1" dirty="0">
                <a:cs typeface="B Mitra" panose="00000400000000000000" pitchFamily="2" charset="-78"/>
              </a:rPr>
              <a:t>، چهار بار غربال ترومبوآمبولی، و 5 بار مراقبت روان  دریافت کرده است. سونوگرافی مرحله اول و دوم و آزمایشات مرحله اول و دوم انجام شده است و مراقبت های دوران بارداری کامل است. </a:t>
            </a:r>
            <a:r>
              <a:rPr lang="fa-IR" b="1" dirty="0" smtClean="0">
                <a:cs typeface="B Mitra" panose="00000400000000000000" pitchFamily="2" charset="-78"/>
              </a:rPr>
              <a:t>آخرین مراقبت بارداری در مورخ 1403/04/20 و دو روز قبل از فوت مادر ارائه شده است.   </a:t>
            </a:r>
            <a:endParaRPr lang="en-US" b="1" dirty="0">
              <a:cs typeface="B Mitra" panose="00000400000000000000" pitchFamily="2" charset="-78"/>
            </a:endParaRPr>
          </a:p>
          <a:p>
            <a:pPr algn="r" rtl="1" fontAlgn="auto">
              <a:spcAft>
                <a:spcPts val="0"/>
              </a:spcAft>
              <a:defRPr/>
            </a:pPr>
            <a:r>
              <a:rPr lang="fa-IR" b="1" dirty="0" smtClean="0">
                <a:cs typeface="B Mitra" panose="00000400000000000000" pitchFamily="2" charset="-78"/>
              </a:rPr>
              <a:t>نمایه </a:t>
            </a:r>
            <a:r>
              <a:rPr lang="fa-IR" b="1" dirty="0">
                <a:cs typeface="B Mitra" panose="00000400000000000000" pitchFamily="2" charset="-78"/>
              </a:rPr>
              <a:t>توده بدن </a:t>
            </a:r>
            <a:r>
              <a:rPr lang="fa-IR" b="1" dirty="0" smtClean="0">
                <a:cs typeface="B Mitra" panose="00000400000000000000" pitchFamily="2" charset="-78"/>
              </a:rPr>
              <a:t>در سه ماهه اول بارداری</a:t>
            </a:r>
            <a:r>
              <a:rPr lang="fa-IR" b="1" dirty="0" smtClean="0">
                <a:solidFill>
                  <a:srgbClr val="FF0000"/>
                </a:solidFill>
                <a:cs typeface="B Mitra" panose="00000400000000000000" pitchFamily="2" charset="-78"/>
              </a:rPr>
              <a:t> 46.15  </a:t>
            </a:r>
            <a:r>
              <a:rPr lang="fa-IR" b="1" dirty="0">
                <a:solidFill>
                  <a:srgbClr val="FF0000"/>
                </a:solidFill>
                <a:cs typeface="B Mitra" panose="00000400000000000000" pitchFamily="2" charset="-78"/>
              </a:rPr>
              <a:t>و مبتلا به چاقی </a:t>
            </a:r>
            <a:r>
              <a:rPr lang="fa-IR" b="1" dirty="0">
                <a:cs typeface="B Mitra" panose="00000400000000000000" pitchFamily="2" charset="-78"/>
              </a:rPr>
              <a:t>درجه سه بوده است. در بارداری افزایش وزن بیش از حد طبیعی داشته است وزن اولیه </a:t>
            </a:r>
            <a:r>
              <a:rPr lang="fa-IR" b="1" dirty="0" smtClean="0">
                <a:cs typeface="B Mitra" panose="00000400000000000000" pitchFamily="2" charset="-78"/>
              </a:rPr>
              <a:t>115 </a:t>
            </a:r>
            <a:r>
              <a:rPr lang="fa-IR" b="1" dirty="0">
                <a:cs typeface="B Mitra" panose="00000400000000000000" pitchFamily="2" charset="-78"/>
              </a:rPr>
              <a:t>و آخرین وزن مادر 132.5 بوده و در کل بارداری </a:t>
            </a:r>
            <a:r>
              <a:rPr lang="fa-IR" b="1" dirty="0" smtClean="0">
                <a:solidFill>
                  <a:srgbClr val="FF0000"/>
                </a:solidFill>
                <a:cs typeface="B Mitra" panose="00000400000000000000" pitchFamily="2" charset="-78"/>
              </a:rPr>
              <a:t>17.5کیلو </a:t>
            </a:r>
            <a:r>
              <a:rPr lang="fa-IR" b="1" dirty="0">
                <a:solidFill>
                  <a:srgbClr val="FF0000"/>
                </a:solidFill>
                <a:cs typeface="B Mitra" panose="00000400000000000000" pitchFamily="2" charset="-78"/>
              </a:rPr>
              <a:t>افزایش وزن داشته است</a:t>
            </a:r>
            <a:r>
              <a:rPr lang="fa-IR" b="1" dirty="0">
                <a:cs typeface="B Mitra" panose="00000400000000000000" pitchFamily="2" charset="-78"/>
              </a:rPr>
              <a:t>. در ازمایشات مرحله اول بارداری عفونت ادراری داشته که تحت درمان قرار گرفته است، ازمایشات مرحله دوم نرمال است.  سابقه یک بار سزارین قبلی داشته است در سونوگرافی مرحله اول و دوم محل قرار گیری جفت قدامی و شواهدی بر چسبندگی جفت در سونوگرافی مشهود نبوده است. </a:t>
            </a:r>
            <a:r>
              <a:rPr lang="fa-IR" b="1" dirty="0">
                <a:solidFill>
                  <a:srgbClr val="FF0000"/>
                </a:solidFill>
                <a:cs typeface="B Mitra" panose="00000400000000000000" pitchFamily="2" charset="-78"/>
              </a:rPr>
              <a:t>سابقه حملات پانیک در 15 سالگی داشته و غربالگری سلامت روان </a:t>
            </a:r>
            <a:r>
              <a:rPr lang="fa-IR" b="1" dirty="0">
                <a:cs typeface="B Mitra" panose="00000400000000000000" pitchFamily="2" charset="-78"/>
              </a:rPr>
              <a:t>در </a:t>
            </a:r>
            <a:r>
              <a:rPr lang="fa-IR" b="1" dirty="0">
                <a:solidFill>
                  <a:srgbClr val="FF0000"/>
                </a:solidFill>
                <a:cs typeface="B Mitra" panose="00000400000000000000" pitchFamily="2" charset="-78"/>
              </a:rPr>
              <a:t>هفته 16-20 بارداری مثبت بوده است. </a:t>
            </a:r>
            <a:r>
              <a:rPr lang="fa-IR" b="1" dirty="0">
                <a:cs typeface="B Mitra" panose="00000400000000000000" pitchFamily="2" charset="-78"/>
              </a:rPr>
              <a:t>گروه خون </a:t>
            </a:r>
            <a:r>
              <a:rPr lang="en-US" b="1" dirty="0">
                <a:cs typeface="B Mitra" panose="00000400000000000000" pitchFamily="2" charset="-78"/>
              </a:rPr>
              <a:t>B</a:t>
            </a:r>
            <a:r>
              <a:rPr lang="fa-IR" b="1" dirty="0">
                <a:cs typeface="B Mitra" panose="00000400000000000000" pitchFamily="2" charset="-78"/>
              </a:rPr>
              <a:t> منفی در بارداری تحت نظر </a:t>
            </a:r>
            <a:r>
              <a:rPr lang="fa-IR" b="1" dirty="0" smtClean="0">
                <a:cs typeface="B Mitra" panose="00000400000000000000" pitchFamily="2" charset="-78"/>
              </a:rPr>
              <a:t>پزشکان پریناتولوژیست </a:t>
            </a:r>
            <a:r>
              <a:rPr lang="fa-IR" b="1" dirty="0">
                <a:cs typeface="B Mitra" panose="00000400000000000000" pitchFamily="2" charset="-78"/>
              </a:rPr>
              <a:t>دکتر </a:t>
            </a:r>
            <a:r>
              <a:rPr lang="fa-IR" b="1" dirty="0" smtClean="0">
                <a:cs typeface="B Mitra" panose="00000400000000000000" pitchFamily="2" charset="-78"/>
              </a:rPr>
              <a:t> اسلام نژاد و دکتر تبریزیان </a:t>
            </a:r>
            <a:r>
              <a:rPr lang="fa-IR" b="1" dirty="0">
                <a:cs typeface="B Mitra" panose="00000400000000000000" pitchFamily="2" charset="-78"/>
              </a:rPr>
              <a:t>بوده و روزانه دو عدد آسپرین مصرف  می کرده است. </a:t>
            </a:r>
            <a:r>
              <a:rPr lang="ar-SA" b="1" dirty="0" smtClean="0">
                <a:cs typeface="B Mitra" panose="00000400000000000000" pitchFamily="2" charset="-78"/>
              </a:rPr>
              <a:t>تحصیلات </a:t>
            </a:r>
            <a:r>
              <a:rPr lang="ar-SA" b="1" dirty="0">
                <a:cs typeface="B Mitra" panose="00000400000000000000" pitchFamily="2" charset="-78"/>
              </a:rPr>
              <a:t>مادر راهنمایی و خانه دار ساکن منطقه </a:t>
            </a:r>
            <a:r>
              <a:rPr lang="ar-SA" b="1" dirty="0" smtClean="0">
                <a:cs typeface="B Mitra" panose="00000400000000000000" pitchFamily="2" charset="-78"/>
              </a:rPr>
              <a:t>شهری. </a:t>
            </a:r>
            <a:r>
              <a:rPr lang="ar-SA" b="1" dirty="0">
                <a:cs typeface="B Mitra" panose="00000400000000000000" pitchFamily="2" charset="-78"/>
              </a:rPr>
              <a:t>تحصیلات همسر کارشناسی و شغل آزاد (صنعتگر) . </a:t>
            </a:r>
            <a:endParaRPr lang="en-US" b="1" dirty="0">
              <a:cs typeface="B Mitra" panose="00000400000000000000" pitchFamily="2" charset="-78"/>
            </a:endParaRPr>
          </a:p>
          <a:p>
            <a:pPr algn="r" rtl="1" fontAlgn="auto">
              <a:spcAft>
                <a:spcPts val="0"/>
              </a:spcAft>
              <a:defRPr/>
            </a:pPr>
            <a:endParaRPr lang="en-US" dirty="0"/>
          </a:p>
        </p:txBody>
      </p:sp>
    </p:spTree>
    <p:extLst>
      <p:ext uri="{BB962C8B-B14F-4D97-AF65-F5344CB8AC3E}">
        <p14:creationId xmlns="" xmlns:p14="http://schemas.microsoft.com/office/powerpoint/2010/main" val="847170708"/>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838200" y="133350"/>
            <a:ext cx="7630551" cy="766763"/>
          </a:xfrm>
        </p:spPr>
        <p:txBody>
          <a:bodyPr/>
          <a:lstStyle/>
          <a:p>
            <a:pPr algn="r" rtl="1"/>
            <a:r>
              <a:rPr lang="fa-IR" altLang="en-US" sz="2800" b="1" dirty="0" smtClean="0">
                <a:cs typeface="B Mitra" panose="00000400000000000000" pitchFamily="2" charset="-78"/>
              </a:rPr>
              <a:t>شرح فوت مادر:  </a:t>
            </a:r>
            <a:endParaRPr lang="en-US" altLang="en-US" sz="2800" b="1" dirty="0" smtClean="0">
              <a:cs typeface="B Mitra" panose="00000400000000000000" pitchFamily="2" charset="-78"/>
            </a:endParaRPr>
          </a:p>
        </p:txBody>
      </p:sp>
      <p:sp>
        <p:nvSpPr>
          <p:cNvPr id="3" name="Content Placeholder 2"/>
          <p:cNvSpPr>
            <a:spLocks noGrp="1"/>
          </p:cNvSpPr>
          <p:nvPr>
            <p:ph idx="1"/>
          </p:nvPr>
        </p:nvSpPr>
        <p:spPr>
          <a:xfrm>
            <a:off x="1125537" y="900113"/>
            <a:ext cx="7877785" cy="5036453"/>
          </a:xfrm>
        </p:spPr>
        <p:txBody>
          <a:bodyPr rtlCol="0">
            <a:normAutofit fontScale="92500" lnSpcReduction="20000"/>
          </a:bodyPr>
          <a:lstStyle/>
          <a:p>
            <a:pPr algn="r" rtl="1" fontAlgn="auto">
              <a:spcAft>
                <a:spcPts val="0"/>
              </a:spcAft>
              <a:defRPr/>
            </a:pPr>
            <a:r>
              <a:rPr lang="fa-IR" b="1" dirty="0" smtClean="0">
                <a:cs typeface="B Mitra" panose="00000400000000000000" pitchFamily="2" charset="-78"/>
              </a:rPr>
              <a:t>مطابق ثبتیات پرونده بیمارستانی «مادر </a:t>
            </a:r>
            <a:r>
              <a:rPr lang="fa-IR" b="1" dirty="0">
                <a:cs typeface="B Mitra" panose="00000400000000000000" pitchFamily="2" charset="-78"/>
              </a:rPr>
              <a:t>در مورخ </a:t>
            </a:r>
            <a:r>
              <a:rPr lang="fa-IR" b="1" dirty="0" smtClean="0">
                <a:cs typeface="B Mitra" panose="00000400000000000000" pitchFamily="2" charset="-78"/>
              </a:rPr>
              <a:t>1403/04/21 </a:t>
            </a:r>
            <a:r>
              <a:rPr lang="fa-IR" b="1" dirty="0">
                <a:cs typeface="B Mitra" panose="00000400000000000000" pitchFamily="2" charset="-78"/>
              </a:rPr>
              <a:t>با شکایت شروع دردهای زایمانی به بیمارستان علوی مراجعه کرده است و ساعت 22.10 دقیقه به روش اسپاینال در سن بارداری 38 هفته </a:t>
            </a:r>
            <a:r>
              <a:rPr lang="fa-IR" b="1" dirty="0" smtClean="0">
                <a:cs typeface="B Mitra" panose="00000400000000000000" pitchFamily="2" charset="-78"/>
              </a:rPr>
              <a:t>  و چهار روز تحت </a:t>
            </a:r>
            <a:r>
              <a:rPr lang="fa-IR" b="1" dirty="0">
                <a:cs typeface="B Mitra" panose="00000400000000000000" pitchFamily="2" charset="-78"/>
              </a:rPr>
              <a:t>عمل سزارین قرار گرفته است. بعد از عمل از درد شدید محل عمل شکایت داشته و یک دوز پتدین و دو عدد شیاف دیکلوفناک دریافت کرده است. در آخرین علائم حیاتی ثبت شده در ساعت 3.15 صبح  مادر خونریزی خارجی در حد نرمال داشته و  علائم حیاتی نرمال بوده است</a:t>
            </a:r>
            <a:r>
              <a:rPr lang="fa-IR" b="1" dirty="0" smtClean="0">
                <a:cs typeface="B Mitra" panose="00000400000000000000" pitchFamily="2" charset="-78"/>
              </a:rPr>
              <a:t>.                                          </a:t>
            </a:r>
            <a:r>
              <a:rPr lang="en-US" b="1" dirty="0" smtClean="0">
                <a:cs typeface="B Mitra" panose="00000400000000000000" pitchFamily="2" charset="-78"/>
              </a:rPr>
              <a:t>RR</a:t>
            </a:r>
            <a:r>
              <a:rPr lang="en-US" b="1" dirty="0">
                <a:cs typeface="B Mitra" panose="00000400000000000000" pitchFamily="2" charset="-78"/>
              </a:rPr>
              <a:t>: 19 </a:t>
            </a:r>
            <a:r>
              <a:rPr lang="fa-IR" b="1" dirty="0" smtClean="0">
                <a:cs typeface="B Mitra" panose="00000400000000000000" pitchFamily="2" charset="-78"/>
              </a:rPr>
              <a:t>       </a:t>
            </a:r>
            <a:r>
              <a:rPr lang="en-US" b="1" dirty="0" smtClean="0">
                <a:cs typeface="B Mitra" panose="00000400000000000000" pitchFamily="2" charset="-78"/>
              </a:rPr>
              <a:t>BP: 125/85 PR: 95    T</a:t>
            </a:r>
            <a:r>
              <a:rPr lang="en-US" b="1" dirty="0">
                <a:cs typeface="B Mitra" panose="00000400000000000000" pitchFamily="2" charset="-78"/>
              </a:rPr>
              <a:t>: 36 </a:t>
            </a:r>
            <a:r>
              <a:rPr lang="en-US" b="1" dirty="0" smtClean="0">
                <a:cs typeface="B Mitra" panose="00000400000000000000" pitchFamily="2" charset="-78"/>
              </a:rPr>
              <a:t>    </a:t>
            </a:r>
          </a:p>
          <a:p>
            <a:pPr algn="r" rtl="1" fontAlgn="auto">
              <a:spcAft>
                <a:spcPts val="0"/>
              </a:spcAft>
              <a:defRPr/>
            </a:pPr>
            <a:r>
              <a:rPr lang="fa-IR" b="1" dirty="0" smtClean="0">
                <a:cs typeface="B Mitra" panose="00000400000000000000" pitchFamily="2" charset="-78"/>
              </a:rPr>
              <a:t>مادر در ساعت 4.55 دقیقه بدحال  و دچار افت هوشیاری شده در سونوگرافی انجام شده مایع اندک در داخل شکم روئیت شده است. اقدامات احیا  </a:t>
            </a:r>
            <a:r>
              <a:rPr lang="ar-SA" b="1" dirty="0" smtClean="0">
                <a:cs typeface="B Mitra" panose="00000400000000000000" pitchFamily="2" charset="-78"/>
              </a:rPr>
              <a:t>ساعت  5.05 شروع شده که به اقدامات احیا جواب نداد و درساعت  5:20  مادر فوت کرد.</a:t>
            </a:r>
            <a:r>
              <a:rPr lang="fa-IR" b="1" dirty="0" smtClean="0">
                <a:cs typeface="B Mitra" panose="00000400000000000000" pitchFamily="2" charset="-78"/>
              </a:rPr>
              <a:t>»</a:t>
            </a:r>
            <a:r>
              <a:rPr lang="ar-SA" b="1" dirty="0" smtClean="0">
                <a:cs typeface="B Mitra" panose="00000400000000000000" pitchFamily="2" charset="-78"/>
              </a:rPr>
              <a:t> </a:t>
            </a:r>
            <a:endParaRPr lang="en-US" b="1" dirty="0" smtClean="0">
              <a:cs typeface="B Mitra" panose="00000400000000000000" pitchFamily="2" charset="-78"/>
            </a:endParaRPr>
          </a:p>
          <a:p>
            <a:pPr algn="r" rtl="1" fontAlgn="auto">
              <a:spcAft>
                <a:spcPts val="0"/>
              </a:spcAft>
              <a:defRPr/>
            </a:pPr>
            <a:r>
              <a:rPr lang="fa-IR" b="1" dirty="0" smtClean="0">
                <a:cs typeface="B Mitra" panose="00000400000000000000" pitchFamily="2" charset="-78"/>
              </a:rPr>
              <a:t> بنا به اظهارات خواهر متوفی مادر در مورخ 1403/04/21 بدون درد زایمانی و با وقت قبلی تعیین شده توسط پزشک متخصص زنان در بیمارستان بستری شده است. ساعت 21.30 دقیقه به اتاق عمل رفته و ساعت 23 از اتاق عمل خارج شده </a:t>
            </a:r>
            <a:r>
              <a:rPr lang="fa-IR" b="1" dirty="0" smtClean="0">
                <a:solidFill>
                  <a:srgbClr val="FF0000"/>
                </a:solidFill>
                <a:cs typeface="B Mitra" panose="00000400000000000000" pitchFamily="2" charset="-78"/>
              </a:rPr>
              <a:t>قبل از عمل به دلیل اختلاف خانوادگی با همسر اضطراب داشته و نگران بوده همسر نوزاداش را  از او بگیرد. بعد از عمل به اظهار همراه حاضر بر بالین (خواهرش)مادر کاملا رنگ پریده بوده رنگ صورت به زردی میزده، لب ها کاملا رنگ پریده و مادر اظهار تشنگی شدید و درد قفسه سینه و تنگی نفس می کرده است و بی قرار بوده از درد شدید شاکی بوده که درد بیشتر در قفسه سینه بوده و درد شکم را اظهار نمی کرده است</a:t>
            </a:r>
            <a:r>
              <a:rPr lang="fa-IR" b="1" dirty="0" smtClean="0">
                <a:cs typeface="B Mitra" panose="00000400000000000000" pitchFamily="2" charset="-78"/>
              </a:rPr>
              <a:t>. بیمار قادر به خوابیدن به پشت نبوده و مدام از شدت درد، پهلو به پهلو می شده است. که به اظهار خواهرش در چندین بار مراجعه به پرسنل پرستاری وضعیت مادر توسط همراه گزارش شده و ترتیب اثری داده نشده است. بعد از مدتی لب ها کبود شده و تعریق شدید داشته است به گونه ای که ملافه از شدت تعریق خیس بوده است و بعد از چند دقیقه دچار افت هوشیاری شده است.  به اظهار همراه پس از جراحی فقط یک بار علائم حیاتی مادر ارزیابی شده و پزشکان متخصص با تاخیر و بعد از بروز عدم هوشیاری بر بالین مادر حاضر شدند.  </a:t>
            </a:r>
          </a:p>
          <a:p>
            <a:pPr algn="r" rtl="1" fontAlgn="auto">
              <a:spcAft>
                <a:spcPts val="0"/>
              </a:spcAft>
              <a:defRPr/>
            </a:pPr>
            <a:r>
              <a:rPr lang="fa-IR" b="1" dirty="0" smtClean="0">
                <a:cs typeface="B Mitra" panose="00000400000000000000" pitchFamily="2" charset="-78"/>
              </a:rPr>
              <a:t>علت فوت: خونریزی داخل شکمی به دنبال سزارین </a:t>
            </a:r>
            <a:endParaRPr lang="en-US" b="1" dirty="0">
              <a:cs typeface="B Mitra" panose="00000400000000000000" pitchFamily="2" charset="-78"/>
            </a:endParaRPr>
          </a:p>
        </p:txBody>
      </p:sp>
    </p:spTree>
    <p:extLst>
      <p:ext uri="{BB962C8B-B14F-4D97-AF65-F5344CB8AC3E}">
        <p14:creationId xmlns="" xmlns:p14="http://schemas.microsoft.com/office/powerpoint/2010/main" val="761611519"/>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603250"/>
          </a:xfrm>
        </p:spPr>
        <p:txBody>
          <a:bodyPr rtlCol="0">
            <a:normAutofit fontScale="90000"/>
          </a:bodyPr>
          <a:lstStyle/>
          <a:p>
            <a:pPr algn="r" fontAlgn="auto">
              <a:spcAft>
                <a:spcPts val="0"/>
              </a:spcAft>
              <a:defRPr/>
            </a:pPr>
            <a:r>
              <a:rPr lang="fa-IR" dirty="0" smtClean="0">
                <a:cs typeface="B Mitra" panose="00000400000000000000" pitchFamily="2" charset="-78"/>
              </a:rPr>
              <a:t>جمعبندی کلی</a:t>
            </a:r>
            <a:endParaRPr lang="en-US" dirty="0">
              <a:cs typeface="B Mitra" panose="00000400000000000000" pitchFamily="2" charset="-78"/>
            </a:endParaRPr>
          </a:p>
        </p:txBody>
      </p:sp>
      <p:sp>
        <p:nvSpPr>
          <p:cNvPr id="53251" name="Content Placeholder 2"/>
          <p:cNvSpPr>
            <a:spLocks noGrp="1"/>
          </p:cNvSpPr>
          <p:nvPr>
            <p:ph idx="1"/>
          </p:nvPr>
        </p:nvSpPr>
        <p:spPr>
          <a:xfrm>
            <a:off x="838200" y="968375"/>
            <a:ext cx="9135794" cy="5208588"/>
          </a:xfrm>
        </p:spPr>
        <p:txBody>
          <a:bodyPr>
            <a:normAutofit/>
          </a:bodyPr>
          <a:lstStyle/>
          <a:p>
            <a:pPr algn="r" rtl="1"/>
            <a:r>
              <a:rPr lang="fa-IR" altLang="en-US" sz="2400" dirty="0" smtClean="0">
                <a:cs typeface="B Mitra" panose="00000400000000000000" pitchFamily="2" charset="-78"/>
              </a:rPr>
              <a:t>عدم شناسایی مادر قبل از بارداری علیرغم چاقی شدید و در معرض خطر بودن مادر</a:t>
            </a:r>
          </a:p>
          <a:p>
            <a:pPr algn="r" rtl="1"/>
            <a:r>
              <a:rPr lang="fa-IR" altLang="en-US" sz="2400" dirty="0" smtClean="0">
                <a:cs typeface="B Mitra" panose="00000400000000000000" pitchFamily="2" charset="-78"/>
              </a:rPr>
              <a:t>عدم کنترل افزایش وزن نامطلوب مادر بعد از اجرای 13 مراقبت ویژه و غربالگری تغذیه با  فواصل هر دو هفته یکبار و عدم درگیری کارشناس تغذیه در ارائه مراقبت ها</a:t>
            </a:r>
          </a:p>
          <a:p>
            <a:pPr algn="r" rtl="1"/>
            <a:r>
              <a:rPr lang="fa-IR" altLang="en-US" sz="2400" dirty="0" smtClean="0">
                <a:cs typeface="B Mitra" panose="00000400000000000000" pitchFamily="2" charset="-78"/>
              </a:rPr>
              <a:t> طبیعی بودن نتایج تست های غربالگری روان تکمیل شده توسط پزشک و کارشناس سلامت روان علیرغم وجود اضطراب مداوم در مادر به اظهار کارکنان و خواهر بیمار( پرخوری، اختلاف با همسر، نگرانی از جدایی نوزادو سابقه اختلال روان قبلی).  </a:t>
            </a:r>
            <a:endParaRPr lang="en-US" altLang="en-US" sz="2400" dirty="0" smtClean="0">
              <a:cs typeface="B Mitra" panose="00000400000000000000" pitchFamily="2" charset="-78"/>
            </a:endParaRPr>
          </a:p>
        </p:txBody>
      </p:sp>
    </p:spTree>
    <p:extLst>
      <p:ext uri="{BB962C8B-B14F-4D97-AF65-F5344CB8AC3E}">
        <p14:creationId xmlns="" xmlns:p14="http://schemas.microsoft.com/office/powerpoint/2010/main" val="730612930"/>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Title 1"/>
          <p:cNvSpPr>
            <a:spLocks noGrp="1"/>
          </p:cNvSpPr>
          <p:nvPr>
            <p:ph type="title"/>
          </p:nvPr>
        </p:nvSpPr>
        <p:spPr/>
        <p:txBody>
          <a:bodyPr/>
          <a:lstStyle/>
          <a:p>
            <a:pPr algn="ctr"/>
            <a:r>
              <a:rPr lang="fa-IR" altLang="en-US" b="1" smtClean="0">
                <a:cs typeface="B Nazanin" panose="00000400000000000000" pitchFamily="2" charset="-78"/>
              </a:rPr>
              <a:t>مصوبات جلسه</a:t>
            </a:r>
            <a:endParaRPr lang="en-US" altLang="en-US" b="1" smtClean="0">
              <a:cs typeface="B Nazanin" panose="00000400000000000000" pitchFamily="2" charset="-78"/>
            </a:endParaRPr>
          </a:p>
        </p:txBody>
      </p:sp>
      <p:sp>
        <p:nvSpPr>
          <p:cNvPr id="3" name="Content Placeholder 2"/>
          <p:cNvSpPr>
            <a:spLocks noGrp="1"/>
          </p:cNvSpPr>
          <p:nvPr>
            <p:ph idx="1"/>
          </p:nvPr>
        </p:nvSpPr>
        <p:spPr>
          <a:xfrm>
            <a:off x="838200" y="1511300"/>
            <a:ext cx="7925972" cy="4351338"/>
          </a:xfrm>
        </p:spPr>
        <p:txBody>
          <a:bodyPr rtlCol="0">
            <a:normAutofit/>
          </a:bodyPr>
          <a:lstStyle/>
          <a:p>
            <a:pPr algn="r" rtl="1" fontAlgn="auto">
              <a:spcAft>
                <a:spcPts val="0"/>
              </a:spcAft>
              <a:defRPr/>
            </a:pPr>
            <a:r>
              <a:rPr lang="fa-IR" dirty="0">
                <a:cs typeface="B Nazanin" panose="00000400000000000000" pitchFamily="2" charset="-78"/>
              </a:rPr>
              <a:t>لیست کلیه نوعروسان به صورت ماهیانه توسط ستاد شهرستان از مراکز مشاوره ازواج جمع آوری و به واحدهای محیطی   تابعه ارسال گردد. </a:t>
            </a:r>
            <a:endParaRPr lang="fa-IR" dirty="0" smtClean="0">
              <a:cs typeface="B Nazanin" panose="00000400000000000000" pitchFamily="2" charset="-78"/>
            </a:endParaRPr>
          </a:p>
          <a:p>
            <a:pPr algn="r" rtl="1" fontAlgn="auto">
              <a:spcAft>
                <a:spcPts val="0"/>
              </a:spcAft>
              <a:defRPr/>
            </a:pPr>
            <a:r>
              <a:rPr lang="ar-SA" dirty="0">
                <a:cs typeface="B Nazanin" panose="00000400000000000000" pitchFamily="2" charset="-78"/>
              </a:rPr>
              <a:t>نظر به کمبود نیروی کارشناس تغذیه در واحدهای محیطی، در صورت نبود کارشناس تغذیه در مرکز جامع سلامت، مراکز رفرال جایگزین مشخص و به  کلیه پایگاه ها سلامت  اطلاع رسانی </a:t>
            </a:r>
            <a:r>
              <a:rPr lang="ar-SA" dirty="0" smtClean="0">
                <a:cs typeface="B Nazanin" panose="00000400000000000000" pitchFamily="2" charset="-78"/>
              </a:rPr>
              <a:t>گردد</a:t>
            </a:r>
            <a:r>
              <a:rPr lang="fa-IR" dirty="0" smtClean="0">
                <a:cs typeface="B Nazanin" panose="00000400000000000000" pitchFamily="2" charset="-78"/>
              </a:rPr>
              <a:t>.</a:t>
            </a:r>
          </a:p>
          <a:p>
            <a:pPr algn="r" rtl="1" fontAlgn="auto">
              <a:spcAft>
                <a:spcPts val="0"/>
              </a:spcAft>
              <a:defRPr/>
            </a:pPr>
            <a:r>
              <a:rPr lang="ar-SA" dirty="0">
                <a:cs typeface="B Nazanin" panose="00000400000000000000" pitchFamily="2" charset="-78"/>
              </a:rPr>
              <a:t>نظر به تاثیر گذاری نمایه توده بدنی  بالا  در بروز موربیدیته های متعدد دوران بارداری و زایمان، در کلیه واحدهای محیطی لیست کلیه زنان باردار دارای نمایه توده بدنی 35 و بالاتر استخراج و روند مراقبتی و روند وزنگیری آنان در کمیته های کمک واحدهای محیطی و کمیته موربیدیته واحدهای ستادی ارزیابی گردد. </a:t>
            </a:r>
            <a:endParaRPr lang="fa-IR" dirty="0" smtClean="0">
              <a:cs typeface="B Nazanin" panose="00000400000000000000" pitchFamily="2" charset="-78"/>
            </a:endParaRPr>
          </a:p>
          <a:p>
            <a:pPr algn="r" rtl="1" fontAlgn="auto">
              <a:spcAft>
                <a:spcPts val="0"/>
              </a:spcAft>
              <a:defRPr/>
            </a:pPr>
            <a:r>
              <a:rPr lang="ar-SA" dirty="0">
                <a:cs typeface="B Nazanin" panose="00000400000000000000" pitchFamily="2" charset="-78"/>
              </a:rPr>
              <a:t>در  راستای ارتقای کیفیت غربال سلامت روان، ضروریست کارشناس ستادی سلامت روان در  پایش های محیطی علاوه بر ارزیابی عملکرد کارشناس سلامت روان،  عملکرد </a:t>
            </a:r>
            <a:r>
              <a:rPr lang="ar-SA" b="1" dirty="0">
                <a:cs typeface="B Nazanin" panose="00000400000000000000" pitchFamily="2" charset="-78"/>
              </a:rPr>
              <a:t>مراقبین سلامت</a:t>
            </a:r>
            <a:r>
              <a:rPr lang="ar-SA" dirty="0">
                <a:cs typeface="B Nazanin" panose="00000400000000000000" pitchFamily="2" charset="-78"/>
              </a:rPr>
              <a:t> را نیز در خصوص برنامه سلامت روان مورد ارزیابی و پایش قرار دهند. </a:t>
            </a:r>
            <a:endParaRPr lang="fa-IR" dirty="0" smtClean="0">
              <a:cs typeface="B Nazanin" panose="00000400000000000000" pitchFamily="2" charset="-78"/>
            </a:endParaRPr>
          </a:p>
          <a:p>
            <a:pPr algn="r" rtl="1" fontAlgn="auto">
              <a:spcAft>
                <a:spcPts val="0"/>
              </a:spcAft>
              <a:defRPr/>
            </a:pPr>
            <a:r>
              <a:rPr lang="ar-SA" dirty="0">
                <a:cs typeface="B Nazanin" panose="00000400000000000000" pitchFamily="2" charset="-78"/>
              </a:rPr>
              <a:t>ضروریست کارشناس سلامت روان  واحدهای محیطی ، لیست مادران باردار مبتلا به اختلال روان را در اختیار داشته و به صورت مستمر نسبت به پیگیری مراقبت هاو روند بهبودی آنان قدام نمایند. </a:t>
            </a:r>
            <a:endParaRPr lang="en-US" dirty="0">
              <a:cs typeface="B Nazanin" panose="00000400000000000000" pitchFamily="2" charset="-78"/>
            </a:endParaRPr>
          </a:p>
        </p:txBody>
      </p:sp>
    </p:spTree>
    <p:extLst>
      <p:ext uri="{BB962C8B-B14F-4D97-AF65-F5344CB8AC3E}">
        <p14:creationId xmlns="" xmlns:p14="http://schemas.microsoft.com/office/powerpoint/2010/main" val="3126716525"/>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r" rtl="1"/>
            <a:r>
              <a:rPr lang="fa-IR" sz="3100" b="1" dirty="0">
                <a:cs typeface="B Nazanin" panose="00000400000000000000" pitchFamily="2" charset="-78"/>
              </a:rPr>
              <a:t>مشخصات مادر </a:t>
            </a:r>
            <a:r>
              <a:rPr lang="fa-IR" sz="3100" b="1" dirty="0" smtClean="0">
                <a:cs typeface="B Nazanin" panose="00000400000000000000" pitchFamily="2" charset="-78"/>
              </a:rPr>
              <a:t>خانم </a:t>
            </a:r>
            <a:r>
              <a:rPr lang="fa-IR" sz="3100" b="1" dirty="0">
                <a:cs typeface="B Nazanin" panose="00000400000000000000" pitchFamily="2" charset="-78"/>
              </a:rPr>
              <a:t>سمیه </a:t>
            </a:r>
            <a:r>
              <a:rPr lang="fa-IR" sz="3100" b="1" dirty="0" smtClean="0">
                <a:cs typeface="B Nazanin" panose="00000400000000000000" pitchFamily="2" charset="-78"/>
              </a:rPr>
              <a:t>و متوفی </a:t>
            </a:r>
            <a:r>
              <a:rPr lang="fa-IR" sz="3100" b="1" dirty="0">
                <a:cs typeface="B Nazanin" panose="00000400000000000000" pitchFamily="2" charset="-78"/>
              </a:rPr>
              <a:t>به تاریخ 03/09/1403 </a:t>
            </a:r>
            <a:r>
              <a:rPr lang="en-US" dirty="0"/>
              <a:t/>
            </a:r>
            <a:br>
              <a:rPr lang="en-US" dirty="0"/>
            </a:br>
            <a:endParaRPr lang="en-US" dirty="0"/>
          </a:p>
        </p:txBody>
      </p:sp>
      <p:sp>
        <p:nvSpPr>
          <p:cNvPr id="3" name="Content Placeholder 2"/>
          <p:cNvSpPr>
            <a:spLocks noGrp="1"/>
          </p:cNvSpPr>
          <p:nvPr>
            <p:ph idx="1"/>
          </p:nvPr>
        </p:nvSpPr>
        <p:spPr>
          <a:xfrm>
            <a:off x="572878" y="1225122"/>
            <a:ext cx="8796206" cy="4712969"/>
          </a:xfrm>
        </p:spPr>
        <p:txBody>
          <a:bodyPr>
            <a:normAutofit/>
          </a:bodyPr>
          <a:lstStyle/>
          <a:p>
            <a:pPr algn="just" rtl="1"/>
            <a:r>
              <a:rPr lang="fa-IR" b="1" dirty="0">
                <a:cs typeface="B Nazanin" panose="00000400000000000000" pitchFamily="2" charset="-78"/>
              </a:rPr>
              <a:t>مادر باردار  متولد 1368 و  35 </a:t>
            </a:r>
            <a:r>
              <a:rPr lang="fa-IR" b="1" dirty="0" smtClean="0">
                <a:cs typeface="B Nazanin" panose="00000400000000000000" pitchFamily="2" charset="-78"/>
              </a:rPr>
              <a:t>ساله، </a:t>
            </a:r>
            <a:r>
              <a:rPr lang="fa-IR" b="1" dirty="0">
                <a:cs typeface="B Nazanin" panose="00000400000000000000" pitchFamily="2" charset="-78"/>
              </a:rPr>
              <a:t>بر اساس تاریخ اولین روز آخرین قاعدگی( مورخ 10/12/1402 )سن بارداری 38 هفته، </a:t>
            </a:r>
            <a:r>
              <a:rPr lang="en-US" b="1" dirty="0">
                <a:cs typeface="B Nazanin" panose="00000400000000000000" pitchFamily="2" charset="-78"/>
              </a:rPr>
              <a:t>G2 P1 </a:t>
            </a:r>
            <a:r>
              <a:rPr lang="fa-IR" b="1" dirty="0">
                <a:cs typeface="B Nazanin" panose="00000400000000000000" pitchFamily="2" charset="-78"/>
              </a:rPr>
              <a:t> با سابقه یک بار زایمان </a:t>
            </a:r>
            <a:r>
              <a:rPr lang="en-US" b="1" dirty="0">
                <a:cs typeface="B Nazanin" panose="00000400000000000000" pitchFamily="2" charset="-78"/>
              </a:rPr>
              <a:t> NVD </a:t>
            </a:r>
            <a:r>
              <a:rPr lang="fa-IR" b="1" dirty="0">
                <a:cs typeface="B Nazanin" panose="00000400000000000000" pitchFamily="2" charset="-78"/>
              </a:rPr>
              <a:t> در مورخه </a:t>
            </a:r>
            <a:r>
              <a:rPr lang="fa-IR" b="1" dirty="0" smtClean="0">
                <a:cs typeface="B Nazanin" panose="00000400000000000000" pitchFamily="2" charset="-78"/>
              </a:rPr>
              <a:t> </a:t>
            </a:r>
            <a:r>
              <a:rPr lang="fa-IR" b="1" dirty="0">
                <a:cs typeface="B Nazanin" panose="00000400000000000000" pitchFamily="2" charset="-78"/>
              </a:rPr>
              <a:t>18/12/1394  می باشد. نمایه توده بدنی قبل از بارداری 26.8 و در محدوه اضافه وزن بوده است، سابقه ابتلا به بیماری زمینه ای ندارد. در آزمایشات مرحله اول و دوم </a:t>
            </a:r>
            <a:r>
              <a:rPr lang="fa-IR" b="1" dirty="0" smtClean="0">
                <a:cs typeface="B Nazanin" panose="00000400000000000000" pitchFamily="2" charset="-78"/>
              </a:rPr>
              <a:t>بارداری </a:t>
            </a:r>
            <a:r>
              <a:rPr lang="fa-IR" b="1" dirty="0">
                <a:cs typeface="B Nazanin" panose="00000400000000000000" pitchFamily="2" charset="-78"/>
              </a:rPr>
              <a:t>مقدار </a:t>
            </a:r>
            <a:r>
              <a:rPr lang="en-US" b="1" dirty="0">
                <a:cs typeface="B Nazanin" panose="00000400000000000000" pitchFamily="2" charset="-78"/>
              </a:rPr>
              <a:t> </a:t>
            </a:r>
            <a:r>
              <a:rPr lang="en-US" b="1" dirty="0" smtClean="0">
                <a:cs typeface="B Nazanin" panose="00000400000000000000" pitchFamily="2" charset="-78"/>
              </a:rPr>
              <a:t>MCV</a:t>
            </a:r>
            <a:r>
              <a:rPr lang="fa-IR" b="1" dirty="0" smtClean="0">
                <a:cs typeface="B Nazanin" panose="00000400000000000000" pitchFamily="2" charset="-78"/>
              </a:rPr>
              <a:t>برابر </a:t>
            </a:r>
            <a:r>
              <a:rPr lang="fa-IR" b="1" dirty="0">
                <a:cs typeface="B Nazanin" panose="00000400000000000000" pitchFamily="2" charset="-78"/>
              </a:rPr>
              <a:t>با 79.2 </a:t>
            </a:r>
            <a:r>
              <a:rPr lang="fa-IR" b="1" dirty="0" smtClean="0">
                <a:cs typeface="B Nazanin" panose="00000400000000000000" pitchFamily="2" charset="-78"/>
              </a:rPr>
              <a:t>و </a:t>
            </a:r>
            <a:r>
              <a:rPr lang="fa-IR" b="1" dirty="0">
                <a:cs typeface="B Nazanin" panose="00000400000000000000" pitchFamily="2" charset="-78"/>
              </a:rPr>
              <a:t>مقدار </a:t>
            </a:r>
            <a:r>
              <a:rPr lang="en-US" b="1" dirty="0">
                <a:cs typeface="B Nazanin" panose="00000400000000000000" pitchFamily="2" charset="-78"/>
              </a:rPr>
              <a:t>MCH</a:t>
            </a:r>
            <a:r>
              <a:rPr lang="fa-IR" b="1" dirty="0">
                <a:cs typeface="B Nazanin" panose="00000400000000000000" pitchFamily="2" charset="-78"/>
              </a:rPr>
              <a:t> برابر </a:t>
            </a:r>
            <a:r>
              <a:rPr lang="fa-IR" b="1" dirty="0" smtClean="0">
                <a:cs typeface="B Nazanin" panose="00000400000000000000" pitchFamily="2" charset="-78"/>
              </a:rPr>
              <a:t>24.8 </a:t>
            </a:r>
            <a:r>
              <a:rPr lang="fa-IR" b="1" dirty="0">
                <a:cs typeface="B Nazanin" panose="00000400000000000000" pitchFamily="2" charset="-78"/>
              </a:rPr>
              <a:t>بوده </a:t>
            </a:r>
            <a:r>
              <a:rPr lang="fa-IR" b="1" dirty="0" smtClean="0">
                <a:cs typeface="B Nazanin" panose="00000400000000000000" pitchFamily="2" charset="-78"/>
              </a:rPr>
              <a:t>و </a:t>
            </a:r>
            <a:r>
              <a:rPr lang="fa-IR" b="1" dirty="0">
                <a:cs typeface="B Nazanin" panose="00000400000000000000" pitchFamily="2" charset="-78"/>
              </a:rPr>
              <a:t>سامانه سیب، تشخیص تالاسمی مینور را مطرح کرده که در ارزیابی همسر فاقد تالاسمی بوده است. نتایج سایر آزمایشات نرمال است. </a:t>
            </a:r>
            <a:r>
              <a:rPr lang="fa-IR" b="1" dirty="0" smtClean="0">
                <a:cs typeface="B Nazanin" panose="00000400000000000000" pitchFamily="2" charset="-78"/>
              </a:rPr>
              <a:t>درمراقبت </a:t>
            </a:r>
            <a:r>
              <a:rPr lang="fa-IR" b="1" dirty="0">
                <a:cs typeface="B Nazanin" panose="00000400000000000000" pitchFamily="2" charset="-78"/>
              </a:rPr>
              <a:t>های انجام گرفته در بارداری علائم </a:t>
            </a:r>
            <a:r>
              <a:rPr lang="fa-IR" b="1" dirty="0" smtClean="0">
                <a:cs typeface="B Nazanin" panose="00000400000000000000" pitchFamily="2" charset="-78"/>
              </a:rPr>
              <a:t>حیاتی نرمال بوده و از هفته 24 به بعد روند وزن گیری غیر طبیعی بوده است و مادر ادم داشته است. وزن </a:t>
            </a:r>
            <a:r>
              <a:rPr lang="fa-IR" b="1" dirty="0">
                <a:cs typeface="B Nazanin" panose="00000400000000000000" pitchFamily="2" charset="-78"/>
              </a:rPr>
              <a:t>اولیه مادر در بارداری 71 و وزن انتهای بارداری 87 بوده و 16 کیلو در کل بارداری </a:t>
            </a:r>
            <a:r>
              <a:rPr lang="fa-IR" b="1" dirty="0">
                <a:solidFill>
                  <a:srgbClr val="FF0000"/>
                </a:solidFill>
                <a:cs typeface="B Nazanin" panose="00000400000000000000" pitchFamily="2" charset="-78"/>
              </a:rPr>
              <a:t>افزایش وزن داشته که بیش از حد معمول </a:t>
            </a:r>
            <a:r>
              <a:rPr lang="fa-IR" b="1" dirty="0">
                <a:cs typeface="B Nazanin" panose="00000400000000000000" pitchFamily="2" charset="-78"/>
              </a:rPr>
              <a:t>است. بر اساس ثبتیات </a:t>
            </a:r>
            <a:r>
              <a:rPr lang="fa-IR" b="1" dirty="0" smtClean="0">
                <a:cs typeface="B Nazanin" panose="00000400000000000000" pitchFamily="2" charset="-78"/>
              </a:rPr>
              <a:t>پرونده در سال 1400 </a:t>
            </a:r>
            <a:r>
              <a:rPr lang="fa-IR" b="1" dirty="0">
                <a:cs typeface="B Nazanin" panose="00000400000000000000" pitchFamily="2" charset="-78"/>
              </a:rPr>
              <a:t>مادر مبتلا به اختلال روان و تحت نظر روانپزشک بوده است. </a:t>
            </a:r>
            <a:r>
              <a:rPr lang="fa-IR" b="1" dirty="0" smtClean="0">
                <a:cs typeface="B Nazanin" panose="00000400000000000000" pitchFamily="2" charset="-78"/>
              </a:rPr>
              <a:t>در </a:t>
            </a:r>
            <a:r>
              <a:rPr lang="fa-IR" b="1" dirty="0">
                <a:cs typeface="B Nazanin" panose="00000400000000000000" pitchFamily="2" charset="-78"/>
              </a:rPr>
              <a:t>بارداری 4 بار به علت وزن گیری نامناسب و ادم پاها و یک بار به علت سردرد ارجاع و پسخوراند ارجاع دریافت شده است. </a:t>
            </a:r>
            <a:r>
              <a:rPr lang="fa-IR" b="1" dirty="0" smtClean="0">
                <a:cs typeface="B Nazanin" panose="00000400000000000000" pitchFamily="2" charset="-78"/>
              </a:rPr>
              <a:t>در </a:t>
            </a:r>
            <a:r>
              <a:rPr lang="fa-IR" b="1" dirty="0">
                <a:cs typeface="B Nazanin" panose="00000400000000000000" pitchFamily="2" charset="-78"/>
              </a:rPr>
              <a:t>بارداری تحت نظر </a:t>
            </a:r>
            <a:r>
              <a:rPr lang="fa-IR" b="1" dirty="0" smtClean="0">
                <a:cs typeface="B Nazanin" panose="00000400000000000000" pitchFamily="2" charset="-78"/>
              </a:rPr>
              <a:t>پزشک متخصص </a:t>
            </a:r>
            <a:r>
              <a:rPr lang="fa-IR" b="1" dirty="0">
                <a:cs typeface="B Nazanin" panose="00000400000000000000" pitchFamily="2" charset="-78"/>
              </a:rPr>
              <a:t>زنان </a:t>
            </a:r>
            <a:r>
              <a:rPr lang="fa-IR" b="1" dirty="0" smtClean="0">
                <a:cs typeface="B Nazanin" panose="00000400000000000000" pitchFamily="2" charset="-78"/>
              </a:rPr>
              <a:t>بوده 11 بار توسط ایشان ویزیت شده است. مراجعاتی که به پزشک متخصص داشته </a:t>
            </a:r>
            <a:r>
              <a:rPr lang="fa-IR" b="1" dirty="0" smtClean="0">
                <a:solidFill>
                  <a:srgbClr val="FF0000"/>
                </a:solidFill>
                <a:cs typeface="B Nazanin" panose="00000400000000000000" pitchFamily="2" charset="-78"/>
              </a:rPr>
              <a:t>از هفته 17 بارداری سردرد مستمر و از هفته 24 بارداری ادم ژنرالیزه و از هفته 34 بارداری درد اپی گاستر رو ذکر کرده است</a:t>
            </a:r>
            <a:r>
              <a:rPr lang="fa-IR" b="1" dirty="0" smtClean="0">
                <a:cs typeface="B Nazanin" panose="00000400000000000000" pitchFamily="2" charset="-78"/>
              </a:rPr>
              <a:t>. بارداری خواسته، سابقه ناباروری نداشته و بدون استفاده از روش های کمک باروری باردار شده، تحصیلات </a:t>
            </a:r>
            <a:r>
              <a:rPr lang="fa-IR" b="1" dirty="0">
                <a:cs typeface="B Nazanin" panose="00000400000000000000" pitchFamily="2" charset="-78"/>
              </a:rPr>
              <a:t>کاردانی، شغل خانه دار و ساکن منطقه شهری </a:t>
            </a:r>
            <a:r>
              <a:rPr lang="fa-IR" b="1" dirty="0" smtClean="0">
                <a:cs typeface="B Nazanin" panose="00000400000000000000" pitchFamily="2" charset="-78"/>
              </a:rPr>
              <a:t>است</a:t>
            </a:r>
            <a:r>
              <a:rPr lang="fa-IR" b="1" dirty="0">
                <a:cs typeface="B Nazanin" panose="00000400000000000000" pitchFamily="2" charset="-78"/>
              </a:rPr>
              <a:t>. </a:t>
            </a:r>
            <a:endParaRPr lang="en-US" b="1" dirty="0">
              <a:cs typeface="B Nazanin" panose="00000400000000000000" pitchFamily="2" charset="-78"/>
            </a:endParaRPr>
          </a:p>
        </p:txBody>
      </p:sp>
    </p:spTree>
    <p:extLst>
      <p:ext uri="{BB962C8B-B14F-4D97-AF65-F5344CB8AC3E}">
        <p14:creationId xmlns="" xmlns:p14="http://schemas.microsoft.com/office/powerpoint/2010/main" val="4253058374"/>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201352"/>
            <a:ext cx="10515600" cy="644809"/>
          </a:xfrm>
        </p:spPr>
        <p:txBody>
          <a:bodyPr>
            <a:normAutofit/>
          </a:bodyPr>
          <a:lstStyle/>
          <a:p>
            <a:pPr algn="r" rtl="1"/>
            <a:r>
              <a:rPr lang="ar-SA" b="1" dirty="0">
                <a:cs typeface="B Nazanin" panose="00000400000000000000" pitchFamily="2" charset="-78"/>
              </a:rPr>
              <a:t>شرح فوت مادر:</a:t>
            </a:r>
            <a:r>
              <a:rPr lang="ar-SA" dirty="0">
                <a:cs typeface="B Nazanin" panose="00000400000000000000" pitchFamily="2" charset="-78"/>
              </a:rPr>
              <a:t> </a:t>
            </a:r>
            <a:endParaRPr lang="en-US" dirty="0">
              <a:cs typeface="B Nazanin" panose="00000400000000000000" pitchFamily="2" charset="-78"/>
            </a:endParaRPr>
          </a:p>
        </p:txBody>
      </p:sp>
      <p:sp>
        <p:nvSpPr>
          <p:cNvPr id="3" name="Content Placeholder 2"/>
          <p:cNvSpPr>
            <a:spLocks noGrp="1"/>
          </p:cNvSpPr>
          <p:nvPr>
            <p:ph idx="1"/>
          </p:nvPr>
        </p:nvSpPr>
        <p:spPr>
          <a:xfrm>
            <a:off x="915318" y="919663"/>
            <a:ext cx="8721051" cy="5235267"/>
          </a:xfrm>
        </p:spPr>
        <p:txBody>
          <a:bodyPr>
            <a:normAutofit/>
          </a:bodyPr>
          <a:lstStyle/>
          <a:p>
            <a:pPr algn="just" rtl="1"/>
            <a:r>
              <a:rPr lang="ar-SA" dirty="0">
                <a:cs typeface="B Nazanin" panose="00000400000000000000" pitchFamily="2" charset="-78"/>
              </a:rPr>
              <a:t>به اظهار </a:t>
            </a:r>
            <a:r>
              <a:rPr lang="fa-IR" dirty="0" smtClean="0">
                <a:cs typeface="B Nazanin" panose="00000400000000000000" pitchFamily="2" charset="-78"/>
              </a:rPr>
              <a:t>همسر متوفی</a:t>
            </a:r>
            <a:r>
              <a:rPr lang="ar-SA" dirty="0" smtClean="0">
                <a:cs typeface="B Nazanin" panose="00000400000000000000" pitchFamily="2" charset="-78"/>
              </a:rPr>
              <a:t>، </a:t>
            </a:r>
            <a:r>
              <a:rPr lang="ar-SA" dirty="0">
                <a:cs typeface="B Nazanin" panose="00000400000000000000" pitchFamily="2" charset="-78"/>
              </a:rPr>
              <a:t>مادر از سه یا </a:t>
            </a:r>
            <a:r>
              <a:rPr lang="ar-SA" dirty="0" smtClean="0">
                <a:cs typeface="B Nazanin" panose="00000400000000000000" pitchFamily="2" charset="-78"/>
              </a:rPr>
              <a:t>چها</a:t>
            </a:r>
            <a:r>
              <a:rPr lang="fa-IR" dirty="0" smtClean="0">
                <a:cs typeface="B Nazanin" panose="00000400000000000000" pitchFamily="2" charset="-78"/>
              </a:rPr>
              <a:t>ر</a:t>
            </a:r>
            <a:r>
              <a:rPr lang="ar-SA" dirty="0" smtClean="0">
                <a:cs typeface="B Nazanin" panose="00000400000000000000" pitchFamily="2" charset="-78"/>
              </a:rPr>
              <a:t> </a:t>
            </a:r>
            <a:r>
              <a:rPr lang="ar-SA" dirty="0">
                <a:cs typeface="B Nazanin" panose="00000400000000000000" pitchFamily="2" charset="-78"/>
              </a:rPr>
              <a:t>روز قبل از بستری در بیمارستان دچار </a:t>
            </a:r>
            <a:r>
              <a:rPr lang="ar-SA" dirty="0">
                <a:solidFill>
                  <a:srgbClr val="FF0000"/>
                </a:solidFill>
                <a:cs typeface="B Nazanin" panose="00000400000000000000" pitchFamily="2" charset="-78"/>
              </a:rPr>
              <a:t>سرماخوردگی</a:t>
            </a:r>
            <a:r>
              <a:rPr lang="ar-SA" dirty="0">
                <a:cs typeface="B Nazanin" panose="00000400000000000000" pitchFamily="2" charset="-78"/>
              </a:rPr>
              <a:t> بوده </a:t>
            </a:r>
            <a:r>
              <a:rPr lang="ar-SA" dirty="0" smtClean="0">
                <a:cs typeface="B Nazanin" panose="00000400000000000000" pitchFamily="2" charset="-78"/>
              </a:rPr>
              <a:t>است</a:t>
            </a:r>
            <a:r>
              <a:rPr lang="fa-IR" dirty="0" smtClean="0">
                <a:cs typeface="B Nazanin" panose="00000400000000000000" pitchFamily="2" charset="-78"/>
              </a:rPr>
              <a:t>، که در پرسش از همسر متوفی فاقد علامت </a:t>
            </a:r>
            <a:r>
              <a:rPr lang="fa-IR" dirty="0" smtClean="0">
                <a:solidFill>
                  <a:srgbClr val="FF0000"/>
                </a:solidFill>
                <a:cs typeface="B Nazanin" panose="00000400000000000000" pitchFamily="2" charset="-78"/>
              </a:rPr>
              <a:t>عطسه و آبریزش </a:t>
            </a:r>
            <a:r>
              <a:rPr lang="fa-IR" dirty="0" smtClean="0">
                <a:cs typeface="B Nazanin" panose="00000400000000000000" pitchFamily="2" charset="-78"/>
              </a:rPr>
              <a:t>بوده و صرفا درد اندام ها و سرفه خشک داشته است که در هنگام شب سرفه بیشتر می شده است. </a:t>
            </a:r>
            <a:r>
              <a:rPr lang="ar-SA" dirty="0" smtClean="0">
                <a:cs typeface="B Nazanin" panose="00000400000000000000" pitchFamily="2" charset="-78"/>
              </a:rPr>
              <a:t>که</a:t>
            </a:r>
            <a:r>
              <a:rPr lang="fa-IR" dirty="0" smtClean="0">
                <a:solidFill>
                  <a:srgbClr val="FF0000"/>
                </a:solidFill>
                <a:cs typeface="B Nazanin" panose="00000400000000000000" pitchFamily="2" charset="-78"/>
              </a:rPr>
              <a:t> مورخ 01/09/1403 </a:t>
            </a:r>
            <a:r>
              <a:rPr lang="ar-SA" dirty="0" smtClean="0">
                <a:cs typeface="B Nazanin" panose="00000400000000000000" pitchFamily="2" charset="-78"/>
              </a:rPr>
              <a:t>به </a:t>
            </a:r>
            <a:r>
              <a:rPr lang="fa-IR" dirty="0" smtClean="0">
                <a:cs typeface="B Nazanin" panose="00000400000000000000" pitchFamily="2" charset="-78"/>
              </a:rPr>
              <a:t>مطب پزشک عمومی مراجعه کرده است. </a:t>
            </a:r>
            <a:r>
              <a:rPr lang="ar-SA" dirty="0" smtClean="0">
                <a:solidFill>
                  <a:srgbClr val="FF0000"/>
                </a:solidFill>
                <a:cs typeface="B Nazanin" panose="00000400000000000000" pitchFamily="2" charset="-78"/>
              </a:rPr>
              <a:t>و دارو</a:t>
            </a:r>
            <a:r>
              <a:rPr lang="fa-IR" dirty="0" smtClean="0">
                <a:solidFill>
                  <a:srgbClr val="FF0000"/>
                </a:solidFill>
                <a:cs typeface="B Nazanin" panose="00000400000000000000" pitchFamily="2" charset="-78"/>
              </a:rPr>
              <a:t>ی کلر فنرامین، </a:t>
            </a:r>
            <a:r>
              <a:rPr lang="fa-IR" b="1" dirty="0" smtClean="0">
                <a:solidFill>
                  <a:srgbClr val="FF0000"/>
                </a:solidFill>
                <a:cs typeface="B Nazanin" panose="00000400000000000000" pitchFamily="2" charset="-78"/>
              </a:rPr>
              <a:t>کتورولاک</a:t>
            </a:r>
            <a:r>
              <a:rPr lang="fa-IR" dirty="0" smtClean="0">
                <a:solidFill>
                  <a:srgbClr val="FF0000"/>
                </a:solidFill>
                <a:cs typeface="B Nazanin" panose="00000400000000000000" pitchFamily="2" charset="-78"/>
              </a:rPr>
              <a:t>، فاموتیدین، آستامیونوفن و آمپول بتا متازون </a:t>
            </a:r>
            <a:r>
              <a:rPr lang="ar-SA" dirty="0" smtClean="0">
                <a:cs typeface="B Nazanin" panose="00000400000000000000" pitchFamily="2" charset="-78"/>
              </a:rPr>
              <a:t>دریافت </a:t>
            </a:r>
            <a:r>
              <a:rPr lang="ar-SA" dirty="0">
                <a:cs typeface="B Nazanin" panose="00000400000000000000" pitchFamily="2" charset="-78"/>
              </a:rPr>
              <a:t>کرده است. </a:t>
            </a:r>
            <a:r>
              <a:rPr lang="ar-SA" dirty="0" smtClean="0">
                <a:cs typeface="B Nazanin" panose="00000400000000000000" pitchFamily="2" charset="-78"/>
              </a:rPr>
              <a:t>در </a:t>
            </a:r>
            <a:r>
              <a:rPr lang="ar-SA" dirty="0">
                <a:cs typeface="B Nazanin" panose="00000400000000000000" pitchFamily="2" charset="-78"/>
              </a:rPr>
              <a:t>مورخ 02/09/1403 هنگام صرف شام دچار تنگی نفس شده و ساعت 23.35 دقیقه با علامت تنگی </a:t>
            </a:r>
            <a:r>
              <a:rPr lang="ar-SA" dirty="0" smtClean="0">
                <a:cs typeface="B Nazanin" panose="00000400000000000000" pitchFamily="2" charset="-78"/>
              </a:rPr>
              <a:t>نفس، </a:t>
            </a:r>
            <a:r>
              <a:rPr lang="ar-SA" dirty="0">
                <a:cs typeface="B Nazanin" panose="00000400000000000000" pitchFamily="2" charset="-78"/>
              </a:rPr>
              <a:t>سچوریشن 89% فشار خون 120/80، ریت تنفس 23، تعداد ضربان </a:t>
            </a:r>
            <a:r>
              <a:rPr lang="fa-IR" dirty="0" smtClean="0">
                <a:cs typeface="B Nazanin" panose="00000400000000000000" pitchFamily="2" charset="-78"/>
              </a:rPr>
              <a:t>قلب</a:t>
            </a:r>
            <a:r>
              <a:rPr lang="ar-SA" dirty="0" smtClean="0">
                <a:cs typeface="B Nazanin" panose="00000400000000000000" pitchFamily="2" charset="-78"/>
              </a:rPr>
              <a:t> </a:t>
            </a:r>
            <a:r>
              <a:rPr lang="ar-SA" dirty="0">
                <a:cs typeface="B Nazanin" panose="00000400000000000000" pitchFamily="2" charset="-78"/>
              </a:rPr>
              <a:t>110 ، صدای قلب جنین 120  در  بیمارستان نمین پذیرش شده است.  در هنگام مراجعه به بیمارستان نمین مادر هوشیار بوده و با پای خودش به بیمارستان رفته است، بلافاصله اکسیژن تراپی </a:t>
            </a:r>
            <a:r>
              <a:rPr lang="ar-SA" dirty="0" smtClean="0">
                <a:cs typeface="B Nazanin" panose="00000400000000000000" pitchFamily="2" charset="-78"/>
              </a:rPr>
              <a:t>انجام</a:t>
            </a:r>
            <a:r>
              <a:rPr lang="en-US" dirty="0" smtClean="0">
                <a:cs typeface="B Nazanin" panose="00000400000000000000" pitchFamily="2" charset="-78"/>
              </a:rPr>
              <a:t> </a:t>
            </a:r>
            <a:r>
              <a:rPr lang="fa-IR" dirty="0" smtClean="0">
                <a:cs typeface="B Nazanin" panose="00000400000000000000" pitchFamily="2" charset="-78"/>
              </a:rPr>
              <a:t>شده در حین سرم تراپی استفراغ خونی کف آلود داشته است.</a:t>
            </a:r>
            <a:r>
              <a:rPr lang="ar-SA" dirty="0" smtClean="0">
                <a:cs typeface="B Nazanin" panose="00000400000000000000" pitchFamily="2" charset="-78"/>
              </a:rPr>
              <a:t> مادر </a:t>
            </a:r>
            <a:r>
              <a:rPr lang="ar-SA" dirty="0">
                <a:cs typeface="B Nazanin" panose="00000400000000000000" pitchFamily="2" charset="-78"/>
              </a:rPr>
              <a:t>ساعت 23.45 دقیقه به اردبیل اعزام شده است. در مورخ 03/09/1403 ساعت 15 دقیقه </a:t>
            </a:r>
            <a:r>
              <a:rPr lang="en-US" dirty="0">
                <a:cs typeface="B Nazanin" panose="00000400000000000000" pitchFamily="2" charset="-78"/>
              </a:rPr>
              <a:t>AM</a:t>
            </a:r>
            <a:r>
              <a:rPr lang="fa-IR" dirty="0">
                <a:cs typeface="B Nazanin" panose="00000400000000000000" pitchFamily="2" charset="-78"/>
              </a:rPr>
              <a:t> مادر به بیمارستان علوی می رسد، بلافاصله پس </a:t>
            </a:r>
            <a:r>
              <a:rPr lang="fa-IR" b="1" dirty="0">
                <a:cs typeface="B Nazanin" panose="00000400000000000000" pitchFamily="2" charset="-78"/>
              </a:rPr>
              <a:t>از خروج از آمبولانس و روی برانکارد دچارت ارست قلبی تنفسی می شود،</a:t>
            </a:r>
            <a:r>
              <a:rPr lang="fa-IR" dirty="0">
                <a:cs typeface="B Nazanin" panose="00000400000000000000" pitchFamily="2" charset="-78"/>
              </a:rPr>
              <a:t> کد احیا اعلام و احیا در بخش </a:t>
            </a:r>
            <a:r>
              <a:rPr lang="en-US" dirty="0">
                <a:cs typeface="B Nazanin" panose="00000400000000000000" pitchFamily="2" charset="-78"/>
              </a:rPr>
              <a:t>LDR</a:t>
            </a:r>
            <a:r>
              <a:rPr lang="fa-IR" dirty="0">
                <a:cs typeface="B Nazanin" panose="00000400000000000000" pitchFamily="2" charset="-78"/>
              </a:rPr>
              <a:t> شروع می شود پس از 55 دقیقه احیا مادر به احیا پاسخ داده و به </a:t>
            </a:r>
            <a:r>
              <a:rPr lang="en-US" dirty="0">
                <a:cs typeface="B Nazanin" panose="00000400000000000000" pitchFamily="2" charset="-78"/>
              </a:rPr>
              <a:t>ICU</a:t>
            </a:r>
            <a:r>
              <a:rPr lang="fa-IR" dirty="0">
                <a:cs typeface="B Nazanin" panose="00000400000000000000" pitchFamily="2" charset="-78"/>
              </a:rPr>
              <a:t> منتقل می شود. مادر در بیمارستان علوی ادم شدید ریوی داشته، آنوریک و دچار  </a:t>
            </a:r>
            <a:r>
              <a:rPr lang="en-US" dirty="0">
                <a:cs typeface="B Nazanin" panose="00000400000000000000" pitchFamily="2" charset="-78"/>
              </a:rPr>
              <a:t>ATN </a:t>
            </a:r>
            <a:r>
              <a:rPr lang="fa-IR" dirty="0">
                <a:cs typeface="B Nazanin" panose="00000400000000000000" pitchFamily="2" charset="-78"/>
              </a:rPr>
              <a:t> شدید بوده است. کراتینین 1.6 ، اینتیوبه ، فاقد رفکس مردمک ها و اسیدوز بوده و سطح هوشیاری 1/14 بوده است. دیالیز برای مادر شروع شده است. در علوی صدای قلب جنین شنیده نشده است. صبح روز </a:t>
            </a:r>
            <a:r>
              <a:rPr lang="fa-IR" dirty="0" smtClean="0">
                <a:cs typeface="B Nazanin" panose="00000400000000000000" pitchFamily="2" charset="-78"/>
              </a:rPr>
              <a:t>03.09/1403 </a:t>
            </a:r>
            <a:r>
              <a:rPr lang="fa-IR" dirty="0">
                <a:cs typeface="B Nazanin" panose="00000400000000000000" pitchFamily="2" charset="-78"/>
              </a:rPr>
              <a:t>ساعت </a:t>
            </a:r>
            <a:r>
              <a:rPr lang="ar-SA" dirty="0">
                <a:cs typeface="B Nazanin" panose="00000400000000000000" pitchFamily="2" charset="-78"/>
              </a:rPr>
              <a:t>7:40 بدون مداخله</a:t>
            </a:r>
            <a:r>
              <a:rPr lang="en-US" dirty="0">
                <a:cs typeface="B Nazanin" panose="00000400000000000000" pitchFamily="2" charset="-78"/>
              </a:rPr>
              <a:t> NVD </a:t>
            </a:r>
            <a:r>
              <a:rPr lang="ar-SA" dirty="0">
                <a:cs typeface="B Nazanin" panose="00000400000000000000" pitchFamily="2" charset="-78"/>
              </a:rPr>
              <a:t>کرد </a:t>
            </a:r>
            <a:r>
              <a:rPr lang="fa-IR" dirty="0">
                <a:cs typeface="B Nazanin" panose="00000400000000000000" pitchFamily="2" charset="-78"/>
              </a:rPr>
              <a:t>جنین مرده به صورت خودبه خودی دفع شده، روز </a:t>
            </a:r>
            <a:r>
              <a:rPr lang="fa-IR" dirty="0" smtClean="0">
                <a:cs typeface="B Nazanin" panose="00000400000000000000" pitchFamily="2" charset="-78"/>
              </a:rPr>
              <a:t>03.09/1403 </a:t>
            </a:r>
            <a:r>
              <a:rPr lang="fa-IR" dirty="0">
                <a:cs typeface="B Nazanin" panose="00000400000000000000" pitchFamily="2" charset="-78"/>
              </a:rPr>
              <a:t>ساعت 18.18 بعد از ظهر مجدد دچار ارست قلبی شده است </a:t>
            </a:r>
            <a:r>
              <a:rPr lang="fa-IR" dirty="0" smtClean="0">
                <a:cs typeface="B Nazanin" panose="00000400000000000000" pitchFamily="2" charset="-78"/>
              </a:rPr>
              <a:t>و </a:t>
            </a:r>
            <a:r>
              <a:rPr lang="fa-IR" dirty="0">
                <a:cs typeface="B Nazanin" panose="00000400000000000000" pitchFamily="2" charset="-78"/>
              </a:rPr>
              <a:t>45 دقیقه تحت احیا قرار گرفته و به احیا پاسخ داده </a:t>
            </a:r>
            <a:r>
              <a:rPr lang="fa-IR" dirty="0" smtClean="0">
                <a:cs typeface="B Nazanin" panose="00000400000000000000" pitchFamily="2" charset="-78"/>
              </a:rPr>
              <a:t>و مجدد </a:t>
            </a:r>
            <a:r>
              <a:rPr lang="fa-IR" dirty="0">
                <a:cs typeface="B Nazanin" panose="00000400000000000000" pitchFamily="2" charset="-78"/>
              </a:rPr>
              <a:t>تحت نظر بوده تا اینکه نهایت در ساعت 21.30 مورخ 03/09/1403  فوت کرده است. </a:t>
            </a:r>
            <a:endParaRPr lang="en-US" dirty="0" smtClean="0">
              <a:cs typeface="B Nazanin" panose="00000400000000000000" pitchFamily="2" charset="-78"/>
            </a:endParaRPr>
          </a:p>
          <a:p>
            <a:pPr algn="just" rtl="1"/>
            <a:r>
              <a:rPr lang="ar-SA" b="1" dirty="0">
                <a:cs typeface="B Nazanin" panose="00000400000000000000" pitchFamily="2" charset="-78"/>
              </a:rPr>
              <a:t>علت فوت:</a:t>
            </a:r>
            <a:r>
              <a:rPr lang="ar-SA" dirty="0">
                <a:cs typeface="B Nazanin" panose="00000400000000000000" pitchFamily="2" charset="-78"/>
              </a:rPr>
              <a:t> </a:t>
            </a:r>
            <a:r>
              <a:rPr lang="fa-IR" dirty="0" smtClean="0">
                <a:cs typeface="B Nazanin" panose="00000400000000000000" pitchFamily="2" charset="-78"/>
              </a:rPr>
              <a:t> پنومونی</a:t>
            </a:r>
            <a:endParaRPr lang="en-US" dirty="0">
              <a:cs typeface="B Nazanin" panose="00000400000000000000" pitchFamily="2" charset="-78"/>
            </a:endParaRPr>
          </a:p>
          <a:p>
            <a:pPr algn="just" rtl="1"/>
            <a:endParaRPr lang="en-US" dirty="0">
              <a:cs typeface="B Nazanin" panose="00000400000000000000" pitchFamily="2" charset="-78"/>
            </a:endParaRPr>
          </a:p>
        </p:txBody>
      </p:sp>
    </p:spTree>
    <p:extLst>
      <p:ext uri="{BB962C8B-B14F-4D97-AF65-F5344CB8AC3E}">
        <p14:creationId xmlns="" xmlns:p14="http://schemas.microsoft.com/office/powerpoint/2010/main" val="1437280269"/>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535627"/>
          </a:xfrm>
        </p:spPr>
        <p:txBody>
          <a:bodyPr>
            <a:normAutofit/>
          </a:bodyPr>
          <a:lstStyle/>
          <a:p>
            <a:pPr algn="r"/>
            <a:r>
              <a:rPr lang="fa-IR" sz="2400" b="1" dirty="0" smtClean="0">
                <a:cs typeface="B Nazanin" panose="00000400000000000000" pitchFamily="2" charset="-78"/>
              </a:rPr>
              <a:t> نواقصات مراقبتی در یک جمعبندی کلی:</a:t>
            </a:r>
            <a:endParaRPr lang="en-US" sz="2400" b="1" dirty="0">
              <a:cs typeface="B Nazanin" panose="00000400000000000000" pitchFamily="2" charset="-78"/>
            </a:endParaRPr>
          </a:p>
        </p:txBody>
      </p:sp>
      <p:sp>
        <p:nvSpPr>
          <p:cNvPr id="3" name="Content Placeholder 2"/>
          <p:cNvSpPr>
            <a:spLocks noGrp="1"/>
          </p:cNvSpPr>
          <p:nvPr>
            <p:ph idx="1"/>
          </p:nvPr>
        </p:nvSpPr>
        <p:spPr>
          <a:xfrm>
            <a:off x="875526" y="1021938"/>
            <a:ext cx="8817114" cy="4817002"/>
          </a:xfrm>
        </p:spPr>
        <p:txBody>
          <a:bodyPr>
            <a:normAutofit/>
          </a:bodyPr>
          <a:lstStyle/>
          <a:p>
            <a:pPr lvl="0" algn="r" rtl="1"/>
            <a:r>
              <a:rPr lang="fa-IR" sz="2400" b="1" dirty="0" smtClean="0">
                <a:cs typeface="B Nazanin" pitchFamily="2" charset="-78"/>
              </a:rPr>
              <a:t>غربال اولیه روان با تاخیر انجام شده و غربال دوره ای روان انجام نشده بود.  </a:t>
            </a:r>
            <a:endParaRPr lang="en-US" sz="2400" dirty="0" smtClean="0">
              <a:cs typeface="B Nazanin" pitchFamily="2" charset="-78"/>
            </a:endParaRPr>
          </a:p>
          <a:p>
            <a:pPr lvl="0" algn="r" rtl="1"/>
            <a:r>
              <a:rPr lang="fa-IR" sz="2400" b="1" dirty="0" smtClean="0">
                <a:cs typeface="B Nazanin" pitchFamily="2" charset="-78"/>
              </a:rPr>
              <a:t>وضعیت واکسیناسیون انفولانزای مادر مشخص نبود. </a:t>
            </a:r>
            <a:endParaRPr lang="en-US" sz="2400" dirty="0" smtClean="0">
              <a:cs typeface="B Nazanin" pitchFamily="2" charset="-78"/>
            </a:endParaRPr>
          </a:p>
          <a:p>
            <a:pPr lvl="0" algn="r" rtl="1"/>
            <a:r>
              <a:rPr lang="fa-IR" sz="2400" b="1" dirty="0" smtClean="0">
                <a:cs typeface="B Nazanin" pitchFamily="2" charset="-78"/>
              </a:rPr>
              <a:t>پیگیری ارجاع به متخصص قلب انجام نشده و نتیجه ارجاع در سامانه مشخص نیست. </a:t>
            </a:r>
            <a:endParaRPr lang="en-US" sz="2400" dirty="0" smtClean="0">
              <a:cs typeface="B Nazanin" pitchFamily="2" charset="-78"/>
            </a:endParaRPr>
          </a:p>
          <a:p>
            <a:pPr lvl="0" algn="r" rtl="1"/>
            <a:r>
              <a:rPr lang="fa-IR" sz="2400" b="1" dirty="0" smtClean="0">
                <a:cs typeface="B Nazanin" pitchFamily="2" charset="-78"/>
              </a:rPr>
              <a:t>ارجاع فوری با تاخیر طولانی پیگیری شده بود.     </a:t>
            </a:r>
            <a:endParaRPr lang="en-US" sz="2400" dirty="0" smtClean="0">
              <a:cs typeface="B Nazanin" pitchFamily="2" charset="-78"/>
            </a:endParaRPr>
          </a:p>
          <a:p>
            <a:pPr lvl="0" algn="r" rtl="1"/>
            <a:r>
              <a:rPr lang="en-US" sz="2400" b="1" dirty="0" smtClean="0">
                <a:cs typeface="B Nazanin" pitchFamily="2" charset="-78"/>
              </a:rPr>
              <a:t> </a:t>
            </a:r>
            <a:r>
              <a:rPr lang="fa-IR" sz="2400" b="1" dirty="0" smtClean="0">
                <a:cs typeface="B Nazanin" pitchFamily="2" charset="-78"/>
              </a:rPr>
              <a:t>مطابق بوکلت در صورت وجود افزایش وزن ناگهانی و ادم، چک روزانه فشار خون تا یک هفته باید انجام شود که انجام نشده است.  </a:t>
            </a:r>
            <a:endParaRPr lang="en-US" sz="2400" dirty="0" smtClean="0">
              <a:cs typeface="B Nazanin" pitchFamily="2" charset="-78"/>
            </a:endParaRPr>
          </a:p>
          <a:p>
            <a:pPr algn="r" rtl="1"/>
            <a:r>
              <a:rPr lang="fa-IR" sz="2400" b="1" dirty="0" smtClean="0">
                <a:cs typeface="B Nazanin" pitchFamily="2" charset="-78"/>
              </a:rPr>
              <a:t>توجه به علائم خطری نظیر سردرد و درد اپی گاستر در هر مراقبت انجام نشده است.</a:t>
            </a:r>
            <a:r>
              <a:rPr lang="en-US" sz="2400" dirty="0" smtClean="0">
                <a:cs typeface="B Nazanin" panose="00000400000000000000" pitchFamily="2" charset="-78"/>
              </a:rPr>
              <a:t> </a:t>
            </a:r>
            <a:endParaRPr lang="fa-IR" sz="2400" dirty="0" smtClean="0">
              <a:cs typeface="B Nazanin" panose="00000400000000000000" pitchFamily="2" charset="-78"/>
            </a:endParaRPr>
          </a:p>
          <a:p>
            <a:pPr algn="r" rtl="1"/>
            <a:endParaRPr lang="fa-IR" dirty="0" smtClean="0">
              <a:cs typeface="B Nazanin" panose="00000400000000000000" pitchFamily="2" charset="-78"/>
            </a:endParaRPr>
          </a:p>
        </p:txBody>
      </p:sp>
    </p:spTree>
    <p:extLst>
      <p:ext uri="{BB962C8B-B14F-4D97-AF65-F5344CB8AC3E}">
        <p14:creationId xmlns="" xmlns:p14="http://schemas.microsoft.com/office/powerpoint/2010/main" val="1790160588"/>
      </p:ext>
    </p:extLst>
  </p:cSld>
  <p:clrMapOvr>
    <a:masterClrMapping/>
  </p:clrMapOvr>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8136988" cy="571309"/>
          </a:xfrm>
        </p:spPr>
        <p:txBody>
          <a:bodyPr>
            <a:normAutofit/>
          </a:bodyPr>
          <a:lstStyle/>
          <a:p>
            <a:pPr algn="r" rtl="1"/>
            <a:r>
              <a:rPr lang="fa-IR" sz="2800" b="1" dirty="0" smtClean="0">
                <a:cs typeface="B Nazanin" pitchFamily="2" charset="-78"/>
              </a:rPr>
              <a:t>مصوبات جلسه: </a:t>
            </a:r>
            <a:endParaRPr lang="en-US" sz="2800" b="1" dirty="0">
              <a:cs typeface="B Nazanin" pitchFamily="2" charset="-78"/>
            </a:endParaRPr>
          </a:p>
        </p:txBody>
      </p:sp>
      <p:sp>
        <p:nvSpPr>
          <p:cNvPr id="3" name="Content Placeholder 2"/>
          <p:cNvSpPr>
            <a:spLocks noGrp="1"/>
          </p:cNvSpPr>
          <p:nvPr>
            <p:ph idx="1"/>
          </p:nvPr>
        </p:nvSpPr>
        <p:spPr>
          <a:xfrm>
            <a:off x="838200" y="1068636"/>
            <a:ext cx="9037320" cy="5108327"/>
          </a:xfrm>
        </p:spPr>
        <p:txBody>
          <a:bodyPr>
            <a:normAutofit fontScale="92500" lnSpcReduction="10000"/>
          </a:bodyPr>
          <a:lstStyle/>
          <a:p>
            <a:pPr algn="r" rtl="1"/>
            <a:r>
              <a:rPr lang="fa-IR" dirty="0" smtClean="0">
                <a:cs typeface="B Nazanin" pitchFamily="2" charset="-78"/>
              </a:rPr>
              <a:t>تشکیل جلسه مشترک با معاونت درمان و  طرح مشکلات و چالش های مرتبط با مراقبت مادران در حوزه های بهداشت و درمان </a:t>
            </a:r>
            <a:endParaRPr lang="en-US" dirty="0" smtClean="0">
              <a:cs typeface="B Nazanin" pitchFamily="2" charset="-78"/>
            </a:endParaRPr>
          </a:p>
          <a:p>
            <a:pPr algn="r" rtl="1"/>
            <a:r>
              <a:rPr lang="ar-SA" dirty="0" smtClean="0">
                <a:cs typeface="B Nazanin" pitchFamily="2" charset="-78"/>
              </a:rPr>
              <a:t>طی برگذاری جلسه حضوری شرح فوت مادر و نواقصات مراقبتی موجود به کلیه کارکنان  محیطی دخیل در ارائه خدمات به مادران باردار تشریح گردد.  </a:t>
            </a:r>
            <a:endParaRPr lang="en-US" dirty="0" smtClean="0">
              <a:cs typeface="B Nazanin" pitchFamily="2" charset="-78"/>
            </a:endParaRPr>
          </a:p>
          <a:p>
            <a:pPr algn="r" rtl="1"/>
            <a:r>
              <a:rPr lang="fa-IR" dirty="0" smtClean="0">
                <a:cs typeface="B Nazanin" pitchFamily="2" charset="-78"/>
              </a:rPr>
              <a:t>پیرو تاکیدات قبلی در خصوص اهمیت پرسش از علائم خطر در هر بار مراجعه از مادران باردار  تاکیدات لازم به کارکنان محیطی مبنی بر پرسش از علائم خطر بارداری به ویژه" سردرد، تاری دید، درد اپی گاستر" در هر بار مراجعه  و ثبت در سامانه سیب به عمل آید.  </a:t>
            </a:r>
            <a:endParaRPr lang="en-US" dirty="0" smtClean="0">
              <a:cs typeface="B Nazanin" pitchFamily="2" charset="-78"/>
            </a:endParaRPr>
          </a:p>
          <a:p>
            <a:pPr algn="r" rtl="1"/>
            <a:r>
              <a:rPr lang="ar-SA" dirty="0" smtClean="0">
                <a:cs typeface="B Nazanin" pitchFamily="2" charset="-78"/>
              </a:rPr>
              <a:t>توجه به تغییرات علائم حیاتی نظیر افزایش تدریجی فشار خون،  تغییرات وزنگیری مادر خصوصاً افزایش وزن ناگهانی، ادم، ضربان قلب و  تنفس و ....... در دوران بارداری و 42 روز اول پس از زایمان مورد تاکید قرار گیرد. و در ارزیابی پروندهای موربیدیته و پایش های محیطی  مورد بررسی قرار گیرد.  </a:t>
            </a:r>
            <a:endParaRPr lang="en-US" dirty="0" smtClean="0">
              <a:cs typeface="B Nazanin" pitchFamily="2" charset="-78"/>
            </a:endParaRPr>
          </a:p>
          <a:p>
            <a:pPr algn="r" rtl="1"/>
            <a:r>
              <a:rPr lang="ar-SA" dirty="0" smtClean="0">
                <a:cs typeface="B Nazanin" pitchFamily="2" charset="-78"/>
              </a:rPr>
              <a:t>اقدام مطابق توصیه های بوکلت چارت مادران و اجرای توصیه های ثبت شده در پسخوراند متخصصین زنان توسط سطح ارجاع دهنده مورد تاکید قرار دهد. </a:t>
            </a:r>
            <a:endParaRPr lang="en-US" dirty="0" smtClean="0">
              <a:cs typeface="B Nazanin" pitchFamily="2" charset="-78"/>
            </a:endParaRPr>
          </a:p>
          <a:p>
            <a:pPr algn="r" rtl="1"/>
            <a:r>
              <a:rPr lang="ar-SA" dirty="0" smtClean="0">
                <a:cs typeface="B Nazanin" pitchFamily="2" charset="-78"/>
              </a:rPr>
              <a:t>در راستای ارتقای کیفیت غربال سلامت روان، ضروریست کارشناس ستادی سلامت روان در  پایش های محیطی علاوه بر ارزیابی عملکرد کارشناس سلامت روان،  عملکرد </a:t>
            </a:r>
            <a:r>
              <a:rPr lang="ar-SA" b="1" dirty="0" smtClean="0">
                <a:cs typeface="B Nazanin" pitchFamily="2" charset="-78"/>
              </a:rPr>
              <a:t>مراقبین سلامت</a:t>
            </a:r>
            <a:r>
              <a:rPr lang="ar-SA" dirty="0" smtClean="0">
                <a:cs typeface="B Nazanin" pitchFamily="2" charset="-78"/>
              </a:rPr>
              <a:t> را نیز در خصوص برنامه سلامت روان مورد ارزیابی و پایش قرار دهند.  </a:t>
            </a:r>
            <a:endParaRPr lang="en-US" dirty="0" smtClean="0">
              <a:cs typeface="B Nazanin" pitchFamily="2" charset="-78"/>
            </a:endParaRPr>
          </a:p>
          <a:p>
            <a:pPr algn="r" rtl="1"/>
            <a:r>
              <a:rPr lang="ar-SA" dirty="0" smtClean="0">
                <a:cs typeface="B Nazanin" pitchFamily="2" charset="-78"/>
              </a:rPr>
              <a:t>ضروریست کارشناس سلامت روان  واحدهای محیطی ، لیست مادران باردار مبتلا به اختلال روان را در اختیار داشته و به صورت مستمر نسبت به پیگیری مراقبت هاو روند بهبودی آنان قدام نمایند و مطابق مفاد پرتکل غربال سلامت روان ضروریست غربال سلامت روان در اولین مراقبت بارداری، مراقبت هفته 24-30 و 35 تا 37 ضمن تکمیل کامل فرم غربال سلامت روان  مندرج در سامانه سیب انجام گیرد.     </a:t>
            </a:r>
            <a:endParaRPr lang="en-US" dirty="0" smtClean="0">
              <a:cs typeface="B Nazanin" pitchFamily="2" charset="-78"/>
            </a:endParaRPr>
          </a:p>
          <a:p>
            <a:pPr algn="r" rtl="1"/>
            <a:endParaRPr lang="en-US" dirty="0"/>
          </a:p>
        </p:txBody>
      </p:sp>
    </p:spTree>
    <p:extLst>
      <p:ext uri="{BB962C8B-B14F-4D97-AF65-F5344CB8AC3E}">
        <p14:creationId xmlns="" xmlns:p14="http://schemas.microsoft.com/office/powerpoint/2010/main" val="3229181967"/>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81200" y="274638"/>
            <a:ext cx="6206197" cy="487362"/>
          </a:xfrm>
        </p:spPr>
        <p:txBody>
          <a:bodyPr>
            <a:normAutofit fontScale="90000"/>
          </a:bodyPr>
          <a:lstStyle/>
          <a:p>
            <a:pPr algn="r"/>
            <a:r>
              <a:rPr lang="fa-IR" sz="2700" b="1" u="sng" dirty="0">
                <a:cs typeface="B Zar" pitchFamily="2" charset="-78"/>
              </a:rPr>
              <a:t>مشخصات مادر متوفی و شرح خلاصه:</a:t>
            </a:r>
            <a:r>
              <a:rPr lang="fa-IR" sz="2700" b="1" dirty="0">
                <a:cs typeface="B Zar" pitchFamily="2" charset="-78"/>
              </a:rPr>
              <a:t>  </a:t>
            </a:r>
            <a:r>
              <a:rPr lang="en-US" dirty="0" smtClean="0"/>
              <a:t/>
            </a:r>
            <a:br>
              <a:rPr lang="en-US" dirty="0" smtClean="0"/>
            </a:br>
            <a:endParaRPr lang="en-US" dirty="0"/>
          </a:p>
        </p:txBody>
      </p:sp>
      <p:sp>
        <p:nvSpPr>
          <p:cNvPr id="3" name="Content Placeholder 2"/>
          <p:cNvSpPr>
            <a:spLocks noGrp="1"/>
          </p:cNvSpPr>
          <p:nvPr>
            <p:ph idx="1"/>
          </p:nvPr>
        </p:nvSpPr>
        <p:spPr>
          <a:xfrm>
            <a:off x="787791" y="1143001"/>
            <a:ext cx="8553157" cy="4525963"/>
          </a:xfrm>
        </p:spPr>
        <p:txBody>
          <a:bodyPr>
            <a:normAutofit/>
          </a:bodyPr>
          <a:lstStyle/>
          <a:p>
            <a:pPr lvl="0" algn="r" rtl="1"/>
            <a:r>
              <a:rPr lang="fa-IR" dirty="0" smtClean="0">
                <a:cs typeface="B Zar" pitchFamily="2" charset="-78"/>
              </a:rPr>
              <a:t>مادر آرزو </a:t>
            </a:r>
            <a:r>
              <a:rPr lang="en-US" dirty="0" smtClean="0">
                <a:cs typeface="B Zar" pitchFamily="2" charset="-78"/>
              </a:rPr>
              <a:t>.</a:t>
            </a:r>
            <a:r>
              <a:rPr lang="fa-IR" dirty="0" smtClean="0">
                <a:cs typeface="B Zar" pitchFamily="2" charset="-78"/>
              </a:rPr>
              <a:t>س متولد 1371 و 32 ساله، </a:t>
            </a:r>
            <a:r>
              <a:rPr lang="en-US" dirty="0" smtClean="0">
                <a:cs typeface="B Zar" pitchFamily="2" charset="-78"/>
              </a:rPr>
              <a:t>G3P3AB0L3</a:t>
            </a:r>
            <a:r>
              <a:rPr lang="fa-IR" dirty="0" smtClean="0">
                <a:cs typeface="B Zar" pitchFamily="2" charset="-78"/>
              </a:rPr>
              <a:t> ، دارای سه فرزند 10 ساله، 6 ساله و یک ماهه، ، از سال 1396 در سامانه سیب پرونده دارد. سابقه سزارین قبلی، قد  152 ، وزن قبل از بارداری 70 ، نمایه توده بدنی قبل از ب</a:t>
            </a:r>
            <a:r>
              <a:rPr lang="fa-IR" dirty="0" smtClean="0">
                <a:solidFill>
                  <a:srgbClr val="FF0000"/>
                </a:solidFill>
                <a:cs typeface="B Zar" pitchFamily="2" charset="-78"/>
              </a:rPr>
              <a:t>ارداری30.3 </a:t>
            </a:r>
            <a:r>
              <a:rPr lang="fa-IR" dirty="0" smtClean="0">
                <a:cs typeface="B Zar" pitchFamily="2" charset="-78"/>
              </a:rPr>
              <a:t>، بارداری فعلی </a:t>
            </a:r>
            <a:r>
              <a:rPr lang="fa-IR" dirty="0" smtClean="0">
                <a:solidFill>
                  <a:srgbClr val="FF0000"/>
                </a:solidFill>
                <a:cs typeface="B Zar" pitchFamily="2" charset="-78"/>
              </a:rPr>
              <a:t>به روش </a:t>
            </a:r>
            <a:r>
              <a:rPr lang="en-US" dirty="0" smtClean="0">
                <a:solidFill>
                  <a:srgbClr val="FF0000"/>
                </a:solidFill>
                <a:cs typeface="B Zar" pitchFamily="2" charset="-78"/>
              </a:rPr>
              <a:t>IVF </a:t>
            </a:r>
            <a:r>
              <a:rPr lang="fa-IR" dirty="0" smtClean="0">
                <a:solidFill>
                  <a:srgbClr val="FF0000"/>
                </a:solidFill>
                <a:cs typeface="B Zar" pitchFamily="2" charset="-78"/>
              </a:rPr>
              <a:t>با هدف تعیین </a:t>
            </a:r>
            <a:r>
              <a:rPr lang="fa-IR" dirty="0" smtClean="0">
                <a:cs typeface="B Zar" pitchFamily="2" charset="-78"/>
              </a:rPr>
              <a:t>جنسیت انجام شده است </a:t>
            </a:r>
            <a:r>
              <a:rPr lang="en-US" dirty="0" smtClean="0">
                <a:cs typeface="B Zar" pitchFamily="2" charset="-78"/>
              </a:rPr>
              <a:t> IVF</a:t>
            </a:r>
            <a:r>
              <a:rPr lang="fa-IR" dirty="0" smtClean="0">
                <a:cs typeface="B Zar" pitchFamily="2" charset="-78"/>
              </a:rPr>
              <a:t> در مرکز آراد توسط متخصص زنان انجام شده و در طی بارداری تحت مراقبت متخصص زنان بوده است.  تاریخ اولین روز آخرین قاعدگی </a:t>
            </a:r>
            <a:r>
              <a:rPr lang="en-US" dirty="0" smtClean="0">
                <a:cs typeface="B Zar" pitchFamily="2" charset="-78"/>
              </a:rPr>
              <a:t>1403.07.03</a:t>
            </a:r>
            <a:r>
              <a:rPr lang="fa-IR" dirty="0" smtClean="0">
                <a:cs typeface="B Zar" pitchFamily="2" charset="-78"/>
              </a:rPr>
              <a:t> بوده در بارداری </a:t>
            </a:r>
            <a:r>
              <a:rPr lang="fa-IR" dirty="0" smtClean="0">
                <a:solidFill>
                  <a:srgbClr val="FF0000"/>
                </a:solidFill>
                <a:cs typeface="B Zar" pitchFamily="2" charset="-78"/>
              </a:rPr>
              <a:t>یک بار در مورخ </a:t>
            </a:r>
            <a:r>
              <a:rPr lang="en-US" dirty="0" smtClean="0">
                <a:solidFill>
                  <a:srgbClr val="FF0000"/>
                </a:solidFill>
                <a:cs typeface="B Zar" pitchFamily="2" charset="-78"/>
              </a:rPr>
              <a:t>1404.02.06</a:t>
            </a:r>
            <a:r>
              <a:rPr lang="fa-IR" dirty="0" smtClean="0">
                <a:solidFill>
                  <a:srgbClr val="FF0000"/>
                </a:solidFill>
                <a:cs typeface="B Zar" pitchFamily="2" charset="-78"/>
              </a:rPr>
              <a:t> در سن بارداری 30 هفته مراقبت  دریافت کرده است</a:t>
            </a:r>
            <a:r>
              <a:rPr lang="fa-IR" dirty="0" smtClean="0">
                <a:cs typeface="B Zar" pitchFamily="2" charset="-78"/>
              </a:rPr>
              <a:t>. معاینات بالینی و علائم حیاتی نرمال و سابقه ابتلا به بیماری خاصی در پرونده ثبت نشده است در بارداری تحت درمان با هپارین بوده است (احتمالا به علت </a:t>
            </a:r>
            <a:r>
              <a:rPr lang="en-US" dirty="0" err="1" smtClean="0">
                <a:cs typeface="B Zar" pitchFamily="2" charset="-78"/>
              </a:rPr>
              <a:t>ivf</a:t>
            </a:r>
            <a:r>
              <a:rPr lang="en-US" dirty="0" smtClean="0">
                <a:cs typeface="B Zar" pitchFamily="2" charset="-78"/>
              </a:rPr>
              <a:t> </a:t>
            </a:r>
            <a:r>
              <a:rPr lang="fa-IR" dirty="0" smtClean="0">
                <a:cs typeface="B Zar" pitchFamily="2" charset="-78"/>
              </a:rPr>
              <a:t>). </a:t>
            </a:r>
            <a:r>
              <a:rPr lang="fa-IR" dirty="0" smtClean="0">
                <a:solidFill>
                  <a:srgbClr val="FF0000"/>
                </a:solidFill>
                <a:cs typeface="B Zar" pitchFamily="2" charset="-78"/>
              </a:rPr>
              <a:t>در آزمایشات مرحله اول بارداری قند خون 100 و مادر پره دیابتیک بوده است، آزمایش قند خون دو ساعت بعد از غذا غیر طبیعی بوده است</a:t>
            </a:r>
            <a:r>
              <a:rPr lang="fa-IR" dirty="0" smtClean="0">
                <a:cs typeface="B Zar" pitchFamily="2" charset="-78"/>
              </a:rPr>
              <a:t>. در بارداری فعلی یکبار در سن بارداری 14 هفته به علت خونریزی واژینال در بیمارستان بستری شده است</a:t>
            </a:r>
            <a:r>
              <a:rPr lang="en-US" dirty="0" smtClean="0">
                <a:cs typeface="B Zar" pitchFamily="2" charset="-78"/>
              </a:rPr>
              <a:t>.</a:t>
            </a:r>
            <a:r>
              <a:rPr lang="fa-IR" dirty="0" smtClean="0">
                <a:cs typeface="B Zar" pitchFamily="2" charset="-78"/>
              </a:rPr>
              <a:t> در مورخ 1404.03.26 به روش سزارین زایمان کرده که حاصل نوزاد پسر زنده می باشد اولین مراقبت پس از زایمان در مورخ 1404.03.31 پنج روز پس از زایمان انجام شده که علائم حیاتی و معاینات نرمال می باشد. 1404.04.31 دچار عارضه شده و مورخ 1404.05.04فوت کرده است تحصیلات مادر دیپلم، شغل خانه دار، تحصیلات همسر دیپلم، شغل آزاد و ساکن شهرک سینا در حاشیه شهر اردبیل می باشند.</a:t>
            </a:r>
            <a:endParaRPr lang="en-US" dirty="0" smtClean="0">
              <a:cs typeface="B Zar" pitchFamily="2" charset="-78"/>
            </a:endParaRPr>
          </a:p>
          <a:p>
            <a:pPr algn="r" rtl="1"/>
            <a:endParaRPr lang="en-US" dirty="0"/>
          </a:p>
        </p:txBody>
      </p:sp>
    </p:spTree>
    <p:extLst>
      <p:ext uri="{BB962C8B-B14F-4D97-AF65-F5344CB8AC3E}">
        <p14:creationId xmlns="" xmlns:p14="http://schemas.microsoft.com/office/powerpoint/2010/main" val="220707116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 name="Picture 3"/>
          <p:cNvPicPr>
            <a:picLocks noChangeAspect="1" noChangeArrowheads="1"/>
          </p:cNvPicPr>
          <p:nvPr/>
        </p:nvPicPr>
        <p:blipFill>
          <a:blip r:embed="rId2"/>
          <a:srcRect/>
          <a:stretch>
            <a:fillRect/>
          </a:stretch>
        </p:blipFill>
        <p:spPr bwMode="auto">
          <a:xfrm>
            <a:off x="492368" y="759655"/>
            <a:ext cx="9214339" cy="5247250"/>
          </a:xfrm>
          <a:prstGeom prst="rect">
            <a:avLst/>
          </a:prstGeom>
          <a:noFill/>
          <a:ln w="9525">
            <a:noFill/>
            <a:miter lim="800000"/>
            <a:headEnd/>
            <a:tailEnd/>
          </a:ln>
          <a:effectLst/>
        </p:spPr>
      </p:pic>
    </p:spTree>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r"/>
            <a:r>
              <a:rPr lang="fa-IR" sz="2400" b="1" u="sng" dirty="0">
                <a:cs typeface="B Zar" pitchFamily="2" charset="-78"/>
              </a:rPr>
              <a:t>شرح فوت مادر:   </a:t>
            </a:r>
            <a:r>
              <a:rPr lang="en-US" sz="2400" dirty="0">
                <a:cs typeface="B Zar" pitchFamily="2" charset="-78"/>
              </a:rPr>
              <a:t/>
            </a:r>
            <a:br>
              <a:rPr lang="en-US" sz="2400" dirty="0">
                <a:cs typeface="B Zar" pitchFamily="2" charset="-78"/>
              </a:rPr>
            </a:br>
            <a:endParaRPr lang="en-US" sz="2400" dirty="0">
              <a:cs typeface="B Zar" pitchFamily="2" charset="-78"/>
            </a:endParaRPr>
          </a:p>
        </p:txBody>
      </p:sp>
      <p:sp>
        <p:nvSpPr>
          <p:cNvPr id="3" name="Content Placeholder 2"/>
          <p:cNvSpPr>
            <a:spLocks noGrp="1"/>
          </p:cNvSpPr>
          <p:nvPr>
            <p:ph idx="1"/>
          </p:nvPr>
        </p:nvSpPr>
        <p:spPr>
          <a:xfrm>
            <a:off x="677334" y="1519311"/>
            <a:ext cx="8596668" cy="4522051"/>
          </a:xfrm>
        </p:spPr>
        <p:txBody>
          <a:bodyPr>
            <a:normAutofit fontScale="92500"/>
          </a:bodyPr>
          <a:lstStyle/>
          <a:p>
            <a:pPr lvl="0" algn="r" rtl="1"/>
            <a:r>
              <a:rPr lang="fa-IR" dirty="0" smtClean="0">
                <a:cs typeface="B Zar" pitchFamily="2" charset="-78"/>
              </a:rPr>
              <a:t> به اظهار همسر متوفی مادر در بارداری </a:t>
            </a:r>
            <a:r>
              <a:rPr lang="fa-IR" dirty="0" smtClean="0">
                <a:solidFill>
                  <a:srgbClr val="FF0000"/>
                </a:solidFill>
                <a:cs typeface="B Zar" pitchFamily="2" charset="-78"/>
              </a:rPr>
              <a:t>سردرد گهگاهی </a:t>
            </a:r>
            <a:r>
              <a:rPr lang="fa-IR" dirty="0" smtClean="0">
                <a:cs typeface="B Zar" pitchFamily="2" charset="-78"/>
              </a:rPr>
              <a:t>داشته است.  مورخ 1404.04.30تا ساعت 12.30 دقیقه شب بیرون از منزل بوده اند بعد از مراجعه به منزل مادر </a:t>
            </a:r>
            <a:r>
              <a:rPr lang="fa-IR" b="1" dirty="0" smtClean="0">
                <a:solidFill>
                  <a:srgbClr val="FF0000"/>
                </a:solidFill>
                <a:cs typeface="B Zar" pitchFamily="2" charset="-78"/>
              </a:rPr>
              <a:t>اظهار تاری دید و سردرد کرده یک عدد نوافن </a:t>
            </a:r>
            <a:r>
              <a:rPr lang="fa-IR" dirty="0" smtClean="0">
                <a:cs typeface="B Zar" pitchFamily="2" charset="-78"/>
              </a:rPr>
              <a:t>مصرف کرده و بهتر شده است صبح ساعت 7.10 دقیقه خودش برای نوزاد شیرخشک تهیه کرده و کنار نوزاد دراز کشیده بعد از مدتی همسرش متوجه شده که </a:t>
            </a:r>
            <a:r>
              <a:rPr lang="fa-IR" dirty="0" smtClean="0">
                <a:solidFill>
                  <a:srgbClr val="FF0000"/>
                </a:solidFill>
                <a:cs typeface="B Zar" pitchFamily="2" charset="-78"/>
              </a:rPr>
              <a:t>دهان مادر کج شده اظهار سردرد شدید دارد و دست و پای چپ فلج شده است</a:t>
            </a:r>
            <a:r>
              <a:rPr lang="fa-IR" dirty="0" smtClean="0">
                <a:cs typeface="B Zar" pitchFamily="2" charset="-78"/>
              </a:rPr>
              <a:t>. با 115 مادر را بیمارستان علوی منتقل می کنند . طبق گزارش بیمارستان علوی مادرمورخ  </a:t>
            </a:r>
            <a:r>
              <a:rPr lang="ar-SA" dirty="0" smtClean="0">
                <a:cs typeface="B Zar" pitchFamily="2" charset="-78"/>
              </a:rPr>
              <a:t>1404.04.31 صبح </a:t>
            </a:r>
            <a:r>
              <a:rPr lang="fa-IR" dirty="0" smtClean="0">
                <a:cs typeface="B Zar" pitchFamily="2" charset="-78"/>
              </a:rPr>
              <a:t> ساعت 8.54 دقیقه </a:t>
            </a:r>
            <a:r>
              <a:rPr lang="ar-SA" dirty="0" smtClean="0">
                <a:cs typeface="B Zar" pitchFamily="2" charset="-78"/>
              </a:rPr>
              <a:t>با همی پلژی سمت چپ بدن با</a:t>
            </a:r>
            <a:r>
              <a:rPr lang="en-US" dirty="0" smtClean="0">
                <a:cs typeface="B Zar" pitchFamily="2" charset="-78"/>
              </a:rPr>
              <a:t> EMS</a:t>
            </a:r>
            <a:r>
              <a:rPr lang="en-US" dirty="0" smtClean="0">
                <a:solidFill>
                  <a:srgbClr val="FF0000"/>
                </a:solidFill>
                <a:cs typeface="B Zar" pitchFamily="2" charset="-78"/>
              </a:rPr>
              <a:t> </a:t>
            </a:r>
            <a:r>
              <a:rPr lang="ar-SA" dirty="0" smtClean="0">
                <a:cs typeface="B Zar" pitchFamily="2" charset="-78"/>
              </a:rPr>
              <a:t>به بیمارستان علوی منتقل شده است</a:t>
            </a:r>
            <a:r>
              <a:rPr lang="fa-IR" dirty="0" smtClean="0">
                <a:cs typeface="B Zar" pitchFamily="2" charset="-78"/>
              </a:rPr>
              <a:t>. فشار خون 120/70 ، ضربان : 85، تنفس :18، ساچویشن 95% و تب 36 درجه،  مریض هوشیار و اوریانته و خواب آلود با دهان کچ و همی پلژی سمت چپ با تاری دید و سردرد از یک ساعت قبل مراجعه کرده است .</a:t>
            </a:r>
            <a:r>
              <a:rPr lang="ar-SA" dirty="0" smtClean="0">
                <a:cs typeface="B Zar" pitchFamily="2" charset="-78"/>
              </a:rPr>
              <a:t>کد </a:t>
            </a:r>
            <a:r>
              <a:rPr lang="en-US" dirty="0" smtClean="0">
                <a:cs typeface="B Zar" pitchFamily="2" charset="-78"/>
              </a:rPr>
              <a:t>TPA</a:t>
            </a:r>
            <a:r>
              <a:rPr lang="ar-SA" dirty="0" smtClean="0">
                <a:cs typeface="B Zar" pitchFamily="2" charset="-78"/>
              </a:rPr>
              <a:t>اعلام شده </a:t>
            </a:r>
            <a:r>
              <a:rPr lang="fa-IR" dirty="0" smtClean="0">
                <a:cs typeface="B Zar" pitchFamily="2" charset="-78"/>
              </a:rPr>
              <a:t> چون زمان طلایی سپری شده بوده است </a:t>
            </a:r>
            <a:r>
              <a:rPr lang="en-US" dirty="0" smtClean="0">
                <a:cs typeface="B Zar" pitchFamily="2" charset="-78"/>
              </a:rPr>
              <a:t>TPA</a:t>
            </a:r>
            <a:r>
              <a:rPr lang="fa-IR" dirty="0" smtClean="0">
                <a:cs typeface="B Zar" pitchFamily="2" charset="-78"/>
              </a:rPr>
              <a:t> انجام نشده و ضمن انجام سایر اقدامات درمانی،  </a:t>
            </a:r>
            <a:r>
              <a:rPr lang="en-US" dirty="0" smtClean="0">
                <a:cs typeface="B Zar" pitchFamily="2" charset="-78"/>
              </a:rPr>
              <a:t>CT </a:t>
            </a:r>
            <a:r>
              <a:rPr lang="ar-SA" dirty="0" smtClean="0">
                <a:cs typeface="B Zar" pitchFamily="2" charset="-78"/>
              </a:rPr>
              <a:t>اسکن انجام شده </a:t>
            </a:r>
            <a:r>
              <a:rPr lang="fa-IR" dirty="0" smtClean="0">
                <a:cs typeface="B Zar" pitchFamily="2" charset="-78"/>
              </a:rPr>
              <a:t> که </a:t>
            </a:r>
            <a:r>
              <a:rPr lang="ar-SA" dirty="0" smtClean="0">
                <a:cs typeface="B Zar" pitchFamily="2" charset="-78"/>
              </a:rPr>
              <a:t>تشخیص</a:t>
            </a:r>
            <a:r>
              <a:rPr lang="fa-IR" dirty="0" smtClean="0">
                <a:cs typeface="B Zar" pitchFamily="2" charset="-78"/>
              </a:rPr>
              <a:t>،</a:t>
            </a:r>
            <a:r>
              <a:rPr lang="ar-SA" dirty="0" smtClean="0">
                <a:cs typeface="B Zar" pitchFamily="2" charset="-78"/>
              </a:rPr>
              <a:t> </a:t>
            </a:r>
            <a:r>
              <a:rPr lang="ar-SA" dirty="0" smtClean="0">
                <a:solidFill>
                  <a:srgbClr val="FF0000"/>
                </a:solidFill>
                <a:cs typeface="B Zar" pitchFamily="2" charset="-78"/>
              </a:rPr>
              <a:t>ایسکمی مغزی </a:t>
            </a:r>
            <a:r>
              <a:rPr lang="ar-SA" dirty="0" smtClean="0">
                <a:cs typeface="B Zar" pitchFamily="2" charset="-78"/>
              </a:rPr>
              <a:t>و</a:t>
            </a:r>
            <a:r>
              <a:rPr lang="en-US" dirty="0" smtClean="0">
                <a:cs typeface="B Zar" pitchFamily="2" charset="-78"/>
              </a:rPr>
              <a:t> CVT </a:t>
            </a:r>
            <a:r>
              <a:rPr lang="ar-SA" dirty="0" smtClean="0">
                <a:cs typeface="B Zar" pitchFamily="2" charset="-78"/>
              </a:rPr>
              <a:t>بوده است مادر به</a:t>
            </a:r>
            <a:r>
              <a:rPr lang="en-US" dirty="0" smtClean="0">
                <a:cs typeface="B Zar" pitchFamily="2" charset="-78"/>
              </a:rPr>
              <a:t> ICU </a:t>
            </a:r>
            <a:r>
              <a:rPr lang="ar-SA" dirty="0" smtClean="0">
                <a:cs typeface="B Zar" pitchFamily="2" charset="-78"/>
              </a:rPr>
              <a:t>منتقل</a:t>
            </a:r>
            <a:r>
              <a:rPr lang="fa-IR" dirty="0" smtClean="0">
                <a:cs typeface="B Zar" pitchFamily="2" charset="-78"/>
              </a:rPr>
              <a:t> و اینتیوبه شده و جهت انجام کرانیوتومی به فاطمی اعزم شده است. در بیمارستان فاطمی مورخ </a:t>
            </a:r>
            <a:r>
              <a:rPr lang="ar-SA" dirty="0" smtClean="0">
                <a:cs typeface="B Zar" pitchFamily="2" charset="-78"/>
              </a:rPr>
              <a:t>1404.05.02مادر توسط دکتر دیندارلو کرانیوتومی شده است و درن هموواگ گذاشته شده است و بعد از عمل</a:t>
            </a:r>
            <a:r>
              <a:rPr lang="fa-IR" dirty="0" smtClean="0">
                <a:cs typeface="B Zar" pitchFamily="2" charset="-78"/>
              </a:rPr>
              <a:t> مجدد</a:t>
            </a:r>
            <a:r>
              <a:rPr lang="ar-SA" dirty="0" smtClean="0">
                <a:cs typeface="B Zar" pitchFamily="2" charset="-78"/>
              </a:rPr>
              <a:t> به بیمارستان علوی منتقل شده است</a:t>
            </a:r>
            <a:r>
              <a:rPr lang="fa-IR" dirty="0" smtClean="0">
                <a:cs typeface="B Zar" pitchFamily="2" charset="-78"/>
              </a:rPr>
              <a:t>. مورخ </a:t>
            </a:r>
            <a:r>
              <a:rPr lang="ar-SA" dirty="0" smtClean="0">
                <a:cs typeface="B Zar" pitchFamily="2" charset="-78"/>
              </a:rPr>
              <a:t> 1404.05.03 درن 200 سی سی ترشحات خونی داشته، توسط دکتر دیندالو درن خارج شده است</a:t>
            </a:r>
            <a:r>
              <a:rPr lang="fa-IR" dirty="0" smtClean="0">
                <a:cs typeface="B Zar" pitchFamily="2" charset="-78"/>
              </a:rPr>
              <a:t>. مورخ </a:t>
            </a:r>
            <a:r>
              <a:rPr lang="ar-SA" dirty="0" smtClean="0">
                <a:cs typeface="B Zar" pitchFamily="2" charset="-78"/>
              </a:rPr>
              <a:t>1404.05.04ساعت 5:00 مادر آپنه کرده و دوبل میدریاز شده است</a:t>
            </a:r>
            <a:r>
              <a:rPr lang="en-US" dirty="0" smtClean="0">
                <a:cs typeface="B Zar" pitchFamily="2" charset="-78"/>
              </a:rPr>
              <a:t> GCS:3 </a:t>
            </a:r>
            <a:r>
              <a:rPr lang="ar-SA" dirty="0" smtClean="0">
                <a:cs typeface="B Zar" pitchFamily="2" charset="-78"/>
              </a:rPr>
              <a:t>فشارخون سیستولیک با دوز بالای نور اپی نفرین 90 می باشد. ساعت 13:00 و 19:50 و 22:50 سه بار به دنبال ارست قلبی احیا شده و احیای سوم موفقیت آمیز نبوده و مادر ساعت 23:25 فوت کرده است</a:t>
            </a:r>
            <a:r>
              <a:rPr lang="fa-IR" dirty="0" smtClean="0">
                <a:cs typeface="B Zar" pitchFamily="2" charset="-78"/>
              </a:rPr>
              <a:t>.</a:t>
            </a:r>
          </a:p>
          <a:p>
            <a:pPr lvl="0" algn="r" rtl="1"/>
            <a:endParaRPr lang="en-US" dirty="0" smtClean="0">
              <a:cs typeface="B Zar" pitchFamily="2" charset="-78"/>
            </a:endParaRPr>
          </a:p>
          <a:p>
            <a:pPr algn="r" rtl="1"/>
            <a:r>
              <a:rPr lang="fa-IR" b="1" u="sng" dirty="0" smtClean="0">
                <a:cs typeface="B Zar" pitchFamily="2" charset="-78"/>
              </a:rPr>
              <a:t>علت فوت</a:t>
            </a:r>
            <a:r>
              <a:rPr lang="fa-IR" b="1" dirty="0" smtClean="0">
                <a:cs typeface="B Zar" pitchFamily="2" charset="-78"/>
              </a:rPr>
              <a:t> : سکته مغزی </a:t>
            </a:r>
            <a:r>
              <a:rPr lang="en-US" b="1" dirty="0" smtClean="0">
                <a:cs typeface="B Zar" pitchFamily="2" charset="-78"/>
              </a:rPr>
              <a:t>CVA</a:t>
            </a:r>
            <a:endParaRPr lang="en-US" dirty="0">
              <a:cs typeface="B Zar" pitchFamily="2" charset="-78"/>
            </a:endParaRPr>
          </a:p>
        </p:txBody>
      </p:sp>
    </p:spTree>
    <p:extLst>
      <p:ext uri="{BB962C8B-B14F-4D97-AF65-F5344CB8AC3E}">
        <p14:creationId xmlns="" xmlns:p14="http://schemas.microsoft.com/office/powerpoint/2010/main" val="2077139133"/>
      </p:ext>
    </p:extLst>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515815"/>
          </a:xfrm>
        </p:spPr>
        <p:txBody>
          <a:bodyPr>
            <a:normAutofit/>
          </a:bodyPr>
          <a:lstStyle/>
          <a:p>
            <a:pPr algn="r"/>
            <a:r>
              <a:rPr lang="fa-IR" sz="2400" b="1" u="sng" dirty="0">
                <a:cs typeface="B Zar" pitchFamily="2" charset="-78"/>
              </a:rPr>
              <a:t>نواقصات پرونده در یک جمعبندی کلی</a:t>
            </a:r>
            <a:endParaRPr lang="en-US" sz="2400" b="1" u="sng" dirty="0">
              <a:cs typeface="B Zar" pitchFamily="2" charset="-78"/>
            </a:endParaRPr>
          </a:p>
        </p:txBody>
      </p:sp>
      <p:sp>
        <p:nvSpPr>
          <p:cNvPr id="3" name="Content Placeholder 2"/>
          <p:cNvSpPr>
            <a:spLocks noGrp="1"/>
          </p:cNvSpPr>
          <p:nvPr>
            <p:ph idx="1"/>
          </p:nvPr>
        </p:nvSpPr>
        <p:spPr>
          <a:xfrm>
            <a:off x="677334" y="1434905"/>
            <a:ext cx="8596668" cy="4606457"/>
          </a:xfrm>
        </p:spPr>
        <p:txBody>
          <a:bodyPr>
            <a:normAutofit fontScale="92500" lnSpcReduction="10000"/>
          </a:bodyPr>
          <a:lstStyle/>
          <a:p>
            <a:pPr algn="r" rtl="1"/>
            <a:r>
              <a:rPr lang="fa-IR" b="1" dirty="0" smtClean="0">
                <a:cs typeface="B Zar" pitchFamily="2" charset="-78"/>
              </a:rPr>
              <a:t>عدم توجه به شناسایی و مراقبت  ویژه   بارداری با روش کمک باروری(</a:t>
            </a:r>
            <a:r>
              <a:rPr lang="en-US" b="1" dirty="0" smtClean="0">
                <a:cs typeface="B Zar" pitchFamily="2" charset="-78"/>
              </a:rPr>
              <a:t>IVF</a:t>
            </a:r>
            <a:r>
              <a:rPr lang="fa-IR" b="1" dirty="0" smtClean="0">
                <a:cs typeface="B Zar" pitchFamily="2" charset="-78"/>
              </a:rPr>
              <a:t>) :( </a:t>
            </a:r>
            <a:r>
              <a:rPr lang="fa-IR" dirty="0" smtClean="0">
                <a:cs typeface="B Zar" pitchFamily="2" charset="-78"/>
              </a:rPr>
              <a:t>علیرغم اینکه مشخصات مادر در طی نامه شماره 3381.32.م مورخ 1303.09.08 در لیست بارداری به روش ای وی اف  از طریق معاونت بهداشتی به شهرستان اعلام شده است کارکنان بهداشتی تا تاریخ .10.13 .1403 که مادر به علت خونریزی در بیمارستان بستری شده اطلاعی از بارداری مادر نداشته اند. )</a:t>
            </a:r>
          </a:p>
          <a:p>
            <a:pPr algn="r" rtl="1"/>
            <a:r>
              <a:rPr lang="fa-IR" b="1" dirty="0" smtClean="0">
                <a:cs typeface="B Zar" pitchFamily="2" charset="-78"/>
              </a:rPr>
              <a:t>قصور کارکنان پایگاه  سلامت ..... در ارائه مراقبت های بهداشتی به مادر باردار و گزارش انتقال به پایگاه مقصد: (</a:t>
            </a:r>
            <a:r>
              <a:rPr lang="fa-IR" dirty="0" smtClean="0">
                <a:cs typeface="B Zar" pitchFamily="2" charset="-78"/>
              </a:rPr>
              <a:t>کارشناس سلامت مادران ستاد شهرستان ضمن دریافت گزارش بیمارستانی مبنی بر بستری مادر در بیمارستان به علت خونریزی  باتوجه به اینکه نام مادر در سامانه سیب ثبت در پایگاه سلامت .....  بوده است گزارش ترخیص مادر را به پایگاه سلامت .......اطلاع داده و در این تاریخ (1403.10.13) تشکیل پرونده در پایگاه مربوطه انجام نشده است. با این استدلال که مادر ساکن منطقه .... هست و باید توسط مرکز  خ.س تحت پوشش قرارگیرد مادر را به  مرکز خ.س ارجاع دادند و هیچ گونه ثبت مهاجرت و یا مستنداتی مبنی بر  تعامل تلفنی با پایگاه مقصد  در خصوص مهاجرت مادر انجام نشده، تااینکه مادر 4 ماه بعد مورخ 1404.02/06 بدون پیگیری و خودش به خ.س مراجعه و برای اولین بار در سن بارداری 30 هفته تشکیل پرونده داده است. </a:t>
            </a:r>
          </a:p>
          <a:p>
            <a:pPr algn="r" rtl="1"/>
            <a:r>
              <a:rPr lang="fa-IR" b="1" dirty="0" smtClean="0">
                <a:cs typeface="B Zar" pitchFamily="2" charset="-78"/>
              </a:rPr>
              <a:t>عدم پیگیری مراقبت پس از زایمان در مرکز خ.س: </a:t>
            </a:r>
            <a:r>
              <a:rPr lang="fa-IR" dirty="0" smtClean="0">
                <a:cs typeface="B Zar" pitchFamily="2" charset="-78"/>
              </a:rPr>
              <a:t>در مراقبت پس از زایمان نیز مادر فقط یکبار مراقبت شده و به علت انتقال مادر از بلوک مراقب سلامت خانم ...... به بلوک مراقب سلامت خانم ....... در سامانه سیب در مرکز خ.س ارائه مراقبت به مادر انجام نشده است.  </a:t>
            </a:r>
          </a:p>
          <a:p>
            <a:pPr algn="r" rtl="1"/>
            <a:r>
              <a:rPr lang="fa-IR" b="1" dirty="0" smtClean="0">
                <a:cs typeface="B Zar" pitchFamily="2" charset="-78"/>
              </a:rPr>
              <a:t>عدم توجه به قند خون غیرطبیعی </a:t>
            </a:r>
            <a:r>
              <a:rPr lang="fa-IR" dirty="0" smtClean="0">
                <a:cs typeface="B Zar" pitchFamily="2" charset="-78"/>
              </a:rPr>
              <a:t>(مستنداتی مبنی بر ارجاع وجود ندارد و پیگیری انجام نشده است.)</a:t>
            </a:r>
          </a:p>
          <a:p>
            <a:pPr algn="r" rtl="1"/>
            <a:r>
              <a:rPr lang="fa-IR" b="1" dirty="0" smtClean="0">
                <a:cs typeface="B Zar" pitchFamily="2" charset="-78"/>
              </a:rPr>
              <a:t>عدم ارزیابی علائم حیاتی مادر توسط پزشک: </a:t>
            </a:r>
            <a:r>
              <a:rPr lang="fa-IR" dirty="0" smtClean="0">
                <a:cs typeface="B Zar" pitchFamily="2" charset="-78"/>
              </a:rPr>
              <a:t>عین علائم حیاتی ماما توسط پزشک ثبت شده است. </a:t>
            </a:r>
          </a:p>
          <a:p>
            <a:pPr algn="r" rtl="1"/>
            <a:endParaRPr lang="fa-IR" dirty="0" smtClean="0">
              <a:cs typeface="B Zar" pitchFamily="2" charset="-78"/>
            </a:endParaRPr>
          </a:p>
          <a:p>
            <a:pPr algn="r" rtl="1"/>
            <a:endParaRPr lang="en-US" dirty="0"/>
          </a:p>
        </p:txBody>
      </p:sp>
    </p:spTree>
    <p:extLst>
      <p:ext uri="{BB962C8B-B14F-4D97-AF65-F5344CB8AC3E}">
        <p14:creationId xmlns="" xmlns:p14="http://schemas.microsoft.com/office/powerpoint/2010/main" val="1701686317"/>
      </p:ext>
    </p:extLst>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125283"/>
            <a:ext cx="7911905" cy="819098"/>
          </a:xfrm>
        </p:spPr>
        <p:txBody>
          <a:bodyPr>
            <a:normAutofit/>
          </a:bodyPr>
          <a:lstStyle/>
          <a:p>
            <a:pPr algn="r"/>
            <a:r>
              <a:rPr lang="fa-IR" sz="2400" b="1" dirty="0">
                <a:cs typeface="B Nazanin" panose="00000400000000000000" pitchFamily="2" charset="-78"/>
              </a:rPr>
              <a:t>مشخصات </a:t>
            </a:r>
            <a:r>
              <a:rPr lang="fa-IR" sz="2400" b="1" dirty="0" smtClean="0">
                <a:cs typeface="B Nazanin" panose="00000400000000000000" pitchFamily="2" charset="-78"/>
              </a:rPr>
              <a:t>و </a:t>
            </a:r>
            <a:r>
              <a:rPr lang="fa-IR" sz="2400" b="1" dirty="0">
                <a:cs typeface="B Nazanin" panose="00000400000000000000" pitchFamily="2" charset="-78"/>
              </a:rPr>
              <a:t>سوابق بیماری مادر باردار </a:t>
            </a:r>
            <a:r>
              <a:rPr lang="fa-IR" sz="2400" b="1" dirty="0" smtClean="0">
                <a:cs typeface="B Nazanin" panose="00000400000000000000" pitchFamily="2" charset="-78"/>
              </a:rPr>
              <a:t>متوفی</a:t>
            </a:r>
            <a:endParaRPr lang="en-US" sz="2400" dirty="0">
              <a:cs typeface="B Nazanin" panose="00000400000000000000" pitchFamily="2" charset="-78"/>
            </a:endParaRPr>
          </a:p>
        </p:txBody>
      </p:sp>
      <p:sp>
        <p:nvSpPr>
          <p:cNvPr id="3" name="Content Placeholder 2"/>
          <p:cNvSpPr>
            <a:spLocks noGrp="1"/>
          </p:cNvSpPr>
          <p:nvPr>
            <p:ph idx="1"/>
          </p:nvPr>
        </p:nvSpPr>
        <p:spPr>
          <a:xfrm>
            <a:off x="838200" y="1184224"/>
            <a:ext cx="8193258" cy="4992739"/>
          </a:xfrm>
        </p:spPr>
        <p:txBody>
          <a:bodyPr>
            <a:normAutofit/>
          </a:bodyPr>
          <a:lstStyle/>
          <a:p>
            <a:pPr algn="r" rtl="1"/>
            <a:r>
              <a:rPr lang="fa-IR" dirty="0">
                <a:cs typeface="B Nazanin" panose="00000400000000000000" pitchFamily="2" charset="-78"/>
              </a:rPr>
              <a:t>مادر سیاره مهدوی، به کد ملی 6049662991 ، </a:t>
            </a:r>
            <a:r>
              <a:rPr lang="en-US" dirty="0">
                <a:cs typeface="B Nazanin" panose="00000400000000000000" pitchFamily="2" charset="-78"/>
              </a:rPr>
              <a:t>G5P4D1AB1</a:t>
            </a:r>
            <a:r>
              <a:rPr lang="fa-IR" dirty="0">
                <a:cs typeface="B Nazanin" panose="00000400000000000000" pitchFamily="2" charset="-78"/>
              </a:rPr>
              <a:t>، متولد 1359  و</a:t>
            </a:r>
            <a:r>
              <a:rPr lang="fa-IR" dirty="0">
                <a:solidFill>
                  <a:srgbClr val="FF0000"/>
                </a:solidFill>
                <a:cs typeface="B Nazanin" panose="00000400000000000000" pitchFamily="2" charset="-78"/>
              </a:rPr>
              <a:t> 45 ساله</a:t>
            </a:r>
            <a:r>
              <a:rPr lang="fa-IR" dirty="0">
                <a:cs typeface="B Nazanin" panose="00000400000000000000" pitchFamily="2" charset="-78"/>
              </a:rPr>
              <a:t>، دارای سه فرزند زنده شامل دختر 25 ساله، پسر 20 ساله، دختر 11 ساله می باشد. یک مورد مرگ نوزاد بعد از تولد در زایمان دوم داشته است. به استثنای سقط آخر ، سابقه سقط قبلی ندارد. قد مادر 153 ، وزن مادر 116 و نمایه توده </a:t>
            </a:r>
            <a:r>
              <a:rPr lang="fa-IR" dirty="0">
                <a:solidFill>
                  <a:srgbClr val="FF0000"/>
                </a:solidFill>
                <a:cs typeface="B Nazanin" panose="00000400000000000000" pitchFamily="2" charset="-78"/>
              </a:rPr>
              <a:t>بدنی 49.5 ، </a:t>
            </a:r>
            <a:r>
              <a:rPr lang="fa-IR" dirty="0">
                <a:cs typeface="B Nazanin" panose="00000400000000000000" pitchFamily="2" charset="-78"/>
              </a:rPr>
              <a:t>مبتلا به </a:t>
            </a:r>
            <a:r>
              <a:rPr lang="fa-IR" dirty="0">
                <a:solidFill>
                  <a:srgbClr val="FF0000"/>
                </a:solidFill>
                <a:cs typeface="B Nazanin" panose="00000400000000000000" pitchFamily="2" charset="-78"/>
              </a:rPr>
              <a:t>بیماری فشار خون زمینه ای، دیابت تیپ 2 و کم کاری تیروئید </a:t>
            </a:r>
            <a:r>
              <a:rPr lang="fa-IR" dirty="0">
                <a:cs typeface="B Nazanin" panose="00000400000000000000" pitchFamily="2" charset="-78"/>
              </a:rPr>
              <a:t>بوده است. داروی نیتروگلیسیرین 2.6، متورال 50، آسپیرین، والزودک ، لوتیروکسین، متفورمین به صورت روزانه مصرف می کرده است. تحت نظر دکتر دوستکامی پزشک متخصص قلب، دکتر میکائیلی متخصص داخلی و دکتر پوررحیم متخصص غدد در تبریز بوده است.  به اظهار همسر متوفی مادر از سال 1380 بیماری قلبی داشته  و تحت نظر بوده است.  در مورخ 15/10/1404 به علت درد قبلی به دکتر میکائیلی مراجعه کرده که سی تی آنژیو برای مادر درخواست شده که با فاصله یک هفته بعد سی تی انجام شده است که طبق اظهار همس متوفی چند رگ کوچک قلبی گرفتگی داشته است </a:t>
            </a:r>
            <a:r>
              <a:rPr lang="fa-IR" dirty="0">
                <a:solidFill>
                  <a:srgbClr val="FF0000"/>
                </a:solidFill>
                <a:cs typeface="B Nazanin" panose="00000400000000000000" pitchFamily="2" charset="-78"/>
              </a:rPr>
              <a:t>و مادر ارجاع به دکتر دوستکامی شده که مراجعه نداشتند.( در تفسیر سی تی آنژیو انجام شده در بیمارستان سبلان ، نتیجه نرمال بوده است).   </a:t>
            </a:r>
            <a:r>
              <a:rPr lang="fa-IR" dirty="0">
                <a:cs typeface="B Nazanin" panose="00000400000000000000" pitchFamily="2" charset="-78"/>
              </a:rPr>
              <a:t>در مورخ 23/11/1404  تحت مراقبت پزشک متخصص غدد در تبریز قرار گرفته و طبق  نتیجه آزمایش انجام شده قند خون ناشتا هموگلوبین 13.8 ، پلاکت 271، قند خون ناشتا 105 و قند خون دوساعت پس از غذا 192 بوده است .</a:t>
            </a:r>
            <a:endParaRPr lang="en-US" dirty="0">
              <a:cs typeface="B Nazanin" panose="00000400000000000000" pitchFamily="2" charset="-78"/>
            </a:endParaRPr>
          </a:p>
          <a:p>
            <a:pPr algn="r" rtl="1"/>
            <a:endParaRPr lang="en-US" dirty="0">
              <a:cs typeface="B Nazanin" panose="00000400000000000000" pitchFamily="2" charset="-78"/>
            </a:endParaRPr>
          </a:p>
        </p:txBody>
      </p:sp>
    </p:spTree>
    <p:extLst>
      <p:ext uri="{BB962C8B-B14F-4D97-AF65-F5344CB8AC3E}">
        <p14:creationId xmlns="" xmlns:p14="http://schemas.microsoft.com/office/powerpoint/2010/main" val="3910807986"/>
      </p:ext>
    </p:extLst>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7658686" cy="579255"/>
          </a:xfrm>
        </p:spPr>
        <p:txBody>
          <a:bodyPr>
            <a:normAutofit/>
          </a:bodyPr>
          <a:lstStyle/>
          <a:p>
            <a:pPr algn="r" rtl="1"/>
            <a:r>
              <a:rPr lang="fa-IR" sz="3200" b="1" dirty="0" smtClean="0">
                <a:cs typeface="B Nazanin" panose="00000400000000000000" pitchFamily="2" charset="-78"/>
              </a:rPr>
              <a:t>شرح فوت مادر:</a:t>
            </a:r>
            <a:endParaRPr lang="en-US" sz="3200" b="1" dirty="0">
              <a:cs typeface="B Nazanin" panose="00000400000000000000" pitchFamily="2" charset="-78"/>
            </a:endParaRPr>
          </a:p>
        </p:txBody>
      </p:sp>
      <p:sp>
        <p:nvSpPr>
          <p:cNvPr id="3" name="Content Placeholder 2"/>
          <p:cNvSpPr>
            <a:spLocks noGrp="1"/>
          </p:cNvSpPr>
          <p:nvPr>
            <p:ph idx="1"/>
          </p:nvPr>
        </p:nvSpPr>
        <p:spPr>
          <a:xfrm>
            <a:off x="838200" y="944380"/>
            <a:ext cx="8390206" cy="5232583"/>
          </a:xfrm>
        </p:spPr>
        <p:txBody>
          <a:bodyPr>
            <a:normAutofit/>
          </a:bodyPr>
          <a:lstStyle/>
          <a:p>
            <a:pPr algn="r" rtl="1"/>
            <a:r>
              <a:rPr lang="fa-IR" b="1" dirty="0">
                <a:cs typeface="B Nazanin" panose="00000400000000000000" pitchFamily="2" charset="-78"/>
              </a:rPr>
              <a:t>به اظهار اطرافیان عادت ماهیانه های مادر نامنظم بوده و آخرین پرید مادر سه ماه قبل بوده است. در مورخ 22/12/1404 در مسیر برگشت از روستای کویر مادر به صورت ناگهانی دچار درد شکم و خونریزی شدید شده به طور که ماشن پر از خون شده و حدودا یک ساعت  طول کشیده تا به بیمارستان سبلان برسند مادر با پای خودش از ماشین پیاده و به اورژانس رفته است. </a:t>
            </a:r>
            <a:endParaRPr lang="en-US" b="1" dirty="0">
              <a:cs typeface="B Nazanin" panose="00000400000000000000" pitchFamily="2" charset="-78"/>
            </a:endParaRPr>
          </a:p>
          <a:p>
            <a:pPr algn="r" rtl="1"/>
            <a:r>
              <a:rPr lang="fa-IR" b="1" dirty="0">
                <a:cs typeface="B Nazanin" panose="00000400000000000000" pitchFamily="2" charset="-78"/>
              </a:rPr>
              <a:t>طبق گزارش بیمارستانی مورخ 22 اسفند ماه ساعت  15.33 در اورژانس بیمارستان سبلان با تریاژ سطح 2 بستری شده است و مراجعه سرپایی داشته است. علایم  حیاتی در حین بستری شامل :</a:t>
            </a:r>
            <a:endParaRPr lang="en-US" b="1" dirty="0">
              <a:cs typeface="B Nazanin" panose="00000400000000000000" pitchFamily="2" charset="-78"/>
            </a:endParaRPr>
          </a:p>
          <a:p>
            <a:pPr algn="r" rtl="1"/>
            <a:r>
              <a:rPr lang="en-US" b="1" dirty="0">
                <a:cs typeface="B Nazanin" panose="00000400000000000000" pitchFamily="2" charset="-78"/>
              </a:rPr>
              <a:t>BP: 110/70 , PR: 82  , SAT: 99</a:t>
            </a:r>
            <a:r>
              <a:rPr lang="fa-IR" b="1" dirty="0">
                <a:cs typeface="B Nazanin" panose="00000400000000000000" pitchFamily="2" charset="-78"/>
              </a:rPr>
              <a:t> بوده بلافاصله توسط پزشک اورژانس ویزیت شده و آزمایشات کامل شامل </a:t>
            </a:r>
            <a:r>
              <a:rPr lang="en-US" b="1" dirty="0">
                <a:cs typeface="B Nazanin" panose="00000400000000000000" pitchFamily="2" charset="-78"/>
              </a:rPr>
              <a:t>PT,PTT,BUN/CR,CBC, INR, </a:t>
            </a:r>
            <a:r>
              <a:rPr lang="fa-IR" b="1" dirty="0">
                <a:cs typeface="B Nazanin" panose="00000400000000000000" pitchFamily="2" charset="-78"/>
              </a:rPr>
              <a:t> سدیم ، پتاسیم و .....درخواست شده که هموگلوبین 12.5 و نتیجه سایر آزمایشات نرمال بوده است. </a:t>
            </a:r>
            <a:endParaRPr lang="en-US" b="1" dirty="0">
              <a:cs typeface="B Nazanin" panose="00000400000000000000" pitchFamily="2" charset="-78"/>
            </a:endParaRPr>
          </a:p>
          <a:p>
            <a:pPr algn="r" rtl="1"/>
            <a:r>
              <a:rPr lang="fa-IR" b="1" dirty="0">
                <a:cs typeface="B Nazanin" panose="00000400000000000000" pitchFamily="2" charset="-78"/>
              </a:rPr>
              <a:t>طبق گزارش پزشک اورژانس مریض با درد شکم و  خونریزی واژینال مراجعه کرده ، از 5 روز قبل پرید بوده و آخرین عادت ماهیانه سه ماه قبل بوده است. </a:t>
            </a:r>
            <a:endParaRPr lang="en-US" b="1" dirty="0">
              <a:cs typeface="B Nazanin" panose="00000400000000000000" pitchFamily="2" charset="-78"/>
            </a:endParaRPr>
          </a:p>
          <a:p>
            <a:pPr algn="r" rtl="1"/>
            <a:endParaRPr lang="en-US" dirty="0">
              <a:cs typeface="B Nazanin" panose="00000400000000000000" pitchFamily="2" charset="-78"/>
            </a:endParaRPr>
          </a:p>
        </p:txBody>
      </p:sp>
    </p:spTree>
    <p:extLst>
      <p:ext uri="{BB962C8B-B14F-4D97-AF65-F5344CB8AC3E}">
        <p14:creationId xmlns="" xmlns:p14="http://schemas.microsoft.com/office/powerpoint/2010/main" val="434228894"/>
      </p:ext>
    </p:extLst>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140274"/>
            <a:ext cx="8193258" cy="609236"/>
          </a:xfrm>
        </p:spPr>
        <p:txBody>
          <a:bodyPr>
            <a:normAutofit fontScale="90000"/>
          </a:bodyPr>
          <a:lstStyle/>
          <a:p>
            <a:pPr algn="r" rtl="1"/>
            <a:r>
              <a:rPr lang="fa-IR" b="1" dirty="0" smtClean="0">
                <a:cs typeface="B Nazanin" panose="00000400000000000000" pitchFamily="2" charset="-78"/>
              </a:rPr>
              <a:t>شرح فوت مادر:</a:t>
            </a:r>
            <a:endParaRPr lang="en-US" dirty="0"/>
          </a:p>
        </p:txBody>
      </p:sp>
      <p:sp>
        <p:nvSpPr>
          <p:cNvPr id="3" name="Content Placeholder 2"/>
          <p:cNvSpPr>
            <a:spLocks noGrp="1"/>
          </p:cNvSpPr>
          <p:nvPr>
            <p:ph idx="1"/>
          </p:nvPr>
        </p:nvSpPr>
        <p:spPr>
          <a:xfrm>
            <a:off x="838200" y="749510"/>
            <a:ext cx="8544951" cy="5427453"/>
          </a:xfrm>
        </p:spPr>
        <p:txBody>
          <a:bodyPr>
            <a:normAutofit/>
          </a:bodyPr>
          <a:lstStyle/>
          <a:p>
            <a:pPr algn="r" rtl="1"/>
            <a:r>
              <a:rPr lang="fa-IR" dirty="0">
                <a:cs typeface="B Nazanin" panose="00000400000000000000" pitchFamily="2" charset="-78"/>
              </a:rPr>
              <a:t>وضعیت بیمار ساعت 15.40 به صورت تلفنی به اطلاع متخصص زنان رسیده  که پزشک دستور بستری در بخش را به صورت تلفنی داده است. </a:t>
            </a:r>
            <a:endParaRPr lang="en-US" dirty="0">
              <a:cs typeface="B Nazanin" panose="00000400000000000000" pitchFamily="2" charset="-78"/>
            </a:endParaRPr>
          </a:p>
          <a:p>
            <a:pPr algn="r" rtl="1"/>
            <a:r>
              <a:rPr lang="fa-IR" dirty="0">
                <a:cs typeface="B Nazanin" panose="00000400000000000000" pitchFamily="2" charset="-78"/>
              </a:rPr>
              <a:t>در اورژانس سرم رینگر، پتدین، اندراستاندیون، ترانزمیک اسید تزریق شده و بعد از اتمام سرم مادر به بخش تحویل داده شده است.( زمان تحویل به بخش؟) درویزیت متخصص زنان( زمان ویزیت متخصص زنان؟) خانم دکتر مسلمی خونریزی کمتر از دو پلاس بوده و بیمار چندین بار استفراغ کرده است ( طبق اظهار دختر متوفی دکتر مسلمی بعد از ویزیت مادر در بخش اظهار داشته که این بیمار نباید بستری می شده و برخورد نامناسبی با مادر و همراه داشته است. ( دستور پزشک چه بوده است؟)</a:t>
            </a:r>
            <a:endParaRPr lang="en-US" dirty="0">
              <a:cs typeface="B Nazanin" panose="00000400000000000000" pitchFamily="2" charset="-78"/>
            </a:endParaRPr>
          </a:p>
          <a:p>
            <a:pPr algn="r" rtl="1"/>
            <a:r>
              <a:rPr lang="fa-IR" dirty="0">
                <a:cs typeface="B Nazanin" panose="00000400000000000000" pitchFamily="2" charset="-78"/>
              </a:rPr>
              <a:t>به اظهار اطرافیان مادر پس از بستری </a:t>
            </a:r>
            <a:r>
              <a:rPr lang="fa-IR" dirty="0" smtClean="0">
                <a:cs typeface="B Nazanin" panose="00000400000000000000" pitchFamily="2" charset="-78"/>
              </a:rPr>
              <a:t>شدن </a:t>
            </a:r>
            <a:r>
              <a:rPr lang="fa-IR" dirty="0">
                <a:cs typeface="B Nazanin" panose="00000400000000000000" pitchFamily="2" charset="-78"/>
              </a:rPr>
              <a:t>در بخش زنان و پس از ویزیت پزشک متخصص هنگام شستن دست ها در روشویی دچار فنت شده و به همین علت ساعت 18 به </a:t>
            </a:r>
            <a:r>
              <a:rPr lang="fa-IR" dirty="0" smtClean="0">
                <a:cs typeface="B Nazanin" panose="00000400000000000000" pitchFamily="2" charset="-78"/>
              </a:rPr>
              <a:t>صورت </a:t>
            </a:r>
            <a:r>
              <a:rPr lang="fa-IR" dirty="0">
                <a:cs typeface="B Nazanin" panose="00000400000000000000" pitchFamily="2" charset="-78"/>
              </a:rPr>
              <a:t>اورژانسی به اتاق عمل منتقل شده است. سونوگرافی در بیمارستان انجام نشده است. در اتاق عمل تحت بی حسی اسپاینال عمل </a:t>
            </a:r>
            <a:r>
              <a:rPr lang="en-US" dirty="0">
                <a:cs typeface="B Nazanin" panose="00000400000000000000" pitchFamily="2" charset="-78"/>
              </a:rPr>
              <a:t>D&amp;C </a:t>
            </a:r>
            <a:r>
              <a:rPr lang="fa-IR" dirty="0">
                <a:cs typeface="B Nazanin" panose="00000400000000000000" pitchFamily="2" charset="-78"/>
              </a:rPr>
              <a:t>انجام می شود و حین کورتارژ مطابق گزارش پزشک متخصص زنان فقط بقایای جفت و مطابق گزارش پزشک بیهوشی بقایای جفت و جنین خارج شده است. بلافاصله پس از اتمام کورتاژ مادر دچار افت فشار خون شده و آژیته بوده  که بلافاصله اینتوبه شده که بعد از عمل اینتیوبه ارست کرده </a:t>
            </a:r>
            <a:r>
              <a:rPr lang="fa-IR" dirty="0" smtClean="0">
                <a:cs typeface="B Nazanin" panose="00000400000000000000" pitchFamily="2" charset="-78"/>
              </a:rPr>
              <a:t>و </a:t>
            </a:r>
            <a:r>
              <a:rPr lang="fa-IR" dirty="0">
                <a:cs typeface="B Nazanin" panose="00000400000000000000" pitchFamily="2" charset="-78"/>
              </a:rPr>
              <a:t>احیا ساعت18.58 دقیقه شروع شده تا ساعت 20.15  ادامه داشته و احیا موفقیت آمیز بوده است و ساعت 21  به </a:t>
            </a:r>
            <a:r>
              <a:rPr lang="en-US" dirty="0">
                <a:cs typeface="B Nazanin" panose="00000400000000000000" pitchFamily="2" charset="-78"/>
              </a:rPr>
              <a:t>CCU</a:t>
            </a:r>
            <a:r>
              <a:rPr lang="fa-IR" dirty="0">
                <a:cs typeface="B Nazanin" panose="00000400000000000000" pitchFamily="2" charset="-78"/>
              </a:rPr>
              <a:t> منتقل شده </a:t>
            </a:r>
            <a:r>
              <a:rPr lang="fa-IR" dirty="0" smtClean="0">
                <a:cs typeface="B Nazanin" panose="00000400000000000000" pitchFamily="2" charset="-78"/>
              </a:rPr>
              <a:t>است. </a:t>
            </a:r>
            <a:endParaRPr lang="en-US" dirty="0">
              <a:cs typeface="B Nazanin" panose="00000400000000000000" pitchFamily="2" charset="-78"/>
            </a:endParaRPr>
          </a:p>
          <a:p>
            <a:pPr algn="r" rtl="1"/>
            <a:endParaRPr lang="en-US" dirty="0">
              <a:cs typeface="B Nazanin" panose="00000400000000000000" pitchFamily="2" charset="-78"/>
            </a:endParaRPr>
          </a:p>
        </p:txBody>
      </p:sp>
    </p:spTree>
    <p:extLst>
      <p:ext uri="{BB962C8B-B14F-4D97-AF65-F5344CB8AC3E}">
        <p14:creationId xmlns="" xmlns:p14="http://schemas.microsoft.com/office/powerpoint/2010/main" val="1891780901"/>
      </p:ext>
    </p:extLst>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rtl="1"/>
            <a:r>
              <a:rPr lang="fa-IR" b="1" dirty="0" smtClean="0">
                <a:cs typeface="B Nazanin" panose="00000400000000000000" pitchFamily="2" charset="-78"/>
              </a:rPr>
              <a:t>شرح فوت مادر:</a:t>
            </a:r>
            <a:endParaRPr lang="en-US" dirty="0"/>
          </a:p>
        </p:txBody>
      </p:sp>
      <p:sp>
        <p:nvSpPr>
          <p:cNvPr id="3" name="Content Placeholder 2"/>
          <p:cNvSpPr>
            <a:spLocks noGrp="1"/>
          </p:cNvSpPr>
          <p:nvPr>
            <p:ph idx="1"/>
          </p:nvPr>
        </p:nvSpPr>
        <p:spPr/>
        <p:txBody>
          <a:bodyPr/>
          <a:lstStyle/>
          <a:p>
            <a:pPr algn="r" rtl="1"/>
            <a:r>
              <a:rPr lang="fa-IR" dirty="0" smtClean="0">
                <a:cs typeface="B Nazanin" panose="00000400000000000000" pitchFamily="2" charset="-78"/>
              </a:rPr>
              <a:t>حین کورتاژ یک واحد خون دریافت کرده و هموگلوبین 11.8 بوده و به همین علت از دو واحد خون رزرو شده  فقط یک واحد را دریافت کرده است. </a:t>
            </a:r>
            <a:endParaRPr lang="en-US" dirty="0" smtClean="0">
              <a:cs typeface="B Nazanin" panose="00000400000000000000" pitchFamily="2" charset="-78"/>
            </a:endParaRPr>
          </a:p>
          <a:p>
            <a:pPr algn="r" rtl="1"/>
            <a:r>
              <a:rPr lang="fa-IR" dirty="0" smtClean="0">
                <a:cs typeface="B Nazanin" panose="00000400000000000000" pitchFamily="2" charset="-78"/>
              </a:rPr>
              <a:t>مورخ 23/12/1404 ساعت 5 بامدادمادر خوردش را</a:t>
            </a:r>
            <a:r>
              <a:rPr lang="en-US" dirty="0" smtClean="0">
                <a:cs typeface="B Nazanin" panose="00000400000000000000" pitchFamily="2" charset="-78"/>
              </a:rPr>
              <a:t>EXTUP</a:t>
            </a:r>
            <a:r>
              <a:rPr lang="fa-IR" dirty="0" smtClean="0">
                <a:cs typeface="B Nazanin" panose="00000400000000000000" pitchFamily="2" charset="-78"/>
              </a:rPr>
              <a:t> کرده است و به علت افت ساچوریشن مجدد </a:t>
            </a:r>
            <a:r>
              <a:rPr lang="en-US" dirty="0" smtClean="0">
                <a:cs typeface="B Nazanin" panose="00000400000000000000" pitchFamily="2" charset="-78"/>
              </a:rPr>
              <a:t>INTUB</a:t>
            </a:r>
            <a:r>
              <a:rPr lang="fa-IR" dirty="0" smtClean="0">
                <a:cs typeface="B Nazanin" panose="00000400000000000000" pitchFamily="2" charset="-78"/>
              </a:rPr>
              <a:t> شده است. 15 دقیقه بعد از  اینتیوبه شدن دچار افت سچوریشن شده و مجدد ارست کرده است. ساعت 5.15 احیای دوم شروع شده که احیا موفق بوده و مادر برگشته و مجدد ساعت 8 صبح ارست کرده و تا ساعت 9 احیا شده که موفق نبوده و مادر ساعت 9 صبح فوت کرده است. </a:t>
            </a:r>
            <a:endParaRPr lang="en-US" dirty="0" smtClean="0">
              <a:cs typeface="B Nazanin" panose="00000400000000000000" pitchFamily="2" charset="-78"/>
            </a:endParaRPr>
          </a:p>
          <a:p>
            <a:pPr algn="r" rtl="1"/>
            <a:endParaRPr lang="en-US" dirty="0"/>
          </a:p>
        </p:txBody>
      </p:sp>
    </p:spTree>
    <p:extLst>
      <p:ext uri="{BB962C8B-B14F-4D97-AF65-F5344CB8AC3E}">
        <p14:creationId xmlns="" xmlns:p14="http://schemas.microsoft.com/office/powerpoint/2010/main" val="3861943348"/>
      </p:ext>
    </p:extLst>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r" rtl="1"/>
            <a:r>
              <a:rPr lang="fa-IR" sz="3200" b="1" dirty="0" smtClean="0">
                <a:cs typeface="B Nazanin" panose="00000400000000000000" pitchFamily="2" charset="-78"/>
              </a:rPr>
              <a:t>نواقصات مراقبتی موجود: </a:t>
            </a:r>
            <a:endParaRPr lang="en-US" sz="3200" b="1" dirty="0">
              <a:cs typeface="B Nazanin" panose="00000400000000000000" pitchFamily="2" charset="-78"/>
            </a:endParaRPr>
          </a:p>
        </p:txBody>
      </p:sp>
      <p:sp>
        <p:nvSpPr>
          <p:cNvPr id="3" name="Content Placeholder 2"/>
          <p:cNvSpPr>
            <a:spLocks noGrp="1"/>
          </p:cNvSpPr>
          <p:nvPr>
            <p:ph idx="1"/>
          </p:nvPr>
        </p:nvSpPr>
        <p:spPr>
          <a:xfrm>
            <a:off x="838200" y="1379095"/>
            <a:ext cx="7897837" cy="4797868"/>
          </a:xfrm>
        </p:spPr>
        <p:txBody>
          <a:bodyPr>
            <a:normAutofit/>
          </a:bodyPr>
          <a:lstStyle/>
          <a:p>
            <a:pPr marL="342900" indent="-342900" algn="r" rtl="1">
              <a:lnSpc>
                <a:spcPct val="107000"/>
              </a:lnSpc>
              <a:spcBef>
                <a:spcPts val="0"/>
              </a:spcBef>
              <a:spcAft>
                <a:spcPts val="800"/>
              </a:spcAft>
              <a:buFont typeface="+mj-lt"/>
              <a:buAutoNum type="arabicPeriod"/>
              <a:tabLst>
                <a:tab pos="1247775" algn="l"/>
              </a:tabLst>
            </a:pPr>
            <a:r>
              <a:rPr lang="fa-IR" dirty="0" smtClean="0">
                <a:latin typeface="Calibri" panose="020F0502020204030204" pitchFamily="34" charset="0"/>
                <a:ea typeface="Calibri" panose="020F0502020204030204" pitchFamily="34" charset="0"/>
                <a:cs typeface="B Nazanin" panose="00000400000000000000" pitchFamily="2" charset="-78"/>
              </a:rPr>
              <a:t>عدم انجام مشاوره باروری سالم هر شش ماه یکبار ( مطابق دستورالعمل ارسالی کلیه زنان 10-54 ساله همسردارمبتلا به بیماری زمینه ای باید شناسایی و تحت مشاوره باروری سالم و مراقبت پیش از بارداری قرارگیرند. )</a:t>
            </a:r>
          </a:p>
          <a:p>
            <a:pPr marL="342900" indent="-342900" algn="r" rtl="1">
              <a:lnSpc>
                <a:spcPct val="107000"/>
              </a:lnSpc>
              <a:spcBef>
                <a:spcPts val="0"/>
              </a:spcBef>
              <a:spcAft>
                <a:spcPts val="800"/>
              </a:spcAft>
              <a:buFont typeface="+mj-lt"/>
              <a:buAutoNum type="arabicPeriod"/>
              <a:tabLst>
                <a:tab pos="1247775" algn="l"/>
              </a:tabLst>
            </a:pPr>
            <a:r>
              <a:rPr lang="fa-IR" dirty="0" smtClean="0">
                <a:latin typeface="Calibri" panose="020F0502020204030204" pitchFamily="34" charset="0"/>
                <a:ea typeface="Calibri" panose="020F0502020204030204" pitchFamily="34" charset="0"/>
                <a:cs typeface="B Nazanin" panose="00000400000000000000" pitchFamily="2" charset="-78"/>
              </a:rPr>
              <a:t>عدم اطلاع از وضعیت کنترل بیماری تیروئید و دیابت با توجه به عدم ثبت آزمایشات در سامانه </a:t>
            </a:r>
          </a:p>
          <a:p>
            <a:pPr marL="342900" indent="-342900" algn="r" rtl="1">
              <a:lnSpc>
                <a:spcPct val="107000"/>
              </a:lnSpc>
              <a:spcBef>
                <a:spcPts val="0"/>
              </a:spcBef>
              <a:spcAft>
                <a:spcPts val="800"/>
              </a:spcAft>
              <a:buFont typeface="+mj-lt"/>
              <a:buAutoNum type="arabicPeriod"/>
              <a:tabLst>
                <a:tab pos="1247775" algn="l"/>
              </a:tabLst>
            </a:pPr>
            <a:r>
              <a:rPr lang="fa-IR" dirty="0" smtClean="0">
                <a:latin typeface="Calibri" panose="020F0502020204030204" pitchFamily="34" charset="0"/>
                <a:ea typeface="Calibri" panose="020F0502020204030204" pitchFamily="34" charset="0"/>
                <a:cs typeface="B Nazanin" panose="00000400000000000000" pitchFamily="2" charset="-78"/>
              </a:rPr>
              <a:t>ثبت فرم مراقبت حضوری برای پیگیری های غیر حضوری</a:t>
            </a:r>
          </a:p>
          <a:p>
            <a:pPr marL="342900" indent="-342900" algn="r" rtl="1">
              <a:lnSpc>
                <a:spcPct val="107000"/>
              </a:lnSpc>
              <a:spcBef>
                <a:spcPts val="0"/>
              </a:spcBef>
              <a:spcAft>
                <a:spcPts val="800"/>
              </a:spcAft>
              <a:buFont typeface="+mj-lt"/>
              <a:buAutoNum type="arabicPeriod"/>
              <a:tabLst>
                <a:tab pos="1247775" algn="l"/>
              </a:tabLst>
            </a:pPr>
            <a:r>
              <a:rPr lang="fa-IR" dirty="0" smtClean="0">
                <a:latin typeface="Calibri" panose="020F0502020204030204" pitchFamily="34" charset="0"/>
                <a:ea typeface="Calibri" panose="020F0502020204030204" pitchFamily="34" charset="0"/>
                <a:cs typeface="B Nazanin" panose="00000400000000000000" pitchFamily="2" charset="-78"/>
              </a:rPr>
              <a:t>عدم ثبت </a:t>
            </a:r>
            <a:r>
              <a:rPr lang="fa-IR" dirty="0">
                <a:latin typeface="Calibri" panose="020F0502020204030204" pitchFamily="34" charset="0"/>
                <a:ea typeface="Calibri" panose="020F0502020204030204" pitchFamily="34" charset="0"/>
                <a:cs typeface="B Nazanin" panose="00000400000000000000" pitchFamily="2" charset="-78"/>
              </a:rPr>
              <a:t>داروهای مصرفی </a:t>
            </a:r>
            <a:r>
              <a:rPr lang="fa-IR" dirty="0" smtClean="0">
                <a:latin typeface="Calibri" panose="020F0502020204030204" pitchFamily="34" charset="0"/>
                <a:ea typeface="Calibri" panose="020F0502020204030204" pitchFamily="34" charset="0"/>
                <a:cs typeface="B Nazanin" panose="00000400000000000000" pitchFamily="2" charset="-78"/>
              </a:rPr>
              <a:t>در سامانه </a:t>
            </a:r>
          </a:p>
          <a:p>
            <a:pPr marL="342900" indent="-342900" algn="r" rtl="1">
              <a:lnSpc>
                <a:spcPct val="107000"/>
              </a:lnSpc>
              <a:spcBef>
                <a:spcPts val="0"/>
              </a:spcBef>
              <a:spcAft>
                <a:spcPts val="800"/>
              </a:spcAft>
              <a:buFont typeface="+mj-lt"/>
              <a:buAutoNum type="arabicPeriod"/>
              <a:tabLst>
                <a:tab pos="1247775" algn="l"/>
              </a:tabLst>
            </a:pPr>
            <a:r>
              <a:rPr lang="fa-IR" dirty="0" smtClean="0">
                <a:latin typeface="Calibri" panose="020F0502020204030204" pitchFamily="34" charset="0"/>
                <a:ea typeface="Calibri" panose="020F0502020204030204" pitchFamily="34" charset="0"/>
                <a:cs typeface="B Nazanin" panose="00000400000000000000" pitchFamily="2" charset="-78"/>
              </a:rPr>
              <a:t>عدم دریافت مراقبت تغذیه برای نمایه توده بدنی غیر طبیعی </a:t>
            </a:r>
          </a:p>
          <a:p>
            <a:pPr marL="342900" indent="-342900" algn="r" rtl="1">
              <a:lnSpc>
                <a:spcPct val="107000"/>
              </a:lnSpc>
              <a:spcBef>
                <a:spcPts val="0"/>
              </a:spcBef>
              <a:spcAft>
                <a:spcPts val="800"/>
              </a:spcAft>
              <a:buFont typeface="+mj-lt"/>
              <a:buAutoNum type="arabicPeriod"/>
              <a:tabLst>
                <a:tab pos="1247775" algn="l"/>
              </a:tabLst>
            </a:pPr>
            <a:r>
              <a:rPr lang="fa-IR" dirty="0" smtClean="0">
                <a:effectLst/>
                <a:latin typeface="Calibri" panose="020F0502020204030204" pitchFamily="34" charset="0"/>
                <a:ea typeface="Calibri" panose="020F0502020204030204" pitchFamily="34" charset="0"/>
                <a:cs typeface="B Nazanin" panose="00000400000000000000" pitchFamily="2" charset="-78"/>
              </a:rPr>
              <a:t>اخرین مراقبت های میانسالی (پاپ اسمیر، تشخیص زودهنگام سرطان سرویکس، تاریخچه باروری و یائسگی و .... ) سال 1400 می باشد. </a:t>
            </a:r>
            <a:endParaRPr lang="en-US" dirty="0" smtClean="0">
              <a:effectLst/>
              <a:latin typeface="Calibri" panose="020F0502020204030204" pitchFamily="34" charset="0"/>
              <a:ea typeface="Calibri" panose="020F0502020204030204" pitchFamily="34" charset="0"/>
              <a:cs typeface="B Nazanin" panose="00000400000000000000" pitchFamily="2" charset="-78"/>
            </a:endParaRPr>
          </a:p>
          <a:p>
            <a:pPr marL="342900" marR="0" lvl="0" indent="-342900" algn="r" rtl="1">
              <a:lnSpc>
                <a:spcPct val="107000"/>
              </a:lnSpc>
              <a:spcBef>
                <a:spcPts val="0"/>
              </a:spcBef>
              <a:spcAft>
                <a:spcPts val="800"/>
              </a:spcAft>
              <a:buFont typeface="+mj-lt"/>
              <a:buAutoNum type="arabicPeriod"/>
              <a:tabLst>
                <a:tab pos="1247775" algn="l"/>
              </a:tabLst>
            </a:pPr>
            <a:endParaRPr lang="fa-IR" dirty="0" smtClean="0">
              <a:latin typeface="Calibri" panose="020F0502020204030204" pitchFamily="34" charset="0"/>
              <a:ea typeface="Calibri" panose="020F0502020204030204" pitchFamily="34" charset="0"/>
            </a:endParaRPr>
          </a:p>
          <a:p>
            <a:pPr algn="r" rtl="1"/>
            <a:endParaRPr lang="en-US" dirty="0"/>
          </a:p>
        </p:txBody>
      </p:sp>
    </p:spTree>
    <p:extLst>
      <p:ext uri="{BB962C8B-B14F-4D97-AF65-F5344CB8AC3E}">
        <p14:creationId xmlns="" xmlns:p14="http://schemas.microsoft.com/office/powerpoint/2010/main" val="3107205276"/>
      </p:ext>
    </p:extLst>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r" rtl="1"/>
            <a:r>
              <a:rPr lang="fa-IR" sz="2800" b="1" dirty="0" smtClean="0">
                <a:cs typeface="B Nazanin" pitchFamily="2" charset="-78"/>
              </a:rPr>
              <a:t>مادر لیلا صفی پورمتوفی به تاریخ 1404.07.21 </a:t>
            </a:r>
            <a:endParaRPr lang="en-US" sz="2800" b="1" dirty="0">
              <a:cs typeface="B Nazanin" pitchFamily="2" charset="-78"/>
            </a:endParaRPr>
          </a:p>
        </p:txBody>
      </p:sp>
      <p:sp>
        <p:nvSpPr>
          <p:cNvPr id="3" name="Content Placeholder 2"/>
          <p:cNvSpPr>
            <a:spLocks noGrp="1"/>
          </p:cNvSpPr>
          <p:nvPr>
            <p:ph idx="1"/>
          </p:nvPr>
        </p:nvSpPr>
        <p:spPr/>
        <p:txBody>
          <a:bodyPr/>
          <a:lstStyle/>
          <a:p>
            <a:pPr algn="r" rtl="1"/>
            <a:r>
              <a:rPr lang="fa-IR" dirty="0" smtClean="0"/>
              <a:t> </a:t>
            </a:r>
            <a:r>
              <a:rPr lang="fa-IR" dirty="0" smtClean="0">
                <a:cs typeface="B Nazanin" pitchFamily="2" charset="-78"/>
              </a:rPr>
              <a:t>مادر متولد 1369 و 35 ساله،</a:t>
            </a:r>
            <a:r>
              <a:rPr lang="en-US" dirty="0" smtClean="0">
                <a:cs typeface="B Nazanin" pitchFamily="2" charset="-78"/>
              </a:rPr>
              <a:t>G2P2AB0</a:t>
            </a:r>
            <a:r>
              <a:rPr lang="fa-IR" dirty="0" smtClean="0">
                <a:cs typeface="B Nazanin" pitchFamily="2" charset="-78"/>
              </a:rPr>
              <a:t> ، دارای یک فرزند دختر11 ساله و نوزادپسر </a:t>
            </a:r>
            <a:r>
              <a:rPr lang="en-US" dirty="0" smtClean="0">
                <a:cs typeface="B Nazanin" pitchFamily="2" charset="-78"/>
              </a:rPr>
              <a:t>35</a:t>
            </a:r>
            <a:r>
              <a:rPr lang="fa-IR" dirty="0" smtClean="0">
                <a:cs typeface="B Nazanin" pitchFamily="2" charset="-78"/>
              </a:rPr>
              <a:t> روزه می باشد. نمایه توده بدنی در ابتدای بارداری 27.6، سابقه ابتلا به بیماری زمینه ای ندارد، داروی </a:t>
            </a:r>
            <a:r>
              <a:rPr lang="en-US" dirty="0" smtClean="0">
                <a:cs typeface="B Nazanin" pitchFamily="2" charset="-78"/>
              </a:rPr>
              <a:t>ASA</a:t>
            </a:r>
            <a:r>
              <a:rPr lang="fa-IR" dirty="0" smtClean="0">
                <a:cs typeface="B Nazanin" pitchFamily="2" charset="-78"/>
              </a:rPr>
              <a:t> در بارداری مصرف می کرده است. سابقه ابتلا به سایکوز پس از زایمان در زایمان قبلی</a:t>
            </a:r>
            <a:r>
              <a:rPr lang="en-US" dirty="0" smtClean="0">
                <a:cs typeface="B Nazanin" pitchFamily="2" charset="-78"/>
              </a:rPr>
              <a:t> </a:t>
            </a:r>
            <a:r>
              <a:rPr lang="fa-IR" dirty="0" smtClean="0">
                <a:cs typeface="B Nazanin" pitchFamily="2" charset="-78"/>
              </a:rPr>
              <a:t> در سال 1392 </a:t>
            </a:r>
            <a:r>
              <a:rPr lang="en-US" dirty="0" smtClean="0">
                <a:cs typeface="B Nazanin" pitchFamily="2" charset="-78"/>
              </a:rPr>
              <a:t> </a:t>
            </a:r>
            <a:r>
              <a:rPr lang="fa-IR" dirty="0" smtClean="0">
                <a:cs typeface="B Nazanin" pitchFamily="2" charset="-78"/>
              </a:rPr>
              <a:t>داشته و تحت نظر پزشک روان دارومصرف می کرده است و 40 روز طول کشیده تا بهبود یابد.  در دوران بارداری نزد دکتر سنجری پزشک متخصص زنان و دکتر بقالیان پزشک متخصص روان بوده است. در مورخ 1404.07.05 به روش طبیعی زایمان کرده حاصل نوزاد پسر زنده ترم ، ساکن منطقه شهری پارس آباد شغل همسر کارگر</a:t>
            </a:r>
          </a:p>
          <a:p>
            <a:pPr algn="r" rtl="1"/>
            <a:r>
              <a:rPr lang="fa-IR" dirty="0" smtClean="0">
                <a:cs typeface="B Nazanin" pitchFamily="2" charset="-78"/>
              </a:rPr>
              <a:t> </a:t>
            </a:r>
            <a:endParaRPr lang="en-US" dirty="0">
              <a:cs typeface="B Nazanin" pitchFamily="2" charset="-78"/>
            </a:endParaRPr>
          </a:p>
        </p:txBody>
      </p:sp>
    </p:spTree>
    <p:extLst>
      <p:ext uri="{BB962C8B-B14F-4D97-AF65-F5344CB8AC3E}">
        <p14:creationId xmlns="" xmlns:p14="http://schemas.microsoft.com/office/powerpoint/2010/main" val="4160750176"/>
      </p:ext>
    </p:extLst>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8108852" cy="422666"/>
          </a:xfrm>
        </p:spPr>
        <p:txBody>
          <a:bodyPr>
            <a:noAutofit/>
          </a:bodyPr>
          <a:lstStyle/>
          <a:p>
            <a:pPr algn="r" rtl="1"/>
            <a:r>
              <a:rPr lang="fa-IR" sz="2800" b="1" dirty="0" smtClean="0">
                <a:cs typeface="B Nazanin" panose="00000400000000000000" pitchFamily="2" charset="-78"/>
              </a:rPr>
              <a:t>شرح فوت مادر</a:t>
            </a:r>
            <a:r>
              <a:rPr lang="fa-IR" sz="2800" b="1" dirty="0" smtClean="0"/>
              <a:t>: </a:t>
            </a:r>
            <a:endParaRPr lang="en-US" sz="2800" b="1" dirty="0"/>
          </a:p>
        </p:txBody>
      </p:sp>
      <p:sp>
        <p:nvSpPr>
          <p:cNvPr id="3" name="Content Placeholder 2"/>
          <p:cNvSpPr>
            <a:spLocks noGrp="1"/>
          </p:cNvSpPr>
          <p:nvPr>
            <p:ph idx="1"/>
          </p:nvPr>
        </p:nvSpPr>
        <p:spPr>
          <a:xfrm>
            <a:off x="919397" y="929391"/>
            <a:ext cx="8027655" cy="5037685"/>
          </a:xfrm>
        </p:spPr>
        <p:txBody>
          <a:bodyPr>
            <a:normAutofit/>
          </a:bodyPr>
          <a:lstStyle/>
          <a:p>
            <a:pPr algn="r" rtl="1"/>
            <a:r>
              <a:rPr lang="fa-IR" dirty="0" smtClean="0">
                <a:cs typeface="B Nazanin" panose="00000400000000000000" pitchFamily="2" charset="-78"/>
              </a:rPr>
              <a:t>به اظهار همسر متوفی مادردر بارداری مشکل خاصی نداشته و دارو مصرف نمی کرده است. از دوروز پس از زایمان بی قراری داشته و اظهار میداشته مورچه روی بدنش می گردد. از </a:t>
            </a:r>
            <a:r>
              <a:rPr lang="ar-SA" dirty="0" smtClean="0">
                <a:cs typeface="B Nazanin" panose="00000400000000000000" pitchFamily="2" charset="-78"/>
              </a:rPr>
              <a:t>تاریخ </a:t>
            </a:r>
            <a:r>
              <a:rPr lang="fa-IR" dirty="0" smtClean="0">
                <a:cs typeface="B Nazanin" panose="00000400000000000000" pitchFamily="2" charset="-78"/>
              </a:rPr>
              <a:t>9</a:t>
            </a:r>
            <a:r>
              <a:rPr lang="ar-SA" dirty="0" smtClean="0">
                <a:cs typeface="B Nazanin" panose="00000400000000000000" pitchFamily="2" charset="-78"/>
              </a:rPr>
              <a:t> مهر</a:t>
            </a:r>
            <a:r>
              <a:rPr lang="fa-IR" dirty="0" smtClean="0">
                <a:cs typeface="B Nazanin" panose="00000400000000000000" pitchFamily="2" charset="-78"/>
              </a:rPr>
              <a:t> دچار پرخاشگری شده که در مراجعه به پزشک متخصص اعصاب و روان دکتر بقالیان </a:t>
            </a:r>
            <a:r>
              <a:rPr lang="ar-SA" dirty="0" smtClean="0">
                <a:cs typeface="B Nazanin" panose="00000400000000000000" pitchFamily="2" charset="-78"/>
              </a:rPr>
              <a:t> </a:t>
            </a:r>
            <a:r>
              <a:rPr lang="fa-IR" dirty="0" smtClean="0">
                <a:cs typeface="B Nazanin" panose="00000400000000000000" pitchFamily="2" charset="-78"/>
              </a:rPr>
              <a:t>قرص </a:t>
            </a:r>
            <a:r>
              <a:rPr lang="ar-SA" dirty="0" smtClean="0">
                <a:cs typeface="B Nazanin" panose="00000400000000000000" pitchFamily="2" charset="-78"/>
              </a:rPr>
              <a:t> </a:t>
            </a:r>
            <a:r>
              <a:rPr lang="ar-SA" dirty="0">
                <a:cs typeface="B Nazanin" panose="00000400000000000000" pitchFamily="2" charset="-78"/>
              </a:rPr>
              <a:t>آسنترا </a:t>
            </a:r>
            <a:r>
              <a:rPr lang="fa-IR" dirty="0" smtClean="0">
                <a:cs typeface="B Nazanin" panose="00000400000000000000" pitchFamily="2" charset="-78"/>
              </a:rPr>
              <a:t>¼ قرص روزانه تجویز شده،  دو روز مادر قرص را مصرف کرده و وضعیت مادر رو به وخامت بوده است . با توجه به اینکه مادر سابقه سایکوز در بارداری قبلی  داشته و تحت نظر دکتر معصوم زاده بوده است مادر را  روز 12 مهر ماه نزد دکتر معصوم زاده می برند و ایشان دستور بستری برای مادر می نویسند که  همانروزدر مراجعه به بیمارستان فاطمی همسر راضی به بستری نمی شود . در فاطمی پرونده برای مادر تشکیل و داروی آرامبخش داخل سرم تزریق می شود که مادر ارامتر شده و با رضایت شخصی ترخیص می گردد. با تماس تلفنی دکتر معصوم زاده دارو برای بیمار تجویز می کند(آمپول دیپریدون لاکتات، قرص تری مپرامین 25، قرص فلوپریدول ، آمپول هالوپریدول، قرص نورتریپتیلین)  و مادر  را همان روز به شهرستان انگوت  به خانه پدری می برند. 4 روز داروهای تجویزی دکتر معصوم زاده را مادر مصرف کرده و به اظهار همسر وضعیت رو به بهبودی بوده است. روز 17 مهر ماه با توصیه خواهر متوفی به نزد پزشک عمومی در انگوت مراجعه می کنند(علت مراجعه ضعف و کم خونی) و داخل سرم دارو در مطب برای مادر تزیق می شود (آمپول سفازولین، ب کمپلکس، دگزا متازون، هیوسین، نوروبیون و کتورولاک ) که همان روز بعد از مراجعه از مطب استفراغ کرده و از ساعت 12 ظهر خوابیده  تا فردا ساعت 6 صبح که ساعت 6 صبح روز بعد متوجه بدحالی و صدای خر خر مادر می شوند و با آمبولانس مادر را به بیمارستان ولایت گرمی منتقل می کنند.  </a:t>
            </a:r>
            <a:endParaRPr lang="en-US" dirty="0">
              <a:cs typeface="B Nazanin" panose="00000400000000000000" pitchFamily="2" charset="-78"/>
            </a:endParaRPr>
          </a:p>
        </p:txBody>
      </p:sp>
    </p:spTree>
    <p:extLst>
      <p:ext uri="{BB962C8B-B14F-4D97-AF65-F5344CB8AC3E}">
        <p14:creationId xmlns="" xmlns:p14="http://schemas.microsoft.com/office/powerpoint/2010/main" val="2002569165"/>
      </p:ext>
    </p:extLst>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r" rtl="1"/>
            <a:r>
              <a:rPr lang="fa-IR" sz="3200" b="1" dirty="0" smtClean="0">
                <a:cs typeface="B Nazanin" panose="00000400000000000000" pitchFamily="2" charset="-78"/>
              </a:rPr>
              <a:t>شرح فوت مادر: </a:t>
            </a:r>
            <a:endParaRPr lang="en-US" sz="3200" b="1" dirty="0">
              <a:cs typeface="B Nazanin" panose="00000400000000000000" pitchFamily="2" charset="-78"/>
            </a:endParaRPr>
          </a:p>
        </p:txBody>
      </p:sp>
      <p:sp>
        <p:nvSpPr>
          <p:cNvPr id="3" name="Content Placeholder 2"/>
          <p:cNvSpPr>
            <a:spLocks noGrp="1"/>
          </p:cNvSpPr>
          <p:nvPr>
            <p:ph idx="1"/>
          </p:nvPr>
        </p:nvSpPr>
        <p:spPr>
          <a:xfrm>
            <a:off x="838200" y="1465861"/>
            <a:ext cx="7686822" cy="4351338"/>
          </a:xfrm>
        </p:spPr>
        <p:txBody>
          <a:bodyPr/>
          <a:lstStyle/>
          <a:p>
            <a:pPr algn="r" rtl="1"/>
            <a:r>
              <a:rPr lang="fa-IR" dirty="0" smtClean="0">
                <a:cs typeface="B Nazanin" panose="00000400000000000000" pitchFamily="2" charset="-78"/>
              </a:rPr>
              <a:t>مادر در مورخ  1404.07.19 ساعت 9.30</a:t>
            </a:r>
            <a:r>
              <a:rPr lang="fa-IR" dirty="0" smtClean="0">
                <a:solidFill>
                  <a:srgbClr val="002060"/>
                </a:solidFill>
                <a:cs typeface="B Nazanin" panose="00000400000000000000" pitchFamily="2" charset="-78"/>
              </a:rPr>
              <a:t> </a:t>
            </a:r>
            <a:r>
              <a:rPr lang="fa-IR" dirty="0" smtClean="0">
                <a:cs typeface="B Nazanin" panose="00000400000000000000" pitchFamily="2" charset="-78"/>
              </a:rPr>
              <a:t>با </a:t>
            </a:r>
            <a:r>
              <a:rPr lang="fa-IR" dirty="0">
                <a:cs typeface="B Nazanin" panose="00000400000000000000" pitchFamily="2" charset="-78"/>
              </a:rPr>
              <a:t>اختلال شدید هوشیاری مردمک فیکس </a:t>
            </a:r>
            <a:r>
              <a:rPr lang="en-US" dirty="0">
                <a:cs typeface="B Nazanin" panose="00000400000000000000" pitchFamily="2" charset="-78"/>
              </a:rPr>
              <a:t>GCS: 3 </a:t>
            </a:r>
            <a:r>
              <a:rPr lang="fa-IR" dirty="0">
                <a:cs typeface="B Nazanin" panose="00000400000000000000" pitchFamily="2" charset="-78"/>
              </a:rPr>
              <a:t>به بیمارستان ولایت گرمی آورده شده، در بیمارستان ولایت گرمی اینتوبه شده مشاوره قلب و داخلی </a:t>
            </a:r>
            <a:r>
              <a:rPr lang="fa-IR" dirty="0" smtClean="0">
                <a:cs typeface="B Nazanin" panose="00000400000000000000" pitchFamily="2" charset="-78"/>
              </a:rPr>
              <a:t>شد.و11.30 </a:t>
            </a:r>
            <a:r>
              <a:rPr lang="fa-IR" dirty="0">
                <a:cs typeface="B Nazanin" panose="00000400000000000000" pitchFamily="2" charset="-78"/>
              </a:rPr>
              <a:t>با اورژانس هوایی به اردبیل اعزام شد. </a:t>
            </a:r>
            <a:r>
              <a:rPr lang="en-US" dirty="0">
                <a:cs typeface="B Nazanin" panose="00000400000000000000" pitchFamily="2" charset="-78"/>
              </a:rPr>
              <a:t>MRI </a:t>
            </a:r>
            <a:r>
              <a:rPr lang="fa-IR" dirty="0">
                <a:cs typeface="B Nazanin" panose="00000400000000000000" pitchFamily="2" charset="-78"/>
              </a:rPr>
              <a:t>شد احتمال آنسفالوپاتی مطرح </a:t>
            </a:r>
            <a:r>
              <a:rPr lang="fa-IR" dirty="0" smtClean="0">
                <a:cs typeface="B Nazanin" panose="00000400000000000000" pitchFamily="2" charset="-78"/>
              </a:rPr>
              <a:t>بوده است. تا مورخ 1404.07.21 اقدامات حمایتی در بیمارستان علوی انجام شده و مادر بیست و یکم مهر ماه ساعت 14.30 فوت کرده است. </a:t>
            </a:r>
          </a:p>
          <a:p>
            <a:pPr algn="r" rtl="1"/>
            <a:r>
              <a:rPr lang="fa-IR" b="1" dirty="0" smtClean="0">
                <a:cs typeface="B Nazanin" panose="00000400000000000000" pitchFamily="2" charset="-78"/>
              </a:rPr>
              <a:t>علت فوت: </a:t>
            </a:r>
            <a:r>
              <a:rPr lang="fa-IR" dirty="0" smtClean="0">
                <a:cs typeface="B Nazanin" panose="00000400000000000000" pitchFamily="2" charset="-78"/>
              </a:rPr>
              <a:t>در دست بررسی</a:t>
            </a:r>
          </a:p>
        </p:txBody>
      </p:sp>
    </p:spTree>
    <p:extLst>
      <p:ext uri="{BB962C8B-B14F-4D97-AF65-F5344CB8AC3E}">
        <p14:creationId xmlns="" xmlns:p14="http://schemas.microsoft.com/office/powerpoint/2010/main" val="63601084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19458" name="Picture 2"/>
          <p:cNvPicPr>
            <a:picLocks noChangeAspect="1" noChangeArrowheads="1"/>
          </p:cNvPicPr>
          <p:nvPr/>
        </p:nvPicPr>
        <p:blipFill>
          <a:blip r:embed="rId2"/>
          <a:srcRect/>
          <a:stretch>
            <a:fillRect/>
          </a:stretch>
        </p:blipFill>
        <p:spPr bwMode="auto">
          <a:xfrm>
            <a:off x="576776" y="523875"/>
            <a:ext cx="8961120" cy="5810250"/>
          </a:xfrm>
          <a:prstGeom prst="rect">
            <a:avLst/>
          </a:prstGeom>
          <a:noFill/>
          <a:ln w="9525">
            <a:noFill/>
            <a:miter lim="800000"/>
            <a:headEnd/>
            <a:tailEnd/>
          </a:ln>
          <a:effectLst/>
        </p:spPr>
      </p:pic>
    </p:spTree>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r" rtl="1"/>
            <a:r>
              <a:rPr lang="fa-IR" sz="3200" b="1" dirty="0" smtClean="0">
                <a:cs typeface="B Nazanin" panose="00000400000000000000" pitchFamily="2" charset="-78"/>
              </a:rPr>
              <a:t>نواقصات در یک جمعبندی کلی:</a:t>
            </a:r>
            <a:endParaRPr lang="en-US" sz="3200" b="1" dirty="0">
              <a:cs typeface="B Nazanin" panose="00000400000000000000" pitchFamily="2" charset="-78"/>
            </a:endParaRPr>
          </a:p>
        </p:txBody>
      </p:sp>
      <p:sp>
        <p:nvSpPr>
          <p:cNvPr id="3" name="Content Placeholder 2"/>
          <p:cNvSpPr>
            <a:spLocks noGrp="1"/>
          </p:cNvSpPr>
          <p:nvPr>
            <p:ph idx="1"/>
          </p:nvPr>
        </p:nvSpPr>
        <p:spPr/>
        <p:txBody>
          <a:bodyPr>
            <a:normAutofit fontScale="62500" lnSpcReduction="20000"/>
          </a:bodyPr>
          <a:lstStyle/>
          <a:p>
            <a:pPr lvl="8" algn="r" rtl="1"/>
            <a:r>
              <a:rPr lang="fa-IR" sz="2800" dirty="0" smtClean="0">
                <a:cs typeface="B Nazanin" panose="00000400000000000000" pitchFamily="2" charset="-78"/>
              </a:rPr>
              <a:t>عدم پیگیری و ارائه مراقبت ویژه به مادر در مراقبت پس از زایمان( از 9 مهر به بعد مادر پیگیری و مراقبت نشده و با توجه به ابتلای مادر به مشکل روان باید با فواصل کمتر مراقبت می شد). </a:t>
            </a:r>
          </a:p>
          <a:p>
            <a:pPr lvl="8" algn="r" rtl="1"/>
            <a:r>
              <a:rPr lang="fa-IR" sz="2800" dirty="0" smtClean="0">
                <a:cs typeface="B Nazanin" panose="00000400000000000000" pitchFamily="2" charset="-78"/>
              </a:rPr>
              <a:t>تکمیل فرم ویزیت روان در مورخ 12 و 14 مهر در حالیکه مادر در تاریخ های فوق در پارس آباد نبوده است. </a:t>
            </a:r>
          </a:p>
          <a:p>
            <a:pPr lvl="8" algn="r" rtl="1"/>
            <a:r>
              <a:rPr lang="fa-IR" sz="2800" dirty="0" smtClean="0">
                <a:cs typeface="B Nazanin" panose="00000400000000000000" pitchFamily="2" charset="-78"/>
              </a:rPr>
              <a:t>عدم ارجاع مادر توسط کارشناس روان در تعدادی از ویزت های انجام شده علیرغم عدم بهبودی مادر </a:t>
            </a:r>
          </a:p>
          <a:p>
            <a:pPr lvl="8" algn="r" rtl="1"/>
            <a:r>
              <a:rPr lang="fa-IR" sz="2800" dirty="0" smtClean="0">
                <a:cs typeface="B Nazanin" panose="00000400000000000000" pitchFamily="2" charset="-78"/>
              </a:rPr>
              <a:t>عدم پیگیری ارجاع به بیمارستان در 9 مهر به علت فشار خون دلتا </a:t>
            </a:r>
          </a:p>
          <a:p>
            <a:pPr lvl="8" algn="r" rtl="1"/>
            <a:r>
              <a:rPr lang="fa-IR" sz="2800" dirty="0" smtClean="0">
                <a:cs typeface="B Nazanin" panose="00000400000000000000" pitchFamily="2" charset="-78"/>
              </a:rPr>
              <a:t>عدم دریافت پسخوراند ارجاع در تعدادی از ازجاعات انجام یافته</a:t>
            </a:r>
          </a:p>
          <a:p>
            <a:pPr lvl="8" algn="r" rtl="1"/>
            <a:r>
              <a:rPr lang="fa-IR" sz="2800" dirty="0" smtClean="0">
                <a:cs typeface="B Nazanin" panose="00000400000000000000" pitchFamily="2" charset="-78"/>
              </a:rPr>
              <a:t>عدم هوشیاری خانواده در خصوص علایم خطر روانشاسی و هشدارهای پس از زایمان</a:t>
            </a:r>
          </a:p>
        </p:txBody>
      </p:sp>
    </p:spTree>
    <p:extLst>
      <p:ext uri="{BB962C8B-B14F-4D97-AF65-F5344CB8AC3E}">
        <p14:creationId xmlns="" xmlns:p14="http://schemas.microsoft.com/office/powerpoint/2010/main" val="1575539578"/>
      </p:ext>
    </p:extLst>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r"/>
            <a:r>
              <a:rPr lang="fa-IR" sz="2800" b="1" u="sng" dirty="0" smtClean="0">
                <a:cs typeface="B Nazanin" pitchFamily="2" charset="-78"/>
              </a:rPr>
              <a:t>مشخصات مادر متوفی رقیه صفی پور: </a:t>
            </a:r>
            <a:r>
              <a:rPr lang="en-US" dirty="0" smtClean="0"/>
              <a:t/>
            </a:r>
            <a:br>
              <a:rPr lang="en-US" dirty="0" smtClean="0"/>
            </a:br>
            <a:endParaRPr lang="en-US" dirty="0"/>
          </a:p>
        </p:txBody>
      </p:sp>
      <p:sp>
        <p:nvSpPr>
          <p:cNvPr id="3" name="Content Placeholder 2"/>
          <p:cNvSpPr>
            <a:spLocks noGrp="1"/>
          </p:cNvSpPr>
          <p:nvPr>
            <p:ph idx="1"/>
          </p:nvPr>
        </p:nvSpPr>
        <p:spPr>
          <a:xfrm>
            <a:off x="677334" y="1519311"/>
            <a:ext cx="8596668" cy="4522051"/>
          </a:xfrm>
        </p:spPr>
        <p:txBody>
          <a:bodyPr>
            <a:normAutofit/>
          </a:bodyPr>
          <a:lstStyle/>
          <a:p>
            <a:pPr algn="r" rtl="1"/>
            <a:r>
              <a:rPr lang="fa-IR" sz="2400" dirty="0" smtClean="0">
                <a:cs typeface="B Nazanin" pitchFamily="2" charset="-78"/>
              </a:rPr>
              <a:t>مادر رقیه صفی پور متولد 1376 و 37 ساله ، </a:t>
            </a:r>
            <a:r>
              <a:rPr lang="en-US" sz="2400" dirty="0" smtClean="0">
                <a:cs typeface="B Nazanin" pitchFamily="2" charset="-78"/>
              </a:rPr>
              <a:t>g2p1ab1</a:t>
            </a:r>
            <a:r>
              <a:rPr lang="fa-IR" sz="2400" dirty="0" smtClean="0">
                <a:cs typeface="B Nazanin" pitchFamily="2" charset="-78"/>
              </a:rPr>
              <a:t>، سابقه سقط قبلی به علت عدم تشکیل قطب رویانی در مرداد ماه 1402 داشته است.  نمایه توده بدنی قبل از بارداری 25 و سابقه ابتلا به بیماری خاصی نداشته است.  تاریخ اولین روز آخرین قاعدگی مورخ 1404.01.04 بوده است. تحصیلات زیردیپلم، خانه دار، اهل و ساکن روستای جبیلو شهر انگوت، شغل شوهر دامداری و کشاورزی( متوفی گاهی در امر دامداری کمک میکرده است).  در مورخ 1404.09.23 به دلیل بریچ بودن جنین در سن بارداری 36 هفته در بیمارستان یاس تهران سزارین شده است.  درطول بارداری در اردبیل تحت نظر پریناتولوژیست بوده است</a:t>
            </a:r>
            <a:endParaRPr lang="en-US" sz="2400" dirty="0">
              <a:cs typeface="B Nazanin" pitchFamily="2" charset="-78"/>
            </a:endParaRPr>
          </a:p>
        </p:txBody>
      </p:sp>
    </p:spTree>
    <p:extLst>
      <p:ext uri="{BB962C8B-B14F-4D97-AF65-F5344CB8AC3E}">
        <p14:creationId xmlns="" xmlns:p14="http://schemas.microsoft.com/office/powerpoint/2010/main" val="2154169261"/>
      </p:ext>
    </p:extLst>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726831"/>
          </a:xfrm>
        </p:spPr>
        <p:txBody>
          <a:bodyPr>
            <a:normAutofit fontScale="90000"/>
          </a:bodyPr>
          <a:lstStyle/>
          <a:p>
            <a:pPr algn="r"/>
            <a:r>
              <a:rPr lang="fa-IR" b="1" u="sng" dirty="0" smtClean="0">
                <a:cs typeface="B Nazanin" pitchFamily="2" charset="-78"/>
              </a:rPr>
              <a:t>شرح فوت مادر:  </a:t>
            </a:r>
            <a:r>
              <a:rPr lang="en-US" dirty="0" smtClean="0">
                <a:cs typeface="B Nazanin" pitchFamily="2" charset="-78"/>
              </a:rPr>
              <a:t/>
            </a:r>
            <a:br>
              <a:rPr lang="en-US" dirty="0" smtClean="0">
                <a:cs typeface="B Nazanin" pitchFamily="2" charset="-78"/>
              </a:rPr>
            </a:br>
            <a:endParaRPr lang="en-US" dirty="0"/>
          </a:p>
        </p:txBody>
      </p:sp>
      <p:sp>
        <p:nvSpPr>
          <p:cNvPr id="3" name="Content Placeholder 2"/>
          <p:cNvSpPr>
            <a:spLocks noGrp="1"/>
          </p:cNvSpPr>
          <p:nvPr>
            <p:ph idx="1"/>
          </p:nvPr>
        </p:nvSpPr>
        <p:spPr>
          <a:xfrm>
            <a:off x="677334" y="1505243"/>
            <a:ext cx="8596668" cy="4536119"/>
          </a:xfrm>
        </p:spPr>
        <p:txBody>
          <a:bodyPr>
            <a:normAutofit/>
          </a:bodyPr>
          <a:lstStyle/>
          <a:p>
            <a:pPr algn="r" rtl="1"/>
            <a:r>
              <a:rPr lang="fa-IR" sz="2400" dirty="0" smtClean="0">
                <a:cs typeface="B Nazanin" pitchFamily="2" charset="-78"/>
              </a:rPr>
              <a:t>خواهر متوفی خانم (لیلا صفی پور)  در مورخ 21/07/1404 با سابقه ابتلا به سایکوز پس از زایمان قبلی، از دو روز پس از زایمان فعلی، دچار علائم اختلال روانی شدید منتهی به اختلال هوشیاری شده و در نهایت 14 روز پس از زایمان با تشخیص احتمالی مرگ مغزی به دنبال سندرم </a:t>
            </a:r>
            <a:r>
              <a:rPr lang="en-US" sz="2400" dirty="0" smtClean="0">
                <a:cs typeface="B Nazanin" pitchFamily="2" charset="-78"/>
              </a:rPr>
              <a:t>press</a:t>
            </a:r>
            <a:r>
              <a:rPr lang="fa-IR" sz="2400" dirty="0" smtClean="0">
                <a:cs typeface="B Nazanin" pitchFamily="2" charset="-78"/>
              </a:rPr>
              <a:t> فوت کرده است.  به اظهار اطرافیان مادر متوفی ( رقیه صفی پور) در بارداری مشکل خاصی نداشته در بارداری فعلی تا هفته 30 بارداری در خانه بهداشت جبیلو تحت مراقبت بوده است و پس از فوت خواهرش به علت ترس از تکرار عارضه منجر به فوت خواهرش در زایمان وی) برای ادامه مراقبت های بارداری به تهران (به خانه خواهر شوهر)مهاجرت می کنند. </a:t>
            </a:r>
            <a:r>
              <a:rPr lang="fa-IR" sz="2400" b="1" dirty="0" smtClean="0">
                <a:cs typeface="B Nazanin" pitchFamily="2" charset="-78"/>
              </a:rPr>
              <a:t> </a:t>
            </a:r>
            <a:r>
              <a:rPr lang="fa-IR" sz="2400" dirty="0" smtClean="0">
                <a:cs typeface="B Nazanin" pitchFamily="2" charset="-78"/>
              </a:rPr>
              <a:t>در تاریخ 15/09/1404 در بیمارستانی در کرج به مدت سه روز جهت ختم بارداری بستری بوده، موقع انتقال مادر به اتاق عمل دچار اضطراب و استرس می شود و سزارین انجام  نمی شود. در تاریخ 23/09/1404 مادر به علت پرزانتاسیون بریچ در بیمارستان یاس تهران سزارین می شود که حاصل نوزاد پسر زنده بدحال بوده و به </a:t>
            </a:r>
            <a:r>
              <a:rPr lang="en-US" sz="2400" dirty="0" smtClean="0">
                <a:cs typeface="B Nazanin" pitchFamily="2" charset="-78"/>
              </a:rPr>
              <a:t>NICU</a:t>
            </a:r>
            <a:r>
              <a:rPr lang="fa-IR" sz="2400" dirty="0" smtClean="0">
                <a:cs typeface="B Nazanin" pitchFamily="2" charset="-78"/>
              </a:rPr>
              <a:t> منتقل می شود. </a:t>
            </a:r>
            <a:endParaRPr lang="en-US" sz="2400" dirty="0" smtClean="0">
              <a:cs typeface="B Nazanin" pitchFamily="2" charset="-78"/>
            </a:endParaRPr>
          </a:p>
          <a:p>
            <a:pPr algn="r" rtl="1"/>
            <a:endParaRPr lang="en-US" dirty="0"/>
          </a:p>
        </p:txBody>
      </p:sp>
    </p:spTree>
    <p:extLst>
      <p:ext uri="{BB962C8B-B14F-4D97-AF65-F5344CB8AC3E}">
        <p14:creationId xmlns="" xmlns:p14="http://schemas.microsoft.com/office/powerpoint/2010/main" val="2401435379"/>
      </p:ext>
    </p:extLst>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501748"/>
          </a:xfrm>
        </p:spPr>
        <p:txBody>
          <a:bodyPr>
            <a:normAutofit fontScale="90000"/>
          </a:bodyPr>
          <a:lstStyle/>
          <a:p>
            <a:pPr algn="r"/>
            <a:r>
              <a:rPr lang="fa-IR" b="1" u="sng" dirty="0" smtClean="0">
                <a:cs typeface="B Nazanin" pitchFamily="2" charset="-78"/>
              </a:rPr>
              <a:t>شرح فوت مادر:</a:t>
            </a:r>
            <a:endParaRPr lang="en-US" dirty="0"/>
          </a:p>
        </p:txBody>
      </p:sp>
      <p:sp>
        <p:nvSpPr>
          <p:cNvPr id="3" name="Content Placeholder 2"/>
          <p:cNvSpPr>
            <a:spLocks noGrp="1"/>
          </p:cNvSpPr>
          <p:nvPr>
            <p:ph idx="1"/>
          </p:nvPr>
        </p:nvSpPr>
        <p:spPr>
          <a:xfrm>
            <a:off x="677334" y="1209823"/>
            <a:ext cx="8596668" cy="4831540"/>
          </a:xfrm>
        </p:spPr>
        <p:txBody>
          <a:bodyPr>
            <a:noAutofit/>
          </a:bodyPr>
          <a:lstStyle/>
          <a:p>
            <a:pPr algn="r" rtl="1"/>
            <a:r>
              <a:rPr lang="fa-IR" sz="2400" dirty="0" smtClean="0">
                <a:cs typeface="B Nazanin" pitchFamily="2" charset="-78"/>
              </a:rPr>
              <a:t>در تاریخ 26/09/1404 مادر از بیمارستان مرخص می شود، روز ترخیص در منزل مادر احساس گرما و خفگی در منزل میکرده است و انتهاها سرد بوده و گریه میکرده و بی خوابی داشته است.در تاریخ 27/09/1404 مادر تاری دید داشته و دچار فراموشی های لحظه ای شده بوده به همین علت همان روزمادر با شکایت افسردگی در بیمارستان یاس تهران بستری می شود. به اظهار اطرافیان یک قرص و یک سرم در بیمارستان یاس به مادر  می دهند و مادر می خوابد درساعتهای اولیه از خواب بیدار می شده ولی از ساعت 2.5 نصف شب مادر حرکت نداشته و کاملا سست بوده است روز بعد مادر به بیمارستان امام خمینی تهران منتقل می شود ساعت 7 صبح کد احیا اعلام شده و مادر به </a:t>
            </a:r>
            <a:r>
              <a:rPr lang="en-US" sz="2400" dirty="0" smtClean="0">
                <a:cs typeface="B Nazanin" pitchFamily="2" charset="-78"/>
              </a:rPr>
              <a:t>ICU</a:t>
            </a:r>
            <a:r>
              <a:rPr lang="fa-IR" sz="2400" dirty="0" smtClean="0">
                <a:cs typeface="B Nazanin" pitchFamily="2" charset="-78"/>
              </a:rPr>
              <a:t> منتقل می شود و</a:t>
            </a:r>
            <a:r>
              <a:rPr lang="en-US" sz="2400" dirty="0" smtClean="0">
                <a:cs typeface="B Nazanin" pitchFamily="2" charset="-78"/>
              </a:rPr>
              <a:t> MRI</a:t>
            </a:r>
            <a:r>
              <a:rPr lang="fa-IR" sz="2400" dirty="0" smtClean="0">
                <a:cs typeface="B Nazanin" pitchFamily="2" charset="-78"/>
              </a:rPr>
              <a:t> می شود و مادر مرگ مغزی می شود و در تاریخ 03/10/1404 فوت می کند.</a:t>
            </a:r>
            <a:endParaRPr lang="en-US" sz="2400" dirty="0" smtClean="0">
              <a:cs typeface="B Nazanin" pitchFamily="2" charset="-78"/>
            </a:endParaRPr>
          </a:p>
          <a:p>
            <a:pPr algn="r" rtl="1"/>
            <a:r>
              <a:rPr lang="fa-IR" sz="2400" dirty="0" smtClean="0">
                <a:cs typeface="B Nazanin" pitchFamily="2" charset="-78"/>
              </a:rPr>
              <a:t>لازم به توضیح است که متوفی دو خواهرزنده دیگر دارد که خواهر کوچک ایشان نیز بعد از فوت دو خواهر، دچار اختلال هوشیاری ، اختلال بینایی و علائم اختلال روانی شده است. هم چنان سابقه ابتلا به افسردگی شدید پس از زایمان در مادر متوفیان را در پرسشگری گزارش کردند.  </a:t>
            </a:r>
            <a:endParaRPr lang="en-US" sz="2400" dirty="0" smtClean="0">
              <a:cs typeface="B Nazanin" pitchFamily="2" charset="-78"/>
            </a:endParaRPr>
          </a:p>
          <a:p>
            <a:pPr algn="r" rtl="1"/>
            <a:endParaRPr lang="en-US" sz="2400" dirty="0">
              <a:cs typeface="B Nazanin" pitchFamily="2" charset="-78"/>
            </a:endParaRPr>
          </a:p>
        </p:txBody>
      </p:sp>
    </p:spTree>
    <p:extLst>
      <p:ext uri="{BB962C8B-B14F-4D97-AF65-F5344CB8AC3E}">
        <p14:creationId xmlns="" xmlns:p14="http://schemas.microsoft.com/office/powerpoint/2010/main" val="2977926578"/>
      </p:ext>
    </p:extLst>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r"/>
            <a:r>
              <a:rPr lang="fa-IR" b="1" u="sng" dirty="0" smtClean="0">
                <a:cs typeface="B Nazanin" pitchFamily="2" charset="-78"/>
              </a:rPr>
              <a:t>شرح مراقبت بهداشتی:   </a:t>
            </a:r>
            <a:r>
              <a:rPr lang="en-US" dirty="0" smtClean="0">
                <a:cs typeface="B Nazanin" pitchFamily="2" charset="-78"/>
              </a:rPr>
              <a:t/>
            </a:r>
            <a:br>
              <a:rPr lang="en-US" dirty="0" smtClean="0">
                <a:cs typeface="B Nazanin" pitchFamily="2" charset="-78"/>
              </a:rPr>
            </a:br>
            <a:endParaRPr lang="en-US" dirty="0"/>
          </a:p>
        </p:txBody>
      </p:sp>
      <p:sp>
        <p:nvSpPr>
          <p:cNvPr id="3" name="Content Placeholder 2"/>
          <p:cNvSpPr>
            <a:spLocks noGrp="1"/>
          </p:cNvSpPr>
          <p:nvPr>
            <p:ph idx="1"/>
          </p:nvPr>
        </p:nvSpPr>
        <p:spPr/>
        <p:txBody>
          <a:bodyPr>
            <a:normAutofit/>
          </a:bodyPr>
          <a:lstStyle/>
          <a:p>
            <a:pPr algn="r" rtl="1"/>
            <a:r>
              <a:rPr lang="fa-IR" dirty="0" smtClean="0">
                <a:cs typeface="B Nazanin" pitchFamily="2" charset="-78"/>
              </a:rPr>
              <a:t>تاریخ اولین روز آخرین قاعدگی مورخ 1404.01.04 بوده است و در مورخ 1404.03.27 در سن بارداری 11 هفته و سه روز تشکیل پرونده داده است. </a:t>
            </a:r>
            <a:endParaRPr lang="en-US" dirty="0" smtClean="0">
              <a:cs typeface="B Nazanin" pitchFamily="2" charset="-78"/>
            </a:endParaRPr>
          </a:p>
          <a:p>
            <a:pPr lvl="0" algn="r" rtl="1"/>
            <a:r>
              <a:rPr lang="fa-IR" dirty="0" smtClean="0">
                <a:cs typeface="B Nazanin" pitchFamily="2" charset="-78"/>
              </a:rPr>
              <a:t>در شرح حال اولیه ماما، قد 160، وزن 64.5،  نمایه توده بدنی 25.2،  فشار خون 120/80، عدم ابتلا به بیماری و معاینات نرمال و بارداری اول ثبت شده است. </a:t>
            </a:r>
            <a:endParaRPr lang="en-US" dirty="0" smtClean="0">
              <a:cs typeface="B Nazanin" pitchFamily="2" charset="-78"/>
            </a:endParaRPr>
          </a:p>
          <a:p>
            <a:pPr lvl="0" algn="r" rtl="1"/>
            <a:r>
              <a:rPr lang="fa-IR" dirty="0" smtClean="0">
                <a:cs typeface="B Nazanin" pitchFamily="2" charset="-78"/>
              </a:rPr>
              <a:t>سه مراقبت معمول بارداری توسط ماما و سه مراقبت توسط بهورز دریافت کرده است در آزمایشات مرحله اول و دوم بارداری مشکل خاصی نداشته، غربال روان منفی بوده و خطر ترومبوآمبولی نداشته و علایم حیاتی در مراقبت ها  نرمال بوده است</a:t>
            </a:r>
            <a:endParaRPr lang="en-US" dirty="0" smtClean="0">
              <a:cs typeface="B Nazanin" pitchFamily="2" charset="-78"/>
            </a:endParaRPr>
          </a:p>
          <a:p>
            <a:pPr algn="r" rtl="1"/>
            <a:r>
              <a:rPr lang="fa-IR" dirty="0" smtClean="0">
                <a:cs typeface="B Nazanin" pitchFamily="2" charset="-78"/>
              </a:rPr>
              <a:t>وزنگیری بیش از حد معمول داشته و تحت مراقبت ویژه بوده است</a:t>
            </a:r>
            <a:endParaRPr lang="en-US" dirty="0">
              <a:cs typeface="B Nazanin" pitchFamily="2" charset="-78"/>
            </a:endParaRPr>
          </a:p>
        </p:txBody>
      </p:sp>
    </p:spTree>
    <p:extLst>
      <p:ext uri="{BB962C8B-B14F-4D97-AF65-F5344CB8AC3E}">
        <p14:creationId xmlns="" xmlns:p14="http://schemas.microsoft.com/office/powerpoint/2010/main" val="1901584602"/>
      </p:ext>
    </p:extLst>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431409"/>
          </a:xfrm>
        </p:spPr>
        <p:txBody>
          <a:bodyPr>
            <a:noAutofit/>
          </a:bodyPr>
          <a:lstStyle/>
          <a:p>
            <a:pPr algn="r"/>
            <a:r>
              <a:rPr lang="fa-IR" sz="2400" b="1" u="sng" dirty="0" smtClean="0">
                <a:cs typeface="B Nazanin" pitchFamily="2" charset="-78"/>
              </a:rPr>
              <a:t>شرح مراقبت بهداشتی:</a:t>
            </a:r>
            <a:endParaRPr lang="en-US" sz="2400" dirty="0"/>
          </a:p>
        </p:txBody>
      </p:sp>
      <p:sp>
        <p:nvSpPr>
          <p:cNvPr id="3" name="Content Placeholder 2"/>
          <p:cNvSpPr>
            <a:spLocks noGrp="1"/>
          </p:cNvSpPr>
          <p:nvPr>
            <p:ph idx="1"/>
          </p:nvPr>
        </p:nvSpPr>
        <p:spPr>
          <a:xfrm>
            <a:off x="677334" y="1294229"/>
            <a:ext cx="8596668" cy="4747134"/>
          </a:xfrm>
        </p:spPr>
        <p:txBody>
          <a:bodyPr>
            <a:normAutofit/>
          </a:bodyPr>
          <a:lstStyle/>
          <a:p>
            <a:pPr lvl="0" algn="r" rtl="1"/>
            <a:r>
              <a:rPr lang="fa-IR" dirty="0" smtClean="0">
                <a:cs typeface="B Nazanin" pitchFamily="2" charset="-78"/>
              </a:rPr>
              <a:t>در تاریخ 30/07/1404(هفته 30 بارداری) به علت ادم یک طرفه پا به فلوشیپ پریناتولوژی مراجعه می کند. علایم حیاتی نرمال، پروتئین اوری نداشته و طبق سونوگرافی درخواستی، داپلر اندام تحتانی  نرمال و جنین 3 هفته تاخیر رشد داشته و پلی هیدرآمینوس بوده است که خانم دکترتوصیه به چارت حرکت جنین و </a:t>
            </a:r>
            <a:r>
              <a:rPr lang="en-US" dirty="0" smtClean="0">
                <a:cs typeface="B Nazanin" pitchFamily="2" charset="-78"/>
              </a:rPr>
              <a:t>NST</a:t>
            </a:r>
            <a:r>
              <a:rPr lang="fa-IR" dirty="0" smtClean="0">
                <a:cs typeface="B Nazanin" pitchFamily="2" charset="-78"/>
              </a:rPr>
              <a:t> و سونوگرافی کنترل مجدد می کنند.</a:t>
            </a:r>
            <a:endParaRPr lang="en-US" dirty="0" smtClean="0">
              <a:cs typeface="B Nazanin" pitchFamily="2" charset="-78"/>
            </a:endParaRPr>
          </a:p>
          <a:p>
            <a:pPr lvl="0" algn="r" rtl="1"/>
            <a:r>
              <a:rPr lang="fa-IR" dirty="0" smtClean="0">
                <a:cs typeface="B Nazanin" pitchFamily="2" charset="-78"/>
              </a:rPr>
              <a:t>بعد از مراقبت سوم بارداری به علت ترس از تکرار عارضه منجر به مرگ خواهرش برای ادامه مراقبت های بارداری به تهران (به خانه خواهر شوهر)مهاجرت می کنند. در تاریخ 30/07/1404 مامای تیم سلامت اعلام مهاجرت موقت به تهران کرده است و طبق پیگیریهای انجام شده دو بار به مرکز بهداشت در منطقه قدس تهران جهت مراقبت مراجعه کرده است و توسط ماما (خانم موسوی) در کرج تحت مراقبت بوده است و در تاریخ 19/08/1404 در تهران واکسن آنفلوآنزا را دریافت می کند.</a:t>
            </a:r>
            <a:endParaRPr lang="en-US" dirty="0" smtClean="0">
              <a:cs typeface="B Nazanin" pitchFamily="2" charset="-78"/>
            </a:endParaRPr>
          </a:p>
          <a:p>
            <a:pPr lvl="0" algn="r" rtl="1"/>
            <a:r>
              <a:rPr lang="fa-IR" dirty="0" smtClean="0">
                <a:cs typeface="B Nazanin" pitchFamily="2" charset="-78"/>
              </a:rPr>
              <a:t> طبق اظهارات مادر شوهر متوفی از 5 سال پیش ازدواج کرده بودند و </a:t>
            </a:r>
            <a:r>
              <a:rPr lang="fa-IR" b="1" dirty="0" smtClean="0">
                <a:cs typeface="B Nazanin" pitchFamily="2" charset="-78"/>
              </a:rPr>
              <a:t>به علت مشکل ناباروری</a:t>
            </a:r>
            <a:r>
              <a:rPr lang="fa-IR" dirty="0" smtClean="0">
                <a:cs typeface="B Nazanin" pitchFamily="2" charset="-78"/>
              </a:rPr>
              <a:t> به پزشکی در تهران مراجعه می کنند به اظهار ایشان رقیه صفی پور مشکلی نداشته و </a:t>
            </a:r>
            <a:r>
              <a:rPr lang="fa-IR" b="1" dirty="0" smtClean="0">
                <a:cs typeface="B Nazanin" pitchFamily="2" charset="-78"/>
              </a:rPr>
              <a:t>شوهرش تحت درمان دارویی</a:t>
            </a:r>
            <a:r>
              <a:rPr lang="fa-IR" dirty="0" smtClean="0">
                <a:cs typeface="B Nazanin" pitchFamily="2" charset="-78"/>
              </a:rPr>
              <a:t> قرار گرفته و درمان شده است. </a:t>
            </a:r>
            <a:endParaRPr lang="en-US" dirty="0" smtClean="0">
              <a:cs typeface="B Nazanin" pitchFamily="2" charset="-78"/>
            </a:endParaRPr>
          </a:p>
        </p:txBody>
      </p:sp>
    </p:spTree>
    <p:extLst>
      <p:ext uri="{BB962C8B-B14F-4D97-AF65-F5344CB8AC3E}">
        <p14:creationId xmlns="" xmlns:p14="http://schemas.microsoft.com/office/powerpoint/2010/main" val="2936407946"/>
      </p:ext>
    </p:extLst>
  </p:cSld>
  <p:clrMapOvr>
    <a:masterClrMapping/>
  </p:clrMapOvr>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a:xfrm>
            <a:off x="858129" y="304801"/>
            <a:ext cx="8187397" cy="5821363"/>
          </a:xfrm>
        </p:spPr>
        <p:txBody>
          <a:bodyPr/>
          <a:lstStyle/>
          <a:p>
            <a:pPr algn="r" rtl="1"/>
            <a:r>
              <a:rPr lang="fa-IR" sz="2400" dirty="0" smtClean="0">
                <a:cs typeface="B Nazanin" pitchFamily="2" charset="-78"/>
              </a:rPr>
              <a:t>نقاط قوت:</a:t>
            </a:r>
          </a:p>
          <a:p>
            <a:pPr algn="r" rtl="1"/>
            <a:r>
              <a:rPr lang="fa-IR" sz="2400" dirty="0" smtClean="0">
                <a:cs typeface="B Nazanin" pitchFamily="2" charset="-78"/>
              </a:rPr>
              <a:t>انجام مراقبت متناسب با سن بارداری توسط ماما ، بهورز و پزشک</a:t>
            </a:r>
          </a:p>
          <a:p>
            <a:pPr algn="r" rtl="1"/>
            <a:r>
              <a:rPr lang="fa-IR" sz="2400" dirty="0" smtClean="0">
                <a:cs typeface="B Nazanin" pitchFamily="2" charset="-78"/>
              </a:rPr>
              <a:t>نقاط ضعف:</a:t>
            </a:r>
          </a:p>
          <a:p>
            <a:pPr algn="r" rtl="1"/>
            <a:r>
              <a:rPr lang="fa-IR" sz="2400" dirty="0" smtClean="0">
                <a:cs typeface="B Nazanin" pitchFamily="2" charset="-78"/>
              </a:rPr>
              <a:t>تشکیل مراقبت پیش از بارداری همزمان با بارداری</a:t>
            </a:r>
          </a:p>
          <a:p>
            <a:pPr algn="r" rtl="1"/>
            <a:r>
              <a:rPr lang="fa-IR" sz="2400" dirty="0" smtClean="0">
                <a:cs typeface="B Nazanin" pitchFamily="2" charset="-78"/>
              </a:rPr>
              <a:t>عدم اطلاع تاریخ زایمان مادر به ستاد شبکه</a:t>
            </a:r>
          </a:p>
          <a:p>
            <a:pPr algn="r" rtl="1"/>
            <a:r>
              <a:rPr lang="fa-IR" sz="2400" dirty="0" smtClean="0">
                <a:cs typeface="B Nazanin" pitchFamily="2" charset="-78"/>
              </a:rPr>
              <a:t>عدم مراقبت ویژه برای وزنگیری غیر طبیعی </a:t>
            </a:r>
          </a:p>
          <a:p>
            <a:pPr algn="r" rtl="1"/>
            <a:r>
              <a:rPr lang="fa-IR" sz="2400" dirty="0" smtClean="0">
                <a:cs typeface="B Nazanin" pitchFamily="2" charset="-78"/>
              </a:rPr>
              <a:t>پیشنهادات</a:t>
            </a:r>
            <a:r>
              <a:rPr lang="fa-IR" sz="2400" dirty="0" smtClean="0"/>
              <a:t>:</a:t>
            </a:r>
          </a:p>
          <a:p>
            <a:pPr algn="r" rtl="1"/>
            <a:r>
              <a:rPr lang="fa-IR" sz="2400" dirty="0" smtClean="0">
                <a:cs typeface="B Nazanin" pitchFamily="2" charset="-78"/>
              </a:rPr>
              <a:t>تعامل مستمر با ستاد شهرستان در پیگیری مادران پرخطر</a:t>
            </a:r>
          </a:p>
          <a:p>
            <a:pPr algn="r" rtl="1"/>
            <a:r>
              <a:rPr lang="fa-IR" sz="2400" dirty="0" smtClean="0">
                <a:cs typeface="B Nazanin" pitchFamily="2" charset="-78"/>
              </a:rPr>
              <a:t>صحت سنجی مراقبت های انجام شده   </a:t>
            </a:r>
          </a:p>
          <a:p>
            <a:pPr algn="r" rtl="1"/>
            <a:endParaRPr lang="fa-IR" dirty="0" smtClean="0"/>
          </a:p>
          <a:p>
            <a:pPr algn="r" rtl="1"/>
            <a:endParaRPr lang="en-US" dirty="0"/>
          </a:p>
        </p:txBody>
      </p:sp>
    </p:spTree>
    <p:extLst>
      <p:ext uri="{BB962C8B-B14F-4D97-AF65-F5344CB8AC3E}">
        <p14:creationId xmlns="" xmlns:p14="http://schemas.microsoft.com/office/powerpoint/2010/main" val="483509130"/>
      </p:ext>
    </p:extLst>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Title 1"/>
          <p:cNvSpPr>
            <a:spLocks noGrp="1"/>
          </p:cNvSpPr>
          <p:nvPr>
            <p:ph type="title"/>
          </p:nvPr>
        </p:nvSpPr>
        <p:spPr>
          <a:xfrm>
            <a:off x="609600" y="274638"/>
            <a:ext cx="10972800" cy="792162"/>
          </a:xfrm>
        </p:spPr>
        <p:txBody>
          <a:bodyPr/>
          <a:lstStyle/>
          <a:p>
            <a:pPr algn="ctr"/>
            <a:r>
              <a:rPr lang="fa-IR" sz="2800" b="1" dirty="0" smtClean="0">
                <a:cs typeface="B Nazanin" pitchFamily="2" charset="-78"/>
              </a:rPr>
              <a:t>اقدامات اجرایی در راستای مفاد نامه شماره 400.3147</a:t>
            </a:r>
            <a:endParaRPr lang="en-US" sz="2800" b="1" dirty="0" smtClean="0">
              <a:cs typeface="B Nazanin" pitchFamily="2" charset="-78"/>
            </a:endParaRPr>
          </a:p>
        </p:txBody>
      </p:sp>
      <p:sp>
        <p:nvSpPr>
          <p:cNvPr id="3" name="Content Placeholder 2"/>
          <p:cNvSpPr>
            <a:spLocks noGrp="1"/>
          </p:cNvSpPr>
          <p:nvPr>
            <p:ph idx="1"/>
          </p:nvPr>
        </p:nvSpPr>
        <p:spPr>
          <a:xfrm>
            <a:off x="609600" y="1295400"/>
            <a:ext cx="8703212" cy="5257800"/>
          </a:xfrm>
        </p:spPr>
        <p:txBody>
          <a:bodyPr rtlCol="0">
            <a:normAutofit/>
          </a:bodyPr>
          <a:lstStyle/>
          <a:p>
            <a:pPr algn="r" rtl="1" fontAlgn="auto">
              <a:spcAft>
                <a:spcPts val="0"/>
              </a:spcAft>
              <a:buFont typeface="Arial" pitchFamily="34" charset="0"/>
              <a:buChar char="•"/>
              <a:defRPr/>
            </a:pPr>
            <a:r>
              <a:rPr lang="fa-IR" dirty="0" smtClean="0">
                <a:cs typeface="B Nazanin" panose="00000400000000000000" pitchFamily="2" charset="-78"/>
              </a:rPr>
              <a:t>بند 7: توانمند سازی و افزایش مهارت ارائه ئهنئگان خدمات سلامت به مادران در حوزه بهداشت به ویژه نیرهای جدیدالورود: </a:t>
            </a:r>
          </a:p>
          <a:p>
            <a:pPr algn="r" rtl="1" fontAlgn="auto">
              <a:spcAft>
                <a:spcPts val="0"/>
              </a:spcAft>
              <a:buFont typeface="Arial" pitchFamily="34" charset="0"/>
              <a:buChar char="•"/>
              <a:defRPr/>
            </a:pPr>
            <a:r>
              <a:rPr lang="fa-IR" dirty="0" smtClean="0">
                <a:solidFill>
                  <a:srgbClr val="FF0000"/>
                </a:solidFill>
                <a:cs typeface="B Nazanin" panose="00000400000000000000" pitchFamily="2" charset="-78"/>
              </a:rPr>
              <a:t>برگزاری کارگاه مدیریت حاملگی های نیازمند مراقبت ویژه به صورت سالیانه برای کلیه کارکنان با تدریس پزشکان متخصص</a:t>
            </a:r>
          </a:p>
          <a:p>
            <a:pPr algn="r" rtl="1" fontAlgn="auto">
              <a:spcAft>
                <a:spcPts val="0"/>
              </a:spcAft>
              <a:buFont typeface="Arial" pitchFamily="34" charset="0"/>
              <a:buChar char="•"/>
              <a:defRPr/>
            </a:pPr>
            <a:r>
              <a:rPr lang="fa-IR" dirty="0" smtClean="0">
                <a:cs typeface="B Nazanin" panose="00000400000000000000" pitchFamily="2" charset="-78"/>
              </a:rPr>
              <a:t>8- </a:t>
            </a:r>
            <a:r>
              <a:rPr lang="fa-IR" dirty="0" smtClean="0">
                <a:solidFill>
                  <a:srgbClr val="FF0000"/>
                </a:solidFill>
                <a:cs typeface="B Nazanin" panose="00000400000000000000" pitchFamily="2" charset="-78"/>
              </a:rPr>
              <a:t>برگزاری دوره های آموزشی ادواری برای افزایش دانش و مهارت ارائه دهندگان خدمت مطابق با جدیدترین دستورالعمل های وزارت متبوع:</a:t>
            </a:r>
          </a:p>
          <a:p>
            <a:pPr algn="r" rtl="1" fontAlgn="auto">
              <a:spcAft>
                <a:spcPts val="0"/>
              </a:spcAft>
              <a:buFont typeface="Arial" pitchFamily="34" charset="0"/>
              <a:buChar char="•"/>
              <a:defRPr/>
            </a:pPr>
            <a:r>
              <a:rPr lang="fa-IR" dirty="0" smtClean="0">
                <a:cs typeface="B Nazanin" panose="00000400000000000000" pitchFamily="2" charset="-78"/>
              </a:rPr>
              <a:t>برگزاری سالیانه  کارگاه آموزشی کتاب راهنمای خدمات خارج بیمارستانی ( مراقبت های ادغام یافته سلامت مادران ) به کلیه سطوح مراقبتی (بهورز، پرشک ، مراقب سلامت، ماما.....) </a:t>
            </a:r>
          </a:p>
          <a:p>
            <a:pPr algn="r" rtl="1" fontAlgn="auto">
              <a:spcAft>
                <a:spcPts val="0"/>
              </a:spcAft>
              <a:buFont typeface="Arial" pitchFamily="34" charset="0"/>
              <a:buChar char="•"/>
              <a:defRPr/>
            </a:pPr>
            <a:r>
              <a:rPr lang="fa-IR" dirty="0" smtClean="0">
                <a:cs typeface="B Nazanin" panose="00000400000000000000" pitchFamily="2" charset="-78"/>
              </a:rPr>
              <a:t>9- اشتراک تجارب و درس آموخته های کمیته های مرگ و عوارض مادری : </a:t>
            </a:r>
          </a:p>
          <a:p>
            <a:pPr algn="r" rtl="1" fontAlgn="auto">
              <a:spcAft>
                <a:spcPts val="0"/>
              </a:spcAft>
              <a:buFont typeface="Arial" pitchFamily="34" charset="0"/>
              <a:buChar char="•"/>
              <a:defRPr/>
            </a:pPr>
            <a:r>
              <a:rPr lang="fa-IR" dirty="0" smtClean="0">
                <a:cs typeface="B Nazanin" panose="00000400000000000000" pitchFamily="2" charset="-78"/>
              </a:rPr>
              <a:t>تهیه کیس ریپورت از موارد مرگ مادری همراه با استخرراج نقاظ ضعف مراقبتی و آموزش کلیه کارکنان در جلسات حضوری متعاقب وقوع هر مورد مرگ مادری و لحاظ آموزش تجمعی کیس ریپورت های مرگ مادری در 10 سال گذشته در برنامه آموزش ضمن خدمت و آموزش مداوم کارکنان به منظور آموزش سالیانه و مستمر کلیه کیس ریپورت های مرگ مادری دانشگاه در 10 سال گذشته </a:t>
            </a:r>
          </a:p>
        </p:txBody>
      </p:sp>
    </p:spTree>
  </p:cSld>
  <p:clrMapOvr>
    <a:masterClrMapping/>
  </p:clrMapOvr>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a:bodyPr>
          <a:lstStyle/>
          <a:p>
            <a:pPr fontAlgn="auto">
              <a:spcAft>
                <a:spcPts val="0"/>
              </a:spcAft>
              <a:defRPr/>
            </a:pPr>
            <a:r>
              <a:rPr lang="fa-IR" b="1" dirty="0">
                <a:cs typeface="B Nazanin" panose="00000400000000000000" pitchFamily="2" charset="-78"/>
              </a:rPr>
              <a:t>اقدامات اجرایی در راستای مفاد نامه شماره 400.3147</a:t>
            </a:r>
            <a:endParaRPr lang="en-US" dirty="0"/>
          </a:p>
        </p:txBody>
      </p:sp>
      <p:sp>
        <p:nvSpPr>
          <p:cNvPr id="3" name="Content Placeholder 2"/>
          <p:cNvSpPr>
            <a:spLocks noGrp="1"/>
          </p:cNvSpPr>
          <p:nvPr>
            <p:ph idx="1"/>
          </p:nvPr>
        </p:nvSpPr>
        <p:spPr/>
        <p:txBody>
          <a:bodyPr rtlCol="0">
            <a:normAutofit/>
          </a:bodyPr>
          <a:lstStyle/>
          <a:p>
            <a:pPr algn="r" rtl="1" fontAlgn="auto">
              <a:spcAft>
                <a:spcPts val="0"/>
              </a:spcAft>
              <a:buFont typeface="Arial" pitchFamily="34" charset="0"/>
              <a:buChar char="•"/>
              <a:defRPr/>
            </a:pPr>
            <a:r>
              <a:rPr lang="fa-IR" dirty="0" smtClean="0">
                <a:cs typeface="B Nazanin" pitchFamily="2" charset="-78"/>
              </a:rPr>
              <a:t>بند 10- </a:t>
            </a:r>
            <a:r>
              <a:rPr lang="fa-IR" dirty="0" smtClean="0">
                <a:solidFill>
                  <a:srgbClr val="FF0000"/>
                </a:solidFill>
                <a:cs typeface="B Nazanin" pitchFamily="2" charset="-78"/>
              </a:rPr>
              <a:t>برگزاری مانورهای مختلف با هدف افزایش مهارت های کارکنان در زمینه مدیریت اورژانس های مامایی و ارائه خدمات در زمان بحران و بلایا: </a:t>
            </a:r>
          </a:p>
          <a:p>
            <a:pPr algn="r" rtl="1" fontAlgn="auto">
              <a:spcAft>
                <a:spcPts val="0"/>
              </a:spcAft>
              <a:buFont typeface="Arial" pitchFamily="34" charset="0"/>
              <a:buChar char="•"/>
              <a:defRPr/>
            </a:pPr>
            <a:r>
              <a:rPr lang="fa-IR" dirty="0" smtClean="0">
                <a:cs typeface="B Nazanin" pitchFamily="2" charset="-78"/>
              </a:rPr>
              <a:t>مشارکت مستمر و سالیانه ماماهای شاغل در واحد تسهیلا زایمانی در کارگاه احیا نوزاد و احیا بزگسال و مدیریت خونریزی در شهرستان های تابعه</a:t>
            </a:r>
          </a:p>
          <a:p>
            <a:pPr algn="r" rtl="1" fontAlgn="auto">
              <a:spcAft>
                <a:spcPts val="0"/>
              </a:spcAft>
              <a:buFont typeface="Arial" pitchFamily="34" charset="0"/>
              <a:buChar char="•"/>
              <a:defRPr/>
            </a:pPr>
            <a:r>
              <a:rPr lang="fa-IR" dirty="0" smtClean="0">
                <a:cs typeface="B Nazanin" pitchFamily="2" charset="-78"/>
              </a:rPr>
              <a:t>بند 11- ارزشیابی عملکرد ارائه دهندگان خدمت در خصوص نحوه ارائه خدمات با کیفیت و خوشایند به مادران و طراحی نظام انگیزیشی مناسب :</a:t>
            </a:r>
          </a:p>
          <a:p>
            <a:pPr algn="r" rtl="1" fontAlgn="auto">
              <a:spcAft>
                <a:spcPts val="0"/>
              </a:spcAft>
              <a:buFont typeface="Arial" pitchFamily="34" charset="0"/>
              <a:buChar char="•"/>
              <a:defRPr/>
            </a:pPr>
            <a:r>
              <a:rPr lang="fa-IR" dirty="0" smtClean="0">
                <a:cs typeface="B Nazanin" pitchFamily="2" charset="-78"/>
              </a:rPr>
              <a:t>تهیه چک لیست جامع پایش برنامه مراقبت ادغام یافته سلامت مادران و انالیز چک لیست به صورت شش ماهه و تشویق سالیانه کارکنان براساس میزان تحقق شاخص های اولویت دار برنامه مادران </a:t>
            </a:r>
          </a:p>
        </p:txBody>
      </p:sp>
    </p:spTree>
  </p:cSld>
  <p:clrMapOvr>
    <a:masterClrMapping/>
  </p:clrMapOvr>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Title 1"/>
          <p:cNvSpPr>
            <a:spLocks noGrp="1"/>
          </p:cNvSpPr>
          <p:nvPr>
            <p:ph type="title"/>
          </p:nvPr>
        </p:nvSpPr>
        <p:spPr>
          <a:xfrm>
            <a:off x="609600" y="274638"/>
            <a:ext cx="10972800" cy="868362"/>
          </a:xfrm>
        </p:spPr>
        <p:txBody>
          <a:bodyPr/>
          <a:lstStyle/>
          <a:p>
            <a:pPr algn="r" rtl="1"/>
            <a:r>
              <a:rPr lang="fa-IR" sz="2800" b="1" dirty="0" smtClean="0">
                <a:cs typeface="B Nazanin" pitchFamily="2" charset="-78"/>
              </a:rPr>
              <a:t>اقدامات اجرایی در راستای مفاد نامه شماره 400.3147</a:t>
            </a:r>
            <a:endParaRPr lang="en-US" sz="2800" dirty="0" smtClean="0"/>
          </a:p>
        </p:txBody>
      </p:sp>
      <p:sp>
        <p:nvSpPr>
          <p:cNvPr id="3" name="Content Placeholder 2"/>
          <p:cNvSpPr>
            <a:spLocks noGrp="1"/>
          </p:cNvSpPr>
          <p:nvPr>
            <p:ph idx="1"/>
          </p:nvPr>
        </p:nvSpPr>
        <p:spPr>
          <a:xfrm>
            <a:off x="609600" y="1417639"/>
            <a:ext cx="7549662" cy="4708525"/>
          </a:xfrm>
        </p:spPr>
        <p:txBody>
          <a:bodyPr rtlCol="0">
            <a:normAutofit/>
          </a:bodyPr>
          <a:lstStyle/>
          <a:p>
            <a:pPr algn="r" rtl="1" fontAlgn="auto">
              <a:spcAft>
                <a:spcPts val="0"/>
              </a:spcAft>
              <a:buFont typeface="Arial" pitchFamily="34" charset="0"/>
              <a:buChar char="•"/>
              <a:defRPr/>
            </a:pPr>
            <a:r>
              <a:rPr lang="fa-IR" dirty="0" smtClean="0">
                <a:solidFill>
                  <a:srgbClr val="FF0000"/>
                </a:solidFill>
                <a:cs typeface="B Nazanin" panose="00000400000000000000" pitchFamily="2" charset="-78"/>
              </a:rPr>
              <a:t>د-ثبت دقیق و کامل اطلاعات مادران و نوزادان در سامانه رگولاتوری:</a:t>
            </a:r>
          </a:p>
          <a:p>
            <a:pPr algn="r" rtl="1" fontAlgn="auto">
              <a:spcAft>
                <a:spcPts val="0"/>
              </a:spcAft>
              <a:buFont typeface="Arial" pitchFamily="34" charset="0"/>
              <a:buChar char="•"/>
              <a:defRPr/>
            </a:pPr>
            <a:r>
              <a:rPr lang="fa-IR" dirty="0" smtClean="0">
                <a:cs typeface="B Nazanin" panose="00000400000000000000" pitchFamily="2" charset="-78"/>
              </a:rPr>
              <a:t>اطلاعات کلیه زایمان های خارج بیمارستانی در سامانه رگولاتوری ثبت می گردد. </a:t>
            </a:r>
          </a:p>
          <a:p>
            <a:pPr algn="r" rtl="1" fontAlgn="auto">
              <a:spcAft>
                <a:spcPts val="0"/>
              </a:spcAft>
              <a:buFont typeface="Arial" pitchFamily="34" charset="0"/>
              <a:buChar char="•"/>
              <a:defRPr/>
            </a:pPr>
            <a:r>
              <a:rPr lang="fa-IR" dirty="0" smtClean="0">
                <a:cs typeface="B Nazanin" panose="00000400000000000000" pitchFamily="2" charset="-78"/>
              </a:rPr>
              <a:t>ثبت دقیق و به موقع اطلاعات در سامانه مرگ مادری و عوارض بارداری و زایمان وزارت متبوع: </a:t>
            </a:r>
          </a:p>
          <a:p>
            <a:pPr algn="r" rtl="1" fontAlgn="auto">
              <a:spcAft>
                <a:spcPts val="0"/>
              </a:spcAft>
              <a:buFont typeface="Arial" pitchFamily="34" charset="0"/>
              <a:buChar char="•"/>
              <a:defRPr/>
            </a:pPr>
            <a:r>
              <a:rPr lang="fa-IR" dirty="0" smtClean="0">
                <a:cs typeface="B Nazanin" panose="00000400000000000000" pitchFamily="2" charset="-78"/>
              </a:rPr>
              <a:t>کلیه اطلاعات مادران متوفی و مادران مبتلا به عوارض بارداری و زایمان ضمن بررسی پرونده بهداشتی آنها استخراج و در سامانه مرگ و عوارض مادری ثبت شده است.  </a:t>
            </a:r>
          </a:p>
          <a:p>
            <a:pPr algn="r" rtl="1" fontAlgn="auto">
              <a:spcAft>
                <a:spcPts val="0"/>
              </a:spcAft>
              <a:buFont typeface="Arial" pitchFamily="34" charset="0"/>
              <a:buChar char="•"/>
              <a:defRPr/>
            </a:pPr>
            <a:endParaRPr lang="en-US"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208898" name="Picture 2"/>
          <p:cNvPicPr>
            <a:picLocks noChangeAspect="1" noChangeArrowheads="1"/>
          </p:cNvPicPr>
          <p:nvPr/>
        </p:nvPicPr>
        <p:blipFill>
          <a:blip r:embed="rId2"/>
          <a:srcRect/>
          <a:stretch>
            <a:fillRect/>
          </a:stretch>
        </p:blipFill>
        <p:spPr bwMode="auto">
          <a:xfrm>
            <a:off x="815925" y="1434904"/>
            <a:ext cx="8482819" cy="4065563"/>
          </a:xfrm>
          <a:prstGeom prst="rect">
            <a:avLst/>
          </a:prstGeom>
          <a:noFill/>
          <a:ln w="9525">
            <a:noFill/>
            <a:miter lim="800000"/>
            <a:headEnd/>
            <a:tailEnd/>
          </a:ln>
          <a:effectLst/>
        </p:spPr>
      </p:pic>
    </p:spTree>
  </p:cSld>
  <p:clrMapOvr>
    <a:masterClrMapping/>
  </p:clrMapOvr>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a:bodyPr>
          <a:lstStyle/>
          <a:p>
            <a:pPr fontAlgn="auto">
              <a:spcAft>
                <a:spcPts val="0"/>
              </a:spcAft>
              <a:defRPr/>
            </a:pPr>
            <a:r>
              <a:rPr lang="fa-IR" b="1" dirty="0">
                <a:cs typeface="B Nazanin" panose="00000400000000000000" pitchFamily="2" charset="-78"/>
              </a:rPr>
              <a:t>اقدامات اجرایی در راستای مفاد نامه شماره 400.3147</a:t>
            </a:r>
            <a:endParaRPr lang="en-US" dirty="0"/>
          </a:p>
        </p:txBody>
      </p:sp>
      <p:sp>
        <p:nvSpPr>
          <p:cNvPr id="3" name="Content Placeholder 2"/>
          <p:cNvSpPr>
            <a:spLocks noGrp="1"/>
          </p:cNvSpPr>
          <p:nvPr>
            <p:ph idx="1"/>
          </p:nvPr>
        </p:nvSpPr>
        <p:spPr/>
        <p:txBody>
          <a:bodyPr rtlCol="0">
            <a:normAutofit/>
          </a:bodyPr>
          <a:lstStyle/>
          <a:p>
            <a:pPr algn="r" rtl="1" fontAlgn="auto">
              <a:spcAft>
                <a:spcPts val="0"/>
              </a:spcAft>
              <a:buFont typeface="Arial" pitchFamily="34" charset="0"/>
              <a:buChar char="•"/>
              <a:defRPr/>
            </a:pPr>
            <a:r>
              <a:rPr lang="fa-IR" dirty="0" smtClean="0"/>
              <a:t>ه : </a:t>
            </a:r>
            <a:r>
              <a:rPr lang="fa-IR" dirty="0" smtClean="0">
                <a:cs typeface="B Nazanin" pitchFamily="2" charset="-78"/>
              </a:rPr>
              <a:t>حوزه مدیریت ارایه خدمات: </a:t>
            </a:r>
          </a:p>
          <a:p>
            <a:pPr algn="r" rtl="1" fontAlgn="auto">
              <a:spcAft>
                <a:spcPts val="0"/>
              </a:spcAft>
              <a:buFont typeface="Arial" pitchFamily="34" charset="0"/>
              <a:buChar char="•"/>
              <a:defRPr/>
            </a:pPr>
            <a:r>
              <a:rPr lang="fa-IR" dirty="0" smtClean="0">
                <a:cs typeface="B Nazanin" pitchFamily="2" charset="-78"/>
              </a:rPr>
              <a:t>1. </a:t>
            </a:r>
            <a:r>
              <a:rPr lang="fa-IR" dirty="0" smtClean="0">
                <a:solidFill>
                  <a:srgbClr val="FF0000"/>
                </a:solidFill>
                <a:cs typeface="B Nazanin" pitchFamily="2" charset="-78"/>
              </a:rPr>
              <a:t>ارائه خدمات مطابق با جدیدترین دستورالعمل ابلاغی وزارت بهداشت: </a:t>
            </a:r>
          </a:p>
          <a:p>
            <a:pPr algn="r" rtl="1" fontAlgn="auto">
              <a:spcAft>
                <a:spcPts val="0"/>
              </a:spcAft>
              <a:buFont typeface="Arial" pitchFamily="34" charset="0"/>
              <a:buChar char="•"/>
              <a:defRPr/>
            </a:pPr>
            <a:r>
              <a:rPr lang="fa-IR" dirty="0" smtClean="0">
                <a:cs typeface="B Nazanin" pitchFamily="2" charset="-78"/>
              </a:rPr>
              <a:t>دستورالعمل مراقبت ادغام یافته سلامت مادران ویزایش نهم اخرین دستورالعمل موجود بوده و چاپ و در اختیار کلیه مراکز گذاشته شده و خدمات بر مبنای آن ارائه می گردد. 2. مشارکت فعال تیم مدیریتی دانشگاه و بیمارستان در مدیریت مادران نیازمند مراقبت ویژه: </a:t>
            </a:r>
          </a:p>
          <a:p>
            <a:pPr algn="r" rtl="1" fontAlgn="auto">
              <a:spcAft>
                <a:spcPts val="0"/>
              </a:spcAft>
              <a:buFont typeface="Arial" pitchFamily="34" charset="0"/>
              <a:buChar char="•"/>
              <a:defRPr/>
            </a:pPr>
            <a:r>
              <a:rPr lang="fa-IR" dirty="0" smtClean="0">
                <a:cs typeface="B Nazanin" pitchFamily="2" charset="-78"/>
              </a:rPr>
              <a:t>کلیه کارشناسان ستادی برنامه مادران در معاونت بهداشتی و شهرستان های تابعه به صورت 24 ساعته آنکال هستند و با ارتباط تلفنی و یا اینترنتی با بیمارستان ها و معاونت درمان گزارش مادران نیازمند مراقبت ویژه را به صورت 24 ساعته از بیمارستان ها و کارکنان شاغل در واحدهای محیطی بهداشت دریافت و پیگیری می کنند و در موارد حاد و نیار به مداخله در سظوح بالا جهت تصمیم گیری و حل موانع مراتب به معاون بهداشت و یا درمان اطلاع رسانی می گردد. </a:t>
            </a:r>
            <a:endParaRPr lang="en-US" dirty="0">
              <a:cs typeface="B Nazanin" pitchFamily="2" charset="-78"/>
            </a:endParaRPr>
          </a:p>
        </p:txBody>
      </p:sp>
    </p:spTree>
  </p:cSld>
  <p:clrMapOvr>
    <a:masterClrMapping/>
  </p:clrMapOvr>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a:bodyPr>
          <a:lstStyle/>
          <a:p>
            <a:pPr fontAlgn="auto">
              <a:spcAft>
                <a:spcPts val="0"/>
              </a:spcAft>
              <a:defRPr/>
            </a:pPr>
            <a:r>
              <a:rPr lang="fa-IR" b="1" dirty="0">
                <a:cs typeface="B Nazanin" panose="00000400000000000000" pitchFamily="2" charset="-78"/>
              </a:rPr>
              <a:t>اقدامات اجرایی در راستای مفاد نامه شماره 400.3147</a:t>
            </a:r>
            <a:endParaRPr lang="en-US" dirty="0"/>
          </a:p>
        </p:txBody>
      </p:sp>
      <p:sp>
        <p:nvSpPr>
          <p:cNvPr id="3" name="Content Placeholder 2"/>
          <p:cNvSpPr>
            <a:spLocks noGrp="1"/>
          </p:cNvSpPr>
          <p:nvPr>
            <p:ph idx="1"/>
          </p:nvPr>
        </p:nvSpPr>
        <p:spPr/>
        <p:txBody>
          <a:bodyPr rtlCol="0">
            <a:normAutofit lnSpcReduction="10000"/>
          </a:bodyPr>
          <a:lstStyle/>
          <a:p>
            <a:pPr algn="r" rtl="1" fontAlgn="auto">
              <a:spcAft>
                <a:spcPts val="0"/>
              </a:spcAft>
              <a:buFont typeface="Arial" pitchFamily="34" charset="0"/>
              <a:buChar char="•"/>
              <a:defRPr/>
            </a:pPr>
            <a:r>
              <a:rPr lang="fa-IR" dirty="0" smtClean="0"/>
              <a:t>3- </a:t>
            </a:r>
            <a:r>
              <a:rPr lang="fa-IR" dirty="0" smtClean="0">
                <a:solidFill>
                  <a:srgbClr val="FF0000"/>
                </a:solidFill>
                <a:cs typeface="B Nazanin" pitchFamily="2" charset="-78"/>
              </a:rPr>
              <a:t>نشاندار کردن مادران نیازمند مراقبت ویژه در مراکز بهداشتی: </a:t>
            </a:r>
          </a:p>
          <a:p>
            <a:pPr algn="r" rtl="1" fontAlgn="auto">
              <a:spcAft>
                <a:spcPts val="0"/>
              </a:spcAft>
              <a:buFont typeface="Arial" pitchFamily="34" charset="0"/>
              <a:buChar char="•"/>
              <a:defRPr/>
            </a:pPr>
            <a:r>
              <a:rPr lang="fa-IR" dirty="0" smtClean="0">
                <a:cs typeface="B Nazanin" pitchFamily="2" charset="-78"/>
              </a:rPr>
              <a:t>کد </a:t>
            </a:r>
            <a:r>
              <a:rPr lang="en-US" dirty="0" smtClean="0">
                <a:cs typeface="B Nazanin" pitchFamily="2" charset="-78"/>
              </a:rPr>
              <a:t>icd10</a:t>
            </a:r>
            <a:r>
              <a:rPr lang="fa-IR" dirty="0" smtClean="0">
                <a:cs typeface="B Nazanin" pitchFamily="2" charset="-78"/>
              </a:rPr>
              <a:t> ویژه مادران باردار در سامانه ثبت می گردد تا مادران در سامانه سیب به عنوان افراد نیازمند مراقبت ویژه شناسایی و در لیست مادران نیازمند مراقبت ویژه قابل روئیت باشند. اخیرا به علت اختلال در سامانه سیب علیرغم ثبت کد لیست مادران نیازمند مراقبت ویژه از منوی مربوطه قابل روئیت نیست و این مسئله اختلال در شناسایی و مدیریت بارداری های نیازمند مراقبت ویژه ایجاد کرده است. </a:t>
            </a:r>
          </a:p>
          <a:p>
            <a:pPr algn="r" rtl="1" fontAlgn="auto">
              <a:spcAft>
                <a:spcPts val="0"/>
              </a:spcAft>
              <a:buFont typeface="Arial" pitchFamily="34" charset="0"/>
              <a:buChar char="•"/>
              <a:defRPr/>
            </a:pPr>
            <a:r>
              <a:rPr lang="fa-IR" dirty="0" smtClean="0">
                <a:cs typeface="B Nazanin" pitchFamily="2" charset="-78"/>
              </a:rPr>
              <a:t>4- تهیه لیست مادران نیازمند مراقبت ویژه جهت پیگیری فعال ایشان توسط رابط سلامت جهت اطمینان از دریافت مراقبت های مورد نیاز با کیفیت: </a:t>
            </a:r>
          </a:p>
          <a:p>
            <a:pPr algn="r" rtl="1" fontAlgn="auto">
              <a:spcAft>
                <a:spcPts val="0"/>
              </a:spcAft>
              <a:buFont typeface="Arial" pitchFamily="34" charset="0"/>
              <a:buChar char="•"/>
              <a:defRPr/>
            </a:pPr>
            <a:r>
              <a:rPr lang="fa-IR" dirty="0" smtClean="0">
                <a:cs typeface="B Nazanin" pitchFamily="2" charset="-78"/>
              </a:rPr>
              <a:t>طی اجرای برنامه کمیته موربیدیته که به صورت ماهیانه در ستاد شبکه ها برگزار می گردد. لیست مشخصات کلیه مادران نیازمند مراقبت ویژه توسط کارکنان محیطی استخراج و به کارشناسان ستادی مادران گزارش می گردد و کارشناسان ستادی ضمن بررسی پرونده بهداشتی توصیه های مراقبتی لازم را به کارکنان محیطی انعکاس می دهند و طی این برنامه زنان مبتلا به عوارض کمپلیکه شناسایی و جهت تصمیم گیری در خصوص استمرار بارداری به پریناتولوژیست و پزشکی قانونی ارجاع می شوند.</a:t>
            </a:r>
            <a:r>
              <a:rPr lang="fa-IR" dirty="0" smtClean="0"/>
              <a:t>  </a:t>
            </a:r>
            <a:r>
              <a:rPr lang="fa-IR" dirty="0" smtClean="0">
                <a:cs typeface="B Nazanin" pitchFamily="2" charset="-78"/>
              </a:rPr>
              <a:t>(اخیرا به دلیل عدم اختصاص نقش محیطی به کارشناسان ستادی برنامه اجرای این برنامه که نقش بسزایی در پیشگیری از مرگ های مادری دارد دچار اختلال شده است)</a:t>
            </a:r>
            <a:endParaRPr lang="en-US" dirty="0">
              <a:cs typeface="B Nazanin" pitchFamily="2" charset="-78"/>
            </a:endParaRPr>
          </a:p>
        </p:txBody>
      </p:sp>
    </p:spTree>
  </p:cSld>
  <p:clrMapOvr>
    <a:masterClrMapping/>
  </p:clrMapOvr>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a:bodyPr>
          <a:lstStyle/>
          <a:p>
            <a:pPr fontAlgn="auto">
              <a:spcAft>
                <a:spcPts val="0"/>
              </a:spcAft>
              <a:defRPr/>
            </a:pPr>
            <a:r>
              <a:rPr lang="fa-IR" b="1" dirty="0">
                <a:cs typeface="B Nazanin" panose="00000400000000000000" pitchFamily="2" charset="-78"/>
              </a:rPr>
              <a:t>اقدامات اجرایی در راستای مفاد نامه شماره 400.3147</a:t>
            </a:r>
            <a:endParaRPr lang="en-US" dirty="0"/>
          </a:p>
        </p:txBody>
      </p:sp>
      <p:sp>
        <p:nvSpPr>
          <p:cNvPr id="3" name="Content Placeholder 2"/>
          <p:cNvSpPr>
            <a:spLocks noGrp="1"/>
          </p:cNvSpPr>
          <p:nvPr>
            <p:ph idx="1"/>
          </p:nvPr>
        </p:nvSpPr>
        <p:spPr/>
        <p:txBody>
          <a:bodyPr rtlCol="0">
            <a:normAutofit/>
          </a:bodyPr>
          <a:lstStyle/>
          <a:p>
            <a:pPr algn="r" rtl="1" fontAlgn="auto">
              <a:spcAft>
                <a:spcPts val="0"/>
              </a:spcAft>
              <a:buFont typeface="Arial" pitchFamily="34" charset="0"/>
              <a:buChar char="•"/>
              <a:defRPr/>
            </a:pPr>
            <a:r>
              <a:rPr lang="fa-IR" dirty="0" smtClean="0"/>
              <a:t>5. </a:t>
            </a:r>
            <a:r>
              <a:rPr lang="fa-IR" dirty="0" smtClean="0">
                <a:solidFill>
                  <a:srgbClr val="FF0000"/>
                </a:solidFill>
                <a:cs typeface="B Nazanin" pitchFamily="2" charset="-78"/>
              </a:rPr>
              <a:t>ارجاع یا اعزام به موقع مادران نیازمند انتقال به بیمارستان متناسب با سطح بندی خدمات پری ناتال و مطابق با دستورالعمل ابلاغی مربوطه : </a:t>
            </a:r>
          </a:p>
          <a:p>
            <a:pPr algn="r" rtl="1" fontAlgn="auto">
              <a:spcAft>
                <a:spcPts val="0"/>
              </a:spcAft>
              <a:buFont typeface="Arial" pitchFamily="34" charset="0"/>
              <a:buChar char="•"/>
              <a:defRPr/>
            </a:pPr>
            <a:r>
              <a:rPr lang="fa-IR" dirty="0" smtClean="0">
                <a:cs typeface="B Nazanin" pitchFamily="2" charset="-78"/>
              </a:rPr>
              <a:t>ارجاع و اعزام بر اساس مفاد دستورالعمل مراقبت ادغام یافته سلامت مادران انجام می گیرد و در موارد ضروری همراهی در حین اعزام توسط کارکنان انجام می شود. شماره ستاد  هدایت در اختیار کلیه کارکنان مادران قرار گرفته است. </a:t>
            </a:r>
          </a:p>
          <a:p>
            <a:pPr algn="r" rtl="1" fontAlgn="auto">
              <a:spcAft>
                <a:spcPts val="0"/>
              </a:spcAft>
              <a:buFont typeface="Arial" pitchFamily="34" charset="0"/>
              <a:buChar char="•"/>
              <a:defRPr/>
            </a:pPr>
            <a:r>
              <a:rPr lang="fa-IR" dirty="0" smtClean="0">
                <a:cs typeface="B Nazanin" pitchFamily="2" charset="-78"/>
              </a:rPr>
              <a:t>7-</a:t>
            </a:r>
            <a:r>
              <a:rPr lang="fa-IR" dirty="0" smtClean="0">
                <a:solidFill>
                  <a:srgbClr val="FF0000"/>
                </a:solidFill>
                <a:cs typeface="B Nazanin" pitchFamily="2" charset="-78"/>
              </a:rPr>
              <a:t>پیگیری فعال مادران نیازمند مراقبت ویژه تا 42 روز پس از زایمان توسط مراکز بهداشتی: </a:t>
            </a:r>
          </a:p>
          <a:p>
            <a:pPr algn="r" rtl="1" fontAlgn="auto">
              <a:spcAft>
                <a:spcPts val="0"/>
              </a:spcAft>
              <a:buFont typeface="Arial" pitchFamily="34" charset="0"/>
              <a:buChar char="•"/>
              <a:defRPr/>
            </a:pPr>
            <a:r>
              <a:rPr lang="fa-IR" dirty="0" smtClean="0">
                <a:cs typeface="B Nazanin" pitchFamily="2" charset="-78"/>
              </a:rPr>
              <a:t>ارائه سه مراقبت در روزهای 1-3 و 10 تا 15 و 30تا42 پس از زایمان  همراه با مراقبت ور فواصل کمتر در افراد نیازمند مراقبت ویژه انجام میگیرد و درصد دوبار مراقبت پس از زایمان در حال حاضر 90 درصد است. ضمن پیگیری های به عمل آمده موارد مهاجرت دهی به سایر شهرستان ها شناسایی و به شهرستان مقصد اطلاع رسانی می گردد. </a:t>
            </a:r>
            <a:endParaRPr lang="en-US" dirty="0">
              <a:cs typeface="B Nazanin" pitchFamily="2" charset="-78"/>
            </a:endParaRPr>
          </a:p>
        </p:txBody>
      </p:sp>
    </p:spTree>
  </p:cSld>
  <p:clrMapOvr>
    <a:masterClrMapping/>
  </p:clrMapOvr>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Title 1"/>
          <p:cNvSpPr>
            <a:spLocks noGrp="1"/>
          </p:cNvSpPr>
          <p:nvPr>
            <p:ph type="title"/>
          </p:nvPr>
        </p:nvSpPr>
        <p:spPr/>
        <p:txBody>
          <a:bodyPr/>
          <a:lstStyle/>
          <a:p>
            <a:r>
              <a:rPr lang="fa-IR" sz="2800" b="1" smtClean="0">
                <a:cs typeface="B Nazanin" pitchFamily="2" charset="-78"/>
              </a:rPr>
              <a:t>اقدامات اجرایی در راستای مفاد نامه شماره 400.3147</a:t>
            </a:r>
            <a:endParaRPr lang="en-US" sz="2800" smtClean="0"/>
          </a:p>
        </p:txBody>
      </p:sp>
      <p:sp>
        <p:nvSpPr>
          <p:cNvPr id="3" name="Content Placeholder 2"/>
          <p:cNvSpPr>
            <a:spLocks noGrp="1"/>
          </p:cNvSpPr>
          <p:nvPr>
            <p:ph idx="1"/>
          </p:nvPr>
        </p:nvSpPr>
        <p:spPr/>
        <p:txBody>
          <a:bodyPr rtlCol="0">
            <a:normAutofit fontScale="85000" lnSpcReduction="20000"/>
          </a:bodyPr>
          <a:lstStyle/>
          <a:p>
            <a:pPr algn="r" rtl="1" fontAlgn="auto">
              <a:spcAft>
                <a:spcPts val="0"/>
              </a:spcAft>
              <a:buFont typeface="Arial" pitchFamily="34" charset="0"/>
              <a:buChar char="•"/>
              <a:defRPr/>
            </a:pPr>
            <a:r>
              <a:rPr lang="fa-IR" dirty="0" smtClean="0"/>
              <a:t>و</a:t>
            </a:r>
            <a:r>
              <a:rPr lang="fa-IR" sz="3000" dirty="0" smtClean="0">
                <a:cs typeface="B Nazanin" pitchFamily="2" charset="-78"/>
              </a:rPr>
              <a:t>. حوزه مدیریت توانمندسازی دریافت کنندگان خدمت : </a:t>
            </a:r>
          </a:p>
          <a:p>
            <a:pPr algn="r" rtl="1" fontAlgn="auto">
              <a:spcAft>
                <a:spcPts val="0"/>
              </a:spcAft>
              <a:buFont typeface="Arial" pitchFamily="34" charset="0"/>
              <a:buChar char="•"/>
              <a:defRPr/>
            </a:pPr>
            <a:r>
              <a:rPr lang="fa-IR" sz="3000" dirty="0" smtClean="0">
                <a:cs typeface="B Nazanin" pitchFamily="2" charset="-78"/>
              </a:rPr>
              <a:t>1. </a:t>
            </a:r>
            <a:r>
              <a:rPr lang="fa-IR" sz="3000" dirty="0" smtClean="0">
                <a:solidFill>
                  <a:srgbClr val="FF0000"/>
                </a:solidFill>
                <a:cs typeface="B Nazanin" pitchFamily="2" charset="-78"/>
              </a:rPr>
              <a:t>توانمدسازی مادران باردار و خانواده ها با استفاده از روش های مختلف آموزش حضوری و مجازی </a:t>
            </a:r>
            <a:r>
              <a:rPr lang="fa-IR" sz="3000" dirty="0" smtClean="0">
                <a:cs typeface="B Nazanin" pitchFamily="2" charset="-78"/>
              </a:rPr>
              <a:t>: </a:t>
            </a:r>
          </a:p>
          <a:p>
            <a:pPr algn="r" rtl="1" fontAlgn="auto">
              <a:spcAft>
                <a:spcPts val="0"/>
              </a:spcAft>
              <a:buFont typeface="Arial" pitchFamily="34" charset="0"/>
              <a:buChar char="•"/>
              <a:defRPr/>
            </a:pPr>
            <a:r>
              <a:rPr lang="fa-IR" sz="3000" dirty="0" smtClean="0">
                <a:cs typeface="B Nazanin" pitchFamily="2" charset="-78"/>
              </a:rPr>
              <a:t>ارائه آموزش مستمر چهره به چهره و گروهی به مادران و تشکیل گروه های مجازی مادران در شهرستان ها </a:t>
            </a:r>
          </a:p>
          <a:p>
            <a:pPr algn="r" rtl="1" fontAlgn="auto">
              <a:spcAft>
                <a:spcPts val="0"/>
              </a:spcAft>
              <a:buFont typeface="Arial" pitchFamily="34" charset="0"/>
              <a:buChar char="•"/>
              <a:defRPr/>
            </a:pPr>
            <a:r>
              <a:rPr lang="fa-IR" sz="3000" dirty="0" smtClean="0">
                <a:cs typeface="B Nazanin" pitchFamily="2" charset="-78"/>
              </a:rPr>
              <a:t>2- برگزاری کلاس آمادگی برای زایمان در مراکز بهداشتی و درمانی : تجهیز کلیه شهرستان ها به کلاس آمادگی زایمان در مناطق شهری و تجیهز کلاس آمادگی در 20 درصد مراکز روستایی و پوشش 35درصد مادران در کلاس آمادگی زایمان ( به علت نبود هزینه تجهیز 80درصد مراکز روستایی فاقد کلاس آمادگی هستند. )</a:t>
            </a:r>
          </a:p>
          <a:p>
            <a:pPr algn="r" rtl="1" fontAlgn="auto">
              <a:spcAft>
                <a:spcPts val="0"/>
              </a:spcAft>
              <a:buFont typeface="Arial" pitchFamily="34" charset="0"/>
              <a:buChar char="•"/>
              <a:defRPr/>
            </a:pPr>
            <a:endParaRPr lang="en-US" dirty="0"/>
          </a:p>
        </p:txBody>
      </p:sp>
    </p:spTree>
  </p:cSld>
  <p:clrMapOvr>
    <a:masterClrMapping/>
  </p:clrMapOvr>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itle 1"/>
          <p:cNvSpPr>
            <a:spLocks noGrp="1"/>
          </p:cNvSpPr>
          <p:nvPr>
            <p:ph type="title"/>
          </p:nvPr>
        </p:nvSpPr>
        <p:spPr>
          <a:xfrm>
            <a:off x="609600" y="457200"/>
            <a:ext cx="10972800" cy="457200"/>
          </a:xfrm>
        </p:spPr>
        <p:txBody>
          <a:bodyPr rtlCol="0">
            <a:normAutofit fontScale="90000"/>
          </a:bodyPr>
          <a:lstStyle/>
          <a:p>
            <a:pPr algn="r" rtl="1" fontAlgn="auto">
              <a:spcAft>
                <a:spcPts val="0"/>
              </a:spcAft>
              <a:defRPr/>
            </a:pPr>
            <a:r>
              <a:rPr lang="fa-IR" sz="2000" b="1" dirty="0" smtClean="0">
                <a:solidFill>
                  <a:srgbClr val="FF0000"/>
                </a:solidFill>
                <a:cs typeface="B Zar" pitchFamily="2" charset="-78"/>
              </a:rPr>
              <a:t>در یک جمعبندی کلی نظر به اینکه سالیانه 70% مرگ های مادری در حاشیه شهر اتفاق می افتد و ابتلا به بیماری زمینه ای، خودکشی از مهمترین عوامل دخیل در مرگ مادری می باشد برنامه سلامت مادران در معاونت بهداشتی بر 4 فعالیت زیر متمرکز شده است. </a:t>
            </a:r>
            <a:r>
              <a:rPr lang="fa-IR" sz="2000" b="1" dirty="0" smtClean="0">
                <a:cs typeface="B Zar" pitchFamily="2" charset="-78"/>
              </a:rPr>
              <a:t/>
            </a:r>
            <a:br>
              <a:rPr lang="fa-IR" sz="2000" b="1" dirty="0" smtClean="0">
                <a:cs typeface="B Zar" pitchFamily="2" charset="-78"/>
              </a:rPr>
            </a:br>
            <a:endParaRPr lang="en-US" sz="2000" dirty="0" smtClean="0"/>
          </a:p>
        </p:txBody>
      </p:sp>
      <p:sp>
        <p:nvSpPr>
          <p:cNvPr id="30723" name="Content Placeholder 2"/>
          <p:cNvSpPr>
            <a:spLocks noGrp="1"/>
          </p:cNvSpPr>
          <p:nvPr>
            <p:ph idx="1"/>
          </p:nvPr>
        </p:nvSpPr>
        <p:spPr>
          <a:xfrm>
            <a:off x="609600" y="1295400"/>
            <a:ext cx="10972800" cy="4525963"/>
          </a:xfrm>
        </p:spPr>
        <p:txBody>
          <a:bodyPr/>
          <a:lstStyle/>
          <a:p>
            <a:pPr algn="r" rtl="1">
              <a:buFont typeface="Courier New" pitchFamily="49" charset="0"/>
              <a:buChar char="o"/>
            </a:pPr>
            <a:r>
              <a:rPr lang="fa-IR" sz="2000" b="1" smtClean="0">
                <a:cs typeface="B Zar" pitchFamily="2" charset="-78"/>
              </a:rPr>
              <a:t>ارتقای کیفیت ارائه خدمات در حاشیه شهر </a:t>
            </a:r>
          </a:p>
          <a:p>
            <a:pPr algn="r" rtl="1">
              <a:buFont typeface="Courier New" pitchFamily="49" charset="0"/>
              <a:buChar char="o"/>
            </a:pPr>
            <a:r>
              <a:rPr lang="fa-IR" sz="2000" b="1" smtClean="0">
                <a:cs typeface="B Zar" pitchFamily="2" charset="-78"/>
              </a:rPr>
              <a:t>اجرای برنامه غربال سلامت روان</a:t>
            </a:r>
          </a:p>
          <a:p>
            <a:pPr algn="r" rtl="1">
              <a:buFont typeface="Courier New" pitchFamily="49" charset="0"/>
              <a:buChar char="o"/>
            </a:pPr>
            <a:r>
              <a:rPr lang="fa-IR" sz="2000" b="1" smtClean="0">
                <a:cs typeface="B Zar" pitchFamily="2" charset="-78"/>
              </a:rPr>
              <a:t>تقویت برنامه شناسایی و مدیریت بیماری زمینه ای</a:t>
            </a:r>
          </a:p>
          <a:p>
            <a:pPr algn="r" rtl="1">
              <a:buFont typeface="Courier New" pitchFamily="49" charset="0"/>
              <a:buChar char="o"/>
            </a:pPr>
            <a:r>
              <a:rPr lang="fa-IR" sz="2000" b="1" smtClean="0">
                <a:cs typeface="B Zar" pitchFamily="2" charset="-78"/>
              </a:rPr>
              <a:t>تقویت برنامه باروری سالم</a:t>
            </a:r>
          </a:p>
          <a:p>
            <a:pPr algn="r" rtl="1">
              <a:buFont typeface="Courier New" pitchFamily="49" charset="0"/>
              <a:buChar char="o"/>
            </a:pPr>
            <a:endParaRPr lang="fa-IR" sz="2000" b="1" smtClean="0">
              <a:cs typeface="B Zar" pitchFamily="2" charset="-78"/>
            </a:endParaRPr>
          </a:p>
          <a:p>
            <a:pPr algn="r" rtl="1">
              <a:buFont typeface="Courier New" pitchFamily="49" charset="0"/>
              <a:buChar char="o"/>
            </a:pPr>
            <a:endParaRPr lang="fa-IR" sz="2000" b="1" smtClean="0">
              <a:cs typeface="B Zar" pitchFamily="2" charset="-78"/>
            </a:endParaRPr>
          </a:p>
          <a:p>
            <a:pPr algn="r" rtl="1">
              <a:buFont typeface="Courier New" pitchFamily="49" charset="0"/>
              <a:buChar char="o"/>
            </a:pPr>
            <a:endParaRPr lang="fa-IR" sz="2000" b="1" smtClean="0">
              <a:cs typeface="B Zar" pitchFamily="2" charset="-78"/>
            </a:endParaRPr>
          </a:p>
          <a:p>
            <a:pPr algn="r" rtl="1">
              <a:buFont typeface="Courier New" pitchFamily="49" charset="0"/>
              <a:buChar char="o"/>
            </a:pPr>
            <a:endParaRPr lang="fa-IR" sz="2000" b="1" smtClean="0">
              <a:cs typeface="B Zar" pitchFamily="2" charset="-78"/>
            </a:endParaRPr>
          </a:p>
          <a:p>
            <a:pPr algn="r" rtl="1">
              <a:buFont typeface="Arial" charset="0"/>
              <a:buNone/>
            </a:pPr>
            <a:endParaRPr lang="en-US"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0723">
                                            <p:txEl>
                                              <p:pRg st="0" end="0"/>
                                            </p:txEl>
                                          </p:spTgt>
                                        </p:tgtEl>
                                        <p:attrNameLst>
                                          <p:attrName>style.visibility</p:attrName>
                                        </p:attrNameLst>
                                      </p:cBhvr>
                                      <p:to>
                                        <p:strVal val="visible"/>
                                      </p:to>
                                    </p:set>
                                    <p:animEffect transition="in" filter="blinds(horizontal)">
                                      <p:cBhvr>
                                        <p:cTn id="7" dur="500"/>
                                        <p:tgtEl>
                                          <p:spTgt spid="3072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0723">
                                            <p:txEl>
                                              <p:pRg st="1" end="1"/>
                                            </p:txEl>
                                          </p:spTgt>
                                        </p:tgtEl>
                                        <p:attrNameLst>
                                          <p:attrName>style.visibility</p:attrName>
                                        </p:attrNameLst>
                                      </p:cBhvr>
                                      <p:to>
                                        <p:strVal val="visible"/>
                                      </p:to>
                                    </p:set>
                                    <p:animEffect transition="in" filter="blinds(horizontal)">
                                      <p:cBhvr>
                                        <p:cTn id="12" dur="500"/>
                                        <p:tgtEl>
                                          <p:spTgt spid="3072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0723">
                                            <p:txEl>
                                              <p:pRg st="2" end="2"/>
                                            </p:txEl>
                                          </p:spTgt>
                                        </p:tgtEl>
                                        <p:attrNameLst>
                                          <p:attrName>style.visibility</p:attrName>
                                        </p:attrNameLst>
                                      </p:cBhvr>
                                      <p:to>
                                        <p:strVal val="visible"/>
                                      </p:to>
                                    </p:set>
                                    <p:animEffect transition="in" filter="blinds(horizontal)">
                                      <p:cBhvr>
                                        <p:cTn id="17" dur="500"/>
                                        <p:tgtEl>
                                          <p:spTgt spid="3072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30723">
                                            <p:txEl>
                                              <p:pRg st="3" end="3"/>
                                            </p:txEl>
                                          </p:spTgt>
                                        </p:tgtEl>
                                        <p:attrNameLst>
                                          <p:attrName>style.visibility</p:attrName>
                                        </p:attrNameLst>
                                      </p:cBhvr>
                                      <p:to>
                                        <p:strVal val="visible"/>
                                      </p:to>
                                    </p:set>
                                    <p:animEffect transition="in" filter="blinds(horizontal)">
                                      <p:cBhvr>
                                        <p:cTn id="22" dur="500"/>
                                        <p:tgtEl>
                                          <p:spTgt spid="3072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23" grpId="0" build="p"/>
    </p:bldLst>
  </p:timing>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411162"/>
          </a:xfrm>
        </p:spPr>
        <p:txBody>
          <a:bodyPr rtlCol="0">
            <a:normAutofit fontScale="90000"/>
          </a:bodyPr>
          <a:lstStyle/>
          <a:p>
            <a:pPr algn="r" rtl="1" fontAlgn="auto">
              <a:spcAft>
                <a:spcPts val="0"/>
              </a:spcAft>
              <a:defRPr/>
            </a:pPr>
            <a:r>
              <a:rPr lang="fa-IR" sz="2800" b="1" dirty="0">
                <a:cs typeface="B Zar" panose="00000400000000000000" pitchFamily="2" charset="-78"/>
              </a:rPr>
              <a:t>ارتقای کیفیت خدمات در مناطق حاشیه شهر: </a:t>
            </a:r>
            <a:endParaRPr lang="en-US" sz="2800" dirty="0">
              <a:cs typeface="B Zar" panose="00000400000000000000" pitchFamily="2" charset="-78"/>
            </a:endParaRPr>
          </a:p>
        </p:txBody>
      </p:sp>
      <p:sp>
        <p:nvSpPr>
          <p:cNvPr id="66563" name="Content Placeholder 2"/>
          <p:cNvSpPr>
            <a:spLocks noGrp="1"/>
          </p:cNvSpPr>
          <p:nvPr>
            <p:ph idx="1"/>
          </p:nvPr>
        </p:nvSpPr>
        <p:spPr>
          <a:xfrm>
            <a:off x="609600" y="685800"/>
            <a:ext cx="9139311" cy="5791200"/>
          </a:xfrm>
        </p:spPr>
        <p:txBody>
          <a:bodyPr/>
          <a:lstStyle/>
          <a:p>
            <a:pPr algn="r" rtl="1"/>
            <a:r>
              <a:rPr lang="fa-IR" sz="2000" dirty="0" smtClean="0">
                <a:cs typeface="B Zar" pitchFamily="2" charset="-78"/>
              </a:rPr>
              <a:t>به کارگیری نیروهای ثابت و با تجربه در مناطق حاشیه شهر و عدم جابه جایی مکرر نیرو در این مناطق </a:t>
            </a:r>
            <a:endParaRPr lang="en-US" sz="2000" dirty="0" smtClean="0">
              <a:cs typeface="B Zar" pitchFamily="2" charset="-78"/>
            </a:endParaRPr>
          </a:p>
          <a:p>
            <a:pPr algn="r" rtl="1"/>
            <a:r>
              <a:rPr lang="fa-IR" sz="2000" dirty="0" smtClean="0">
                <a:cs typeface="B Zar" pitchFamily="2" charset="-78"/>
              </a:rPr>
              <a:t>نظارت مستمر بر عملکرد کارکنان شاغل در حاشیه شهر و پایگاههای دارای مرگ مادری در سالهای گذشته و کاهش فواصل پایش در مناطق حاشیه شهر حداقل هر دو ماه یکبار </a:t>
            </a:r>
          </a:p>
          <a:p>
            <a:pPr algn="r" rtl="1"/>
            <a:r>
              <a:rPr lang="fa-IR" sz="2000" dirty="0" smtClean="0">
                <a:cs typeface="B Zar" pitchFamily="2" charset="-78"/>
              </a:rPr>
              <a:t>برگزاری آزمون کتبی دوره ای از کارکنان ساکن در حاشیه شهر </a:t>
            </a:r>
            <a:endParaRPr lang="en-US" sz="2000" dirty="0" smtClean="0">
              <a:cs typeface="B Zar" pitchFamily="2" charset="-78"/>
            </a:endParaRPr>
          </a:p>
          <a:p>
            <a:pPr algn="r" rtl="1"/>
            <a:r>
              <a:rPr lang="fa-IR" sz="2000" dirty="0" smtClean="0">
                <a:cs typeface="B Zar" pitchFamily="2" charset="-78"/>
              </a:rPr>
              <a:t>شناسایی مادران باردار بی بضاعت ساکن در حاشیه شهر و معرفی به ارگانهای حمایتی </a:t>
            </a:r>
            <a:endParaRPr lang="en-US" sz="2000" dirty="0" smtClean="0">
              <a:cs typeface="B Zar" pitchFamily="2" charset="-78"/>
            </a:endParaRPr>
          </a:p>
          <a:p>
            <a:pPr algn="r" rtl="1"/>
            <a:r>
              <a:rPr lang="fa-IR" sz="2000" dirty="0" smtClean="0">
                <a:cs typeface="B Zar" pitchFamily="2" charset="-78"/>
              </a:rPr>
              <a:t>هماهنگی با کمیته امداد، بهزیستی و حلال احمر و خیرین سلامت شهرستانها در راستای پوشش حمایت معیشتی و درمانی مورد نیاز مادران</a:t>
            </a:r>
          </a:p>
          <a:p>
            <a:pPr algn="r" rtl="1"/>
            <a:r>
              <a:rPr lang="fa-IR" sz="2000" dirty="0" smtClean="0">
                <a:cs typeface="B Zar" pitchFamily="2" charset="-78"/>
              </a:rPr>
              <a:t>افزایش دسترسی مادران به کارشناس سلامت روان و پزشک در پایگاههای حاشیه شهر (اسقرار دوره ای پزشک و کارشناس روان در پایگاهای حاشیه شهر)</a:t>
            </a:r>
          </a:p>
          <a:p>
            <a:pPr algn="r" rtl="1"/>
            <a:r>
              <a:rPr lang="fa-IR" sz="1800" dirty="0" smtClean="0">
                <a:cs typeface="B Zar" pitchFamily="2" charset="-78"/>
              </a:rPr>
              <a:t>استقرار</a:t>
            </a:r>
            <a:r>
              <a:rPr lang="fa-IR" sz="1800" b="1" dirty="0" smtClean="0">
                <a:cs typeface="B Zar" pitchFamily="2" charset="-78"/>
              </a:rPr>
              <a:t>کلاس آمادگی زایمان </a:t>
            </a:r>
            <a:r>
              <a:rPr lang="fa-IR" sz="1800" dirty="0" smtClean="0">
                <a:cs typeface="B Zar" pitchFamily="2" charset="-78"/>
              </a:rPr>
              <a:t>در مناطق حاشیه شهر</a:t>
            </a:r>
          </a:p>
          <a:p>
            <a:pPr algn="r" rtl="1"/>
            <a:endParaRPr lang="en-US" sz="2000" dirty="0" smtClean="0">
              <a:cs typeface="B Zar" pitchFamily="2" charset="-78"/>
            </a:endParaRPr>
          </a:p>
        </p:txBody>
      </p:sp>
    </p:spTree>
  </p:cSld>
  <p:clrMapOvr>
    <a:masterClrMapping/>
  </p:clrMapOvr>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Title 1"/>
          <p:cNvSpPr>
            <a:spLocks noGrp="1"/>
          </p:cNvSpPr>
          <p:nvPr>
            <p:ph type="title"/>
          </p:nvPr>
        </p:nvSpPr>
        <p:spPr/>
        <p:txBody>
          <a:bodyPr/>
          <a:lstStyle/>
          <a:p>
            <a:pPr algn="r"/>
            <a:r>
              <a:rPr lang="fa-IR" sz="2200" b="1" dirty="0" smtClean="0">
                <a:cs typeface="B Zar" pitchFamily="2" charset="-78"/>
              </a:rPr>
              <a:t>ارتقای کیفیت مراقبت های سلامت روان</a:t>
            </a:r>
            <a:r>
              <a:rPr lang="fa-IR" sz="1600" b="1" dirty="0" smtClean="0">
                <a:cs typeface="B Zar" pitchFamily="2" charset="-78"/>
              </a:rPr>
              <a:t>: </a:t>
            </a:r>
            <a:r>
              <a:rPr lang="en-US" sz="1600" dirty="0" smtClean="0">
                <a:cs typeface="B Zar" pitchFamily="2" charset="-78"/>
              </a:rPr>
              <a:t/>
            </a:r>
            <a:br>
              <a:rPr lang="en-US" sz="1600" dirty="0" smtClean="0">
                <a:cs typeface="B Zar" pitchFamily="2" charset="-78"/>
              </a:rPr>
            </a:br>
            <a:endParaRPr lang="en-US" sz="1600" dirty="0" smtClean="0"/>
          </a:p>
        </p:txBody>
      </p:sp>
      <p:sp>
        <p:nvSpPr>
          <p:cNvPr id="67587" name="Content Placeholder 2"/>
          <p:cNvSpPr>
            <a:spLocks noGrp="1"/>
          </p:cNvSpPr>
          <p:nvPr>
            <p:ph idx="1"/>
          </p:nvPr>
        </p:nvSpPr>
        <p:spPr>
          <a:xfrm>
            <a:off x="609600" y="1143001"/>
            <a:ext cx="8759483" cy="4525963"/>
          </a:xfrm>
        </p:spPr>
        <p:txBody>
          <a:bodyPr/>
          <a:lstStyle/>
          <a:p>
            <a:pPr algn="r" rtl="1"/>
            <a:r>
              <a:rPr lang="fa-IR" sz="2000" dirty="0" smtClean="0">
                <a:cs typeface="B Zar" pitchFamily="2" charset="-78"/>
              </a:rPr>
              <a:t>تدوین پرتکل غربال سلامت روان و نظارت بر عملکرد مراقبین سلامت در خصوص خدمات سلامت روان توسط کارشناسان ستادی سلامت روان(الزام بر تکمیل شرح حال اولیه روان توسط پزشک در اولین مراقبت بارداری و زنان خواهان بارداری </a:t>
            </a:r>
            <a:r>
              <a:rPr lang="fa-IR" sz="2000" dirty="0" smtClean="0">
                <a:cs typeface="B Mitra" pitchFamily="2" charset="-78"/>
              </a:rPr>
              <a:t>ارجاع مادر به کارشناس سلامت روان و یا پزشک با تکمیل </a:t>
            </a:r>
            <a:r>
              <a:rPr lang="fa-IR" sz="2000" b="1" dirty="0" smtClean="0">
                <a:cs typeface="B Mitra" pitchFamily="2" charset="-78"/>
              </a:rPr>
              <a:t>ویزیت</a:t>
            </a:r>
            <a:r>
              <a:rPr lang="fa-IR" sz="2000" dirty="0" smtClean="0">
                <a:cs typeface="B Mitra" pitchFamily="2" charset="-78"/>
              </a:rPr>
              <a:t> </a:t>
            </a:r>
            <a:r>
              <a:rPr lang="fa-IR" sz="2000" b="1" dirty="0" smtClean="0">
                <a:solidFill>
                  <a:srgbClr val="C00000"/>
                </a:solidFill>
                <a:cs typeface="B Mitra" pitchFamily="2" charset="-78"/>
              </a:rPr>
              <a:t>هفته های 24-27 و 35- 37</a:t>
            </a:r>
            <a:r>
              <a:rPr lang="fa-IR" sz="2000" dirty="0" smtClean="0">
                <a:cs typeface="B Mitra" pitchFamily="2" charset="-78"/>
              </a:rPr>
              <a:t> بارداری و </a:t>
            </a:r>
            <a:r>
              <a:rPr lang="fa-IR" sz="2000" b="1" dirty="0" smtClean="0">
                <a:solidFill>
                  <a:srgbClr val="C00000"/>
                </a:solidFill>
                <a:cs typeface="B Mitra" pitchFamily="2" charset="-78"/>
              </a:rPr>
              <a:t>10-15</a:t>
            </a:r>
            <a:r>
              <a:rPr lang="fa-IR" sz="2000" dirty="0" smtClean="0">
                <a:cs typeface="B Mitra" pitchFamily="2" charset="-78"/>
              </a:rPr>
              <a:t> پس از زایمان با تعین </a:t>
            </a:r>
            <a:r>
              <a:rPr lang="fa-IR" sz="2000" b="1" dirty="0" smtClean="0">
                <a:cs typeface="B Mitra" pitchFamily="2" charset="-78"/>
              </a:rPr>
              <a:t>تاریخ پیگیری بعدی)</a:t>
            </a:r>
          </a:p>
          <a:p>
            <a:pPr algn="r" rtl="1"/>
            <a:r>
              <a:rPr lang="fa-IR" sz="2000" dirty="0" smtClean="0">
                <a:cs typeface="B Zar" pitchFamily="2" charset="-78"/>
              </a:rPr>
              <a:t>جمع آوری آمار زنان مبتلا و مشکوک به اختلال روان به صورت ماهانه از واحدهای محیطی و ارسال به کارشناس سلامت روان معاونت بهداشتی جهت پیگیری مراقبت های ویژه روان این افراد توسط ارائه دهندگان خدمت</a:t>
            </a:r>
          </a:p>
          <a:p>
            <a:pPr algn="r" rtl="1"/>
            <a:r>
              <a:rPr lang="fa-IR" sz="2000" dirty="0" smtClean="0">
                <a:cs typeface="B Mitra" pitchFamily="2" charset="-78"/>
              </a:rPr>
              <a:t>الزام بررسی کلیه مواردیکه به صورت ماهانه به عنوان مثبت شناسایی می شوند در کمیته موربیدیته. </a:t>
            </a:r>
          </a:p>
          <a:p>
            <a:pPr algn="r" rtl="1"/>
            <a:r>
              <a:rPr lang="fa-IR" sz="2000" dirty="0" smtClean="0">
                <a:cs typeface="B Mitra" pitchFamily="2" charset="-78"/>
              </a:rPr>
              <a:t>الزام پایش ستادی مراقبین سلامت توسط کارشناسان ستادی سلامت روان با هماهنگی معاونین شبکه </a:t>
            </a:r>
          </a:p>
          <a:p>
            <a:pPr algn="r" rtl="1"/>
            <a:r>
              <a:rPr lang="fa-IR" sz="2000" dirty="0" smtClean="0">
                <a:cs typeface="B Mitra" pitchFamily="2" charset="-78"/>
              </a:rPr>
              <a:t>الزام آموزش و مشاوره همسر و افراد خانواده افراد مبتلا و مشکوک به اختلال روان در اولین مراقبت بارداری </a:t>
            </a:r>
          </a:p>
          <a:p>
            <a:pPr algn="r" rtl="1"/>
            <a:r>
              <a:rPr lang="fa-IR" sz="2000" dirty="0" smtClean="0">
                <a:cs typeface="B Zar" pitchFamily="2" charset="-78"/>
              </a:rPr>
              <a:t>آموزش مستمرکارکنان در خصوص نحوه مشاوره روان توسط کارشناسان ستادی برنامه مادران</a:t>
            </a:r>
          </a:p>
          <a:p>
            <a:pPr algn="r" rtl="1"/>
            <a:endParaRPr lang="fa-IR" sz="2000" dirty="0" smtClean="0">
              <a:cs typeface="B Mitra" pitchFamily="2" charset="-78"/>
            </a:endParaRPr>
          </a:p>
          <a:p>
            <a:pPr algn="r" rtl="1"/>
            <a:endParaRPr lang="fa-IR" sz="2000" dirty="0" smtClean="0">
              <a:cs typeface="B Mitra" pitchFamily="2" charset="-78"/>
            </a:endParaRPr>
          </a:p>
          <a:p>
            <a:pPr algn="r" rtl="1"/>
            <a:endParaRPr lang="en-US" sz="2000" dirty="0" smtClean="0">
              <a:cs typeface="B Zar" pitchFamily="2" charset="-78"/>
            </a:endParaRPr>
          </a:p>
        </p:txBody>
      </p:sp>
    </p:spTree>
  </p:cSld>
  <p:clrMapOvr>
    <a:masterClrMapping/>
  </p:clrMapOvr>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Title 1"/>
          <p:cNvSpPr>
            <a:spLocks noGrp="1"/>
          </p:cNvSpPr>
          <p:nvPr>
            <p:ph type="title"/>
          </p:nvPr>
        </p:nvSpPr>
        <p:spPr/>
        <p:txBody>
          <a:bodyPr/>
          <a:lstStyle/>
          <a:p>
            <a:pPr algn="r"/>
            <a:r>
              <a:rPr lang="fa-IR" sz="2200" b="1" dirty="0" smtClean="0">
                <a:cs typeface="B Zar" pitchFamily="2" charset="-78"/>
              </a:rPr>
              <a:t>تقویت برنامه باروری سالم :</a:t>
            </a:r>
            <a:r>
              <a:rPr lang="en-US" dirty="0" smtClean="0">
                <a:cs typeface="B Zar" pitchFamily="2" charset="-78"/>
              </a:rPr>
              <a:t/>
            </a:r>
            <a:br>
              <a:rPr lang="en-US" dirty="0" smtClean="0">
                <a:cs typeface="B Zar" pitchFamily="2" charset="-78"/>
              </a:rPr>
            </a:br>
            <a:endParaRPr lang="en-US" dirty="0" smtClean="0"/>
          </a:p>
        </p:txBody>
      </p:sp>
      <p:sp>
        <p:nvSpPr>
          <p:cNvPr id="68611" name="Content Placeholder 2"/>
          <p:cNvSpPr>
            <a:spLocks noGrp="1"/>
          </p:cNvSpPr>
          <p:nvPr>
            <p:ph idx="1"/>
          </p:nvPr>
        </p:nvSpPr>
        <p:spPr>
          <a:xfrm>
            <a:off x="711200" y="1066801"/>
            <a:ext cx="8840763" cy="4525963"/>
          </a:xfrm>
        </p:spPr>
        <p:txBody>
          <a:bodyPr/>
          <a:lstStyle/>
          <a:p>
            <a:pPr algn="r" rtl="1"/>
            <a:r>
              <a:rPr lang="fa-IR" sz="2800" dirty="0" smtClean="0">
                <a:cs typeface="B Mitra" pitchFamily="2" charset="-78"/>
              </a:rPr>
              <a:t>پیگیری هر سه ماه یکبار زنان 10-54 ساله همسردار. </a:t>
            </a:r>
          </a:p>
          <a:p>
            <a:pPr algn="r" rtl="1"/>
            <a:r>
              <a:rPr lang="fa-IR" sz="2800" dirty="0" smtClean="0">
                <a:cs typeface="B Zar" pitchFamily="2" charset="-78"/>
              </a:rPr>
              <a:t>شناسایی زنان 10-54 ساله همسر دار مبتلا به بیماری زمینه ای جهت شناسایی زودهنگام مادران پرخطر</a:t>
            </a:r>
            <a:endParaRPr lang="en-US" sz="2800" dirty="0" smtClean="0">
              <a:cs typeface="B Zar" pitchFamily="2" charset="-78"/>
            </a:endParaRPr>
          </a:p>
          <a:p>
            <a:pPr algn="r" rtl="1"/>
            <a:r>
              <a:rPr lang="fa-IR" sz="2800" dirty="0" smtClean="0">
                <a:cs typeface="B Zar" pitchFamily="2" charset="-78"/>
              </a:rPr>
              <a:t>شناسایی و گزارش موارد مهاجرت زنان 10-54 ساله همسردار به محل مقصد</a:t>
            </a:r>
            <a:endParaRPr lang="en-US" sz="2800" dirty="0" smtClean="0">
              <a:cs typeface="B Zar" pitchFamily="2" charset="-78"/>
            </a:endParaRPr>
          </a:p>
          <a:p>
            <a:pPr algn="r" rtl="1"/>
            <a:r>
              <a:rPr lang="fa-IR" sz="2800" dirty="0" smtClean="0">
                <a:cs typeface="B Zar" pitchFamily="2" charset="-78"/>
              </a:rPr>
              <a:t>اطلاع رسانی به در خصوص پیشگیری از سقط جنین به کلیه زنان </a:t>
            </a:r>
            <a:endParaRPr lang="en-US" sz="2800" dirty="0" smtClean="0">
              <a:cs typeface="B Zar" pitchFamily="2" charset="-78"/>
            </a:endParaRPr>
          </a:p>
          <a:p>
            <a:pPr algn="r" rtl="1"/>
            <a:endParaRPr lang="en-US" dirty="0" smtClean="0"/>
          </a:p>
        </p:txBody>
      </p:sp>
    </p:spTree>
  </p:cSld>
  <p:clrMapOvr>
    <a:masterClrMapping/>
  </p:clrMapOvr>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11200" y="0"/>
            <a:ext cx="10972800" cy="947738"/>
          </a:xfrm>
        </p:spPr>
        <p:txBody>
          <a:bodyPr rtlCol="0">
            <a:normAutofit fontScale="90000"/>
          </a:bodyPr>
          <a:lstStyle/>
          <a:p>
            <a:pPr fontAlgn="auto">
              <a:spcAft>
                <a:spcPts val="0"/>
              </a:spcAft>
              <a:defRPr/>
            </a:pPr>
            <a:r>
              <a:rPr lang="fa-IR" sz="2700" b="1" dirty="0">
                <a:cs typeface="B Zar" panose="00000400000000000000" pitchFamily="2" charset="-78"/>
              </a:rPr>
              <a:t>تقویت برنامه های مرتبط با شناسایی و مدیریت حاملگی های پرخطر: </a:t>
            </a:r>
            <a:r>
              <a:rPr lang="en-US" dirty="0"/>
              <a:t/>
            </a:r>
            <a:br>
              <a:rPr lang="en-US" dirty="0"/>
            </a:br>
            <a:endParaRPr lang="en-US" dirty="0"/>
          </a:p>
        </p:txBody>
      </p:sp>
      <p:sp>
        <p:nvSpPr>
          <p:cNvPr id="3" name="Content Placeholder 2"/>
          <p:cNvSpPr>
            <a:spLocks noGrp="1"/>
          </p:cNvSpPr>
          <p:nvPr>
            <p:ph idx="1"/>
          </p:nvPr>
        </p:nvSpPr>
        <p:spPr>
          <a:xfrm>
            <a:off x="609600" y="762001"/>
            <a:ext cx="7929489" cy="5364163"/>
          </a:xfrm>
        </p:spPr>
        <p:txBody>
          <a:bodyPr rtlCol="0">
            <a:normAutofit/>
          </a:bodyPr>
          <a:lstStyle/>
          <a:p>
            <a:pPr algn="r" rtl="1" fontAlgn="auto">
              <a:spcAft>
                <a:spcPts val="0"/>
              </a:spcAft>
              <a:buFont typeface="Arial" pitchFamily="34" charset="0"/>
              <a:buChar char="•"/>
              <a:defRPr/>
            </a:pPr>
            <a:r>
              <a:rPr lang="ar-SA" dirty="0">
                <a:cs typeface="B Zar" panose="00000400000000000000" pitchFamily="2" charset="-78"/>
              </a:rPr>
              <a:t>شناسایی مادران باردار مبتلا به بیماری زمینه ای و موربیدیته های بارداری و زایمان توسط کارکنان محیطی و گزارش موارد به صورت تلفنی و کتبی به ستاد شهرستان ها </a:t>
            </a:r>
            <a:endParaRPr lang="en-US" dirty="0">
              <a:cs typeface="B Zar" panose="00000400000000000000" pitchFamily="2" charset="-78"/>
            </a:endParaRPr>
          </a:p>
          <a:p>
            <a:pPr algn="r" rtl="1" fontAlgn="auto">
              <a:spcAft>
                <a:spcPts val="0"/>
              </a:spcAft>
              <a:buFont typeface="Arial" pitchFamily="34" charset="0"/>
              <a:buChar char="•"/>
              <a:defRPr/>
            </a:pPr>
            <a:r>
              <a:rPr lang="fa-IR" dirty="0" smtClean="0">
                <a:cs typeface="B Zar" panose="00000400000000000000" pitchFamily="2" charset="-78"/>
              </a:rPr>
              <a:t>تشکیل </a:t>
            </a:r>
            <a:r>
              <a:rPr lang="fa-IR" dirty="0">
                <a:cs typeface="B Zar" panose="00000400000000000000" pitchFamily="2" charset="-78"/>
              </a:rPr>
              <a:t>کمیته موربیدیته و بررسی روند مراقبتی زنان مبتلا به بیماریهای زمینه ای و عوارض بارداری و زایمانی در ستاد شبکه شهرستانها و ارائه توصیه های مراقبتی به کارکنان محیطی </a:t>
            </a:r>
            <a:endParaRPr lang="en-US" dirty="0">
              <a:cs typeface="B Zar" panose="00000400000000000000" pitchFamily="2" charset="-78"/>
            </a:endParaRPr>
          </a:p>
          <a:p>
            <a:pPr algn="r" rtl="1" fontAlgn="auto">
              <a:spcAft>
                <a:spcPts val="0"/>
              </a:spcAft>
              <a:buFont typeface="Arial" pitchFamily="34" charset="0"/>
              <a:buChar char="•"/>
              <a:defRPr/>
            </a:pPr>
            <a:r>
              <a:rPr lang="fa-IR" dirty="0">
                <a:cs typeface="B Zar" panose="00000400000000000000" pitchFamily="2" charset="-78"/>
              </a:rPr>
              <a:t>شناسایی و معرفی زنان مبتلا به عوارض کمپلیکه و ارجاع به بیمارستان رفرال </a:t>
            </a:r>
            <a:r>
              <a:rPr lang="fa-IR" dirty="0" smtClean="0">
                <a:cs typeface="B Zar" panose="00000400000000000000" pitchFamily="2" charset="-78"/>
              </a:rPr>
              <a:t>استان و پزشکی قانونی</a:t>
            </a:r>
          </a:p>
          <a:p>
            <a:pPr algn="r" rtl="1" fontAlgn="auto">
              <a:spcAft>
                <a:spcPts val="0"/>
              </a:spcAft>
              <a:buFont typeface="Arial" pitchFamily="34" charset="0"/>
              <a:buChar char="•"/>
              <a:defRPr/>
            </a:pPr>
            <a:r>
              <a:rPr lang="fa-IR" dirty="0">
                <a:cs typeface="B Zar" panose="00000400000000000000" pitchFamily="2" charset="-78"/>
              </a:rPr>
              <a:t>حساس سازی خانواده و اطرافیان از طریق آموزش علائم خطر بارداری و پس از زایمان به همسران زنان باردار پرخطرمبتلا به بیماری زمینه ای یا موربیدیته های بارداری و زایمان </a:t>
            </a:r>
            <a:endParaRPr lang="en-US" dirty="0">
              <a:cs typeface="B Zar" panose="00000400000000000000" pitchFamily="2" charset="-78"/>
            </a:endParaRPr>
          </a:p>
          <a:p>
            <a:pPr algn="r" rtl="1" fontAlgn="auto">
              <a:spcAft>
                <a:spcPts val="0"/>
              </a:spcAft>
              <a:buFont typeface="Arial" pitchFamily="34" charset="0"/>
              <a:buChar char="•"/>
              <a:defRPr/>
            </a:pPr>
            <a:r>
              <a:rPr lang="fa-IR" dirty="0" smtClean="0">
                <a:cs typeface="B Zar" panose="00000400000000000000" pitchFamily="2" charset="-78"/>
              </a:rPr>
              <a:t>اجرای </a:t>
            </a:r>
            <a:r>
              <a:rPr lang="fa-IR" dirty="0">
                <a:cs typeface="B Zar" panose="00000400000000000000" pitchFamily="2" charset="-78"/>
              </a:rPr>
              <a:t>برنامه آنکالی 24 ساعته کارشناسان برنامه مادران و پیگیری مادران باردار پرخطر به صورت 24 ساعته در سطح استان </a:t>
            </a:r>
            <a:endParaRPr lang="en-US" dirty="0">
              <a:cs typeface="B Zar" panose="00000400000000000000" pitchFamily="2" charset="-78"/>
            </a:endParaRPr>
          </a:p>
          <a:p>
            <a:pPr algn="r" rtl="1" fontAlgn="auto">
              <a:spcAft>
                <a:spcPts val="0"/>
              </a:spcAft>
              <a:buFont typeface="Arial" pitchFamily="34" charset="0"/>
              <a:buChar char="•"/>
              <a:defRPr/>
            </a:pPr>
            <a:r>
              <a:rPr lang="fa-IR" dirty="0">
                <a:cs typeface="B Zar" panose="00000400000000000000" pitchFamily="2" charset="-78"/>
              </a:rPr>
              <a:t>تعامل با معاونت درمان جهت اطلاع از موارد بستری و ترخیص مادران باردار در بیمارستانها و اطلاع به واحدهای محیطی جهت پیگیری و ارائه مراقبت های به موقع به زنان ترخیص شده ازبیمارستان </a:t>
            </a:r>
            <a:endParaRPr lang="en-US" dirty="0">
              <a:cs typeface="B Zar" panose="00000400000000000000" pitchFamily="2" charset="-78"/>
            </a:endParaRPr>
          </a:p>
          <a:p>
            <a:pPr algn="r" rtl="1" fontAlgn="auto">
              <a:spcAft>
                <a:spcPts val="0"/>
              </a:spcAft>
              <a:buFont typeface="Arial" pitchFamily="34" charset="0"/>
              <a:buChar char="•"/>
              <a:defRPr/>
            </a:pPr>
            <a:r>
              <a:rPr lang="fa-IR" dirty="0" smtClean="0">
                <a:cs typeface="B Zar" panose="00000400000000000000" pitchFamily="2" charset="-78"/>
              </a:rPr>
              <a:t>تشریح </a:t>
            </a:r>
            <a:r>
              <a:rPr lang="fa-IR" dirty="0">
                <a:cs typeface="B Zar" panose="00000400000000000000" pitchFamily="2" charset="-78"/>
              </a:rPr>
              <a:t>شرح حال و نواقصات مراقبتی مادران باردار متوفی  به صورت کیس ریپورت به کارکنان </a:t>
            </a:r>
            <a:r>
              <a:rPr lang="fa-IR" dirty="0" smtClean="0">
                <a:cs typeface="B Zar" panose="00000400000000000000" pitchFamily="2" charset="-78"/>
              </a:rPr>
              <a:t>محیطی</a:t>
            </a:r>
          </a:p>
          <a:p>
            <a:pPr algn="r" rtl="1" fontAlgn="auto">
              <a:spcAft>
                <a:spcPts val="0"/>
              </a:spcAft>
              <a:buFont typeface="Arial" pitchFamily="34" charset="0"/>
              <a:buChar char="•"/>
              <a:defRPr/>
            </a:pPr>
            <a:r>
              <a:rPr lang="fa-IR" dirty="0">
                <a:cs typeface="B Zar" panose="00000400000000000000" pitchFamily="2" charset="-78"/>
              </a:rPr>
              <a:t>برگزاری کارگاه مدیریت حاملگی های پرخطر برای کارکنان شاغل در واحدهای محیطی</a:t>
            </a:r>
            <a:endParaRPr lang="en-US" dirty="0">
              <a:cs typeface="B Zar" panose="00000400000000000000" pitchFamily="2" charset="-78"/>
            </a:endParaRPr>
          </a:p>
          <a:p>
            <a:pPr algn="r" rtl="1" fontAlgn="auto">
              <a:spcAft>
                <a:spcPts val="0"/>
              </a:spcAft>
              <a:buFont typeface="Arial" pitchFamily="34" charset="0"/>
              <a:buChar char="•"/>
              <a:defRPr/>
            </a:pPr>
            <a:endParaRPr lang="en-US" dirty="0">
              <a:cs typeface="B Zar" panose="00000400000000000000" pitchFamily="2" charset="-78"/>
            </a:endParaRPr>
          </a:p>
          <a:p>
            <a:pPr algn="r" rtl="1" fontAlgn="auto">
              <a:spcAft>
                <a:spcPts val="0"/>
              </a:spcAft>
              <a:buFont typeface="Arial" pitchFamily="34" charset="0"/>
              <a:buChar char="•"/>
              <a:defRPr/>
            </a:pPr>
            <a:endParaRPr lang="en-US" dirty="0">
              <a:cs typeface="B Zar" panose="00000400000000000000" pitchFamily="2" charset="-78"/>
            </a:endParaRPr>
          </a:p>
          <a:p>
            <a:pPr algn="r" rtl="1" fontAlgn="auto">
              <a:spcAft>
                <a:spcPts val="0"/>
              </a:spcAft>
              <a:buFont typeface="Arial" pitchFamily="34" charset="0"/>
              <a:buChar char="•"/>
              <a:defRPr/>
            </a:pPr>
            <a:endParaRPr lang="en-US" dirty="0">
              <a:cs typeface="B Zar" panose="00000400000000000000" pitchFamily="2" charset="-78"/>
            </a:endParaRPr>
          </a:p>
        </p:txBody>
      </p:sp>
    </p:spTree>
  </p:cSld>
  <p:clrMapOvr>
    <a:masterClrMapping/>
  </p:clrMapOvr>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10243" name="Picture 3"/>
          <p:cNvPicPr>
            <a:picLocks noChangeAspect="1" noChangeArrowheads="1"/>
          </p:cNvPicPr>
          <p:nvPr/>
        </p:nvPicPr>
        <p:blipFill>
          <a:blip r:embed="rId2"/>
          <a:srcRect/>
          <a:stretch>
            <a:fillRect/>
          </a:stretch>
        </p:blipFill>
        <p:spPr bwMode="auto">
          <a:xfrm>
            <a:off x="436099" y="280988"/>
            <a:ext cx="8988890" cy="6296025"/>
          </a:xfrm>
          <a:prstGeom prst="rect">
            <a:avLst/>
          </a:prstGeom>
          <a:noFill/>
          <a:ln w="9525">
            <a:noFill/>
            <a:miter lim="800000"/>
            <a:headEnd/>
            <a:tailEnd/>
          </a:ln>
          <a:effectLst/>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21506" name="Picture 2"/>
          <p:cNvPicPr>
            <a:picLocks noChangeAspect="1" noChangeArrowheads="1"/>
          </p:cNvPicPr>
          <p:nvPr/>
        </p:nvPicPr>
        <p:blipFill>
          <a:blip r:embed="rId2"/>
          <a:srcRect/>
          <a:stretch>
            <a:fillRect/>
          </a:stretch>
        </p:blipFill>
        <p:spPr bwMode="auto">
          <a:xfrm>
            <a:off x="309489" y="506436"/>
            <a:ext cx="9551963" cy="5514535"/>
          </a:xfrm>
          <a:prstGeom prst="rect">
            <a:avLst/>
          </a:prstGeom>
          <a:noFill/>
          <a:ln w="9525">
            <a:noFill/>
            <a:miter lim="800000"/>
            <a:headEnd/>
            <a:tailEnd/>
          </a:ln>
          <a:effectLst/>
        </p:spPr>
      </p:pic>
    </p:spTree>
  </p:cSld>
  <p:clrMapOvr>
    <a:masterClrMapping/>
  </p:clrMapOvr>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dirty="0"/>
          </a:p>
        </p:txBody>
      </p:sp>
      <p:pic>
        <p:nvPicPr>
          <p:cNvPr id="12290" name="Picture 2"/>
          <p:cNvPicPr>
            <a:picLocks noChangeAspect="1" noChangeArrowheads="1"/>
          </p:cNvPicPr>
          <p:nvPr/>
        </p:nvPicPr>
        <p:blipFill>
          <a:blip r:embed="rId2"/>
          <a:srcRect/>
          <a:stretch>
            <a:fillRect/>
          </a:stretch>
        </p:blipFill>
        <p:spPr bwMode="auto">
          <a:xfrm>
            <a:off x="422031" y="185298"/>
            <a:ext cx="9059594" cy="3598911"/>
          </a:xfrm>
          <a:prstGeom prst="rect">
            <a:avLst/>
          </a:prstGeom>
          <a:noFill/>
          <a:ln w="9525">
            <a:noFill/>
            <a:miter lim="800000"/>
            <a:headEnd/>
            <a:tailEnd/>
          </a:ln>
          <a:effectLst/>
        </p:spPr>
      </p:pic>
      <p:pic>
        <p:nvPicPr>
          <p:cNvPr id="12291" name="Picture 3"/>
          <p:cNvPicPr>
            <a:picLocks noChangeAspect="1" noChangeArrowheads="1"/>
          </p:cNvPicPr>
          <p:nvPr/>
        </p:nvPicPr>
        <p:blipFill>
          <a:blip r:embed="rId3"/>
          <a:srcRect/>
          <a:stretch>
            <a:fillRect/>
          </a:stretch>
        </p:blipFill>
        <p:spPr bwMode="auto">
          <a:xfrm>
            <a:off x="450166" y="3917926"/>
            <a:ext cx="9158068" cy="2046775"/>
          </a:xfrm>
          <a:prstGeom prst="rect">
            <a:avLst/>
          </a:prstGeom>
          <a:noFill/>
          <a:ln w="9525">
            <a:noFill/>
            <a:miter lim="800000"/>
            <a:headEnd/>
            <a:tailEnd/>
          </a:ln>
          <a:effectLst/>
        </p:spPr>
      </p:pic>
    </p:spTree>
  </p:cSld>
  <p:clrMapOvr>
    <a:masterClrMapping/>
  </p:clrMapOvr>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11266" name="Picture 2"/>
          <p:cNvPicPr>
            <a:picLocks noChangeAspect="1" noChangeArrowheads="1"/>
          </p:cNvPicPr>
          <p:nvPr/>
        </p:nvPicPr>
        <p:blipFill>
          <a:blip r:embed="rId2"/>
          <a:srcRect/>
          <a:stretch>
            <a:fillRect/>
          </a:stretch>
        </p:blipFill>
        <p:spPr bwMode="auto">
          <a:xfrm>
            <a:off x="168813" y="239150"/>
            <a:ext cx="9144000" cy="3784209"/>
          </a:xfrm>
          <a:prstGeom prst="rect">
            <a:avLst/>
          </a:prstGeom>
          <a:noFill/>
          <a:ln w="9525">
            <a:noFill/>
            <a:miter lim="800000"/>
            <a:headEnd/>
            <a:tailEnd/>
          </a:ln>
          <a:effectLst/>
        </p:spPr>
      </p:pic>
      <p:sp>
        <p:nvSpPr>
          <p:cNvPr id="6" name="Content Placeholder 5"/>
          <p:cNvSpPr>
            <a:spLocks noGrp="1"/>
          </p:cNvSpPr>
          <p:nvPr>
            <p:ph idx="1"/>
          </p:nvPr>
        </p:nvSpPr>
        <p:spPr/>
        <p:txBody>
          <a:bodyPr/>
          <a:lstStyle/>
          <a:p>
            <a:endParaRPr lang="en-US" dirty="0"/>
          </a:p>
        </p:txBody>
      </p:sp>
    </p:spTree>
  </p:cSld>
  <p:clrMapOvr>
    <a:masterClrMapping/>
  </p:clrMapOvr>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13314" name="Picture 2"/>
          <p:cNvPicPr>
            <a:picLocks noChangeAspect="1" noChangeArrowheads="1"/>
          </p:cNvPicPr>
          <p:nvPr/>
        </p:nvPicPr>
        <p:blipFill>
          <a:blip r:embed="rId2"/>
          <a:srcRect/>
          <a:stretch>
            <a:fillRect/>
          </a:stretch>
        </p:blipFill>
        <p:spPr bwMode="auto">
          <a:xfrm>
            <a:off x="689318" y="0"/>
            <a:ext cx="7540282" cy="6668086"/>
          </a:xfrm>
          <a:prstGeom prst="rect">
            <a:avLst/>
          </a:prstGeom>
          <a:noFill/>
          <a:ln w="9525">
            <a:noFill/>
            <a:miter lim="800000"/>
            <a:headEnd/>
            <a:tailEnd/>
          </a:ln>
          <a:effectLst/>
        </p:spPr>
      </p:pic>
    </p:spTree>
  </p:cSld>
  <p:clrMapOvr>
    <a:masterClrMapping/>
  </p:clrMapOvr>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14338" name="Picture 2"/>
          <p:cNvPicPr>
            <a:picLocks noChangeAspect="1" noChangeArrowheads="1"/>
          </p:cNvPicPr>
          <p:nvPr/>
        </p:nvPicPr>
        <p:blipFill>
          <a:blip r:embed="rId2"/>
          <a:srcRect/>
          <a:stretch>
            <a:fillRect/>
          </a:stretch>
        </p:blipFill>
        <p:spPr bwMode="auto">
          <a:xfrm>
            <a:off x="647114" y="253219"/>
            <a:ext cx="7962313" cy="6143625"/>
          </a:xfrm>
          <a:prstGeom prst="rect">
            <a:avLst/>
          </a:prstGeom>
          <a:noFill/>
          <a:ln w="9525">
            <a:noFill/>
            <a:miter lim="800000"/>
            <a:headEnd/>
            <a:tailEnd/>
          </a:ln>
          <a:effectLst/>
        </p:spPr>
      </p:pic>
    </p:spTree>
  </p:cSld>
  <p:clrMapOvr>
    <a:masterClrMapping/>
  </p:clrMapOvr>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dirty="0"/>
          </a:p>
        </p:txBody>
      </p:sp>
      <p:pic>
        <p:nvPicPr>
          <p:cNvPr id="15362" name="Picture 2"/>
          <p:cNvPicPr>
            <a:picLocks noChangeAspect="1" noChangeArrowheads="1"/>
          </p:cNvPicPr>
          <p:nvPr/>
        </p:nvPicPr>
        <p:blipFill>
          <a:blip r:embed="rId2"/>
          <a:srcRect/>
          <a:stretch>
            <a:fillRect/>
          </a:stretch>
        </p:blipFill>
        <p:spPr bwMode="auto">
          <a:xfrm>
            <a:off x="520505" y="283625"/>
            <a:ext cx="8623495" cy="2295525"/>
          </a:xfrm>
          <a:prstGeom prst="rect">
            <a:avLst/>
          </a:prstGeom>
          <a:noFill/>
          <a:ln w="9525">
            <a:noFill/>
            <a:miter lim="800000"/>
            <a:headEnd/>
            <a:tailEnd/>
          </a:ln>
          <a:effectLst/>
        </p:spPr>
      </p:pic>
      <p:pic>
        <p:nvPicPr>
          <p:cNvPr id="15363" name="Picture 3"/>
          <p:cNvPicPr>
            <a:picLocks noChangeAspect="1" noChangeArrowheads="1"/>
          </p:cNvPicPr>
          <p:nvPr/>
        </p:nvPicPr>
        <p:blipFill>
          <a:blip r:embed="rId3"/>
          <a:srcRect/>
          <a:stretch>
            <a:fillRect/>
          </a:stretch>
        </p:blipFill>
        <p:spPr bwMode="auto">
          <a:xfrm>
            <a:off x="914402" y="2132133"/>
            <a:ext cx="7723162" cy="4000500"/>
          </a:xfrm>
          <a:prstGeom prst="rect">
            <a:avLst/>
          </a:prstGeom>
          <a:noFill/>
          <a:ln w="9525">
            <a:noFill/>
            <a:miter lim="800000"/>
            <a:headEnd/>
            <a:tailEnd/>
          </a:ln>
          <a:effectLst/>
        </p:spPr>
      </p:pic>
    </p:spTree>
  </p:cSld>
  <p:clrMapOvr>
    <a:masterClrMapping/>
  </p:clrMapOvr>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16386" name="Picture 2"/>
          <p:cNvPicPr>
            <a:picLocks noChangeAspect="1" noChangeArrowheads="1"/>
          </p:cNvPicPr>
          <p:nvPr/>
        </p:nvPicPr>
        <p:blipFill>
          <a:blip r:embed="rId2"/>
          <a:srcRect/>
          <a:stretch>
            <a:fillRect/>
          </a:stretch>
        </p:blipFill>
        <p:spPr bwMode="auto">
          <a:xfrm>
            <a:off x="668874" y="618977"/>
            <a:ext cx="8629871" cy="5641145"/>
          </a:xfrm>
          <a:prstGeom prst="rect">
            <a:avLst/>
          </a:prstGeom>
          <a:noFill/>
          <a:ln w="9525">
            <a:noFill/>
            <a:miter lim="800000"/>
            <a:headEnd/>
            <a:tailEnd/>
          </a:ln>
          <a:effectLst/>
        </p:spPr>
      </p:pic>
    </p:spTree>
  </p:cSld>
  <p:clrMapOvr>
    <a:masterClrMapping/>
  </p:clrMapOvr>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6" name="Picture 2"/>
          <p:cNvPicPr>
            <a:picLocks noChangeAspect="1" noChangeArrowheads="1"/>
          </p:cNvPicPr>
          <p:nvPr/>
        </p:nvPicPr>
        <p:blipFill>
          <a:blip r:embed="rId2"/>
          <a:srcRect/>
          <a:stretch>
            <a:fillRect/>
          </a:stretch>
        </p:blipFill>
        <p:spPr bwMode="auto">
          <a:xfrm>
            <a:off x="731518" y="520505"/>
            <a:ext cx="8707904" cy="5176910"/>
          </a:xfrm>
          <a:prstGeom prst="rect">
            <a:avLst/>
          </a:prstGeom>
          <a:noFill/>
          <a:ln w="9525">
            <a:noFill/>
            <a:miter lim="800000"/>
            <a:headEnd/>
            <a:tailEnd/>
          </a:ln>
          <a:effectLst/>
        </p:spPr>
      </p:pic>
    </p:spTree>
  </p:cSld>
  <p:clrMapOvr>
    <a:masterClrMapping/>
  </p:clrMapOvr>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 name="Picture 3"/>
          <p:cNvPicPr>
            <a:picLocks noChangeAspect="1" noChangeArrowheads="1"/>
          </p:cNvPicPr>
          <p:nvPr/>
        </p:nvPicPr>
        <p:blipFill>
          <a:blip r:embed="rId2"/>
          <a:srcRect/>
          <a:stretch>
            <a:fillRect/>
          </a:stretch>
        </p:blipFill>
        <p:spPr bwMode="auto">
          <a:xfrm>
            <a:off x="492369" y="295423"/>
            <a:ext cx="8088923" cy="6283202"/>
          </a:xfrm>
          <a:prstGeom prst="rect">
            <a:avLst/>
          </a:prstGeom>
          <a:noFill/>
          <a:ln w="9525">
            <a:noFill/>
            <a:miter lim="800000"/>
            <a:headEnd/>
            <a:tailEnd/>
          </a:ln>
          <a:effectLst/>
        </p:spPr>
      </p:pic>
    </p:spTree>
  </p:cSld>
  <p:clrMapOvr>
    <a:masterClrMapping/>
  </p:clrMapOvr>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dirty="0"/>
          </a:p>
        </p:txBody>
      </p:sp>
      <p:sp>
        <p:nvSpPr>
          <p:cNvPr id="4" name="Rounded Rectangular Callout 3"/>
          <p:cNvSpPr/>
          <p:nvPr/>
        </p:nvSpPr>
        <p:spPr>
          <a:xfrm>
            <a:off x="2594294" y="2295377"/>
            <a:ext cx="5832457" cy="2464279"/>
          </a:xfrm>
          <a:prstGeom prst="wedgeRoundRectCallou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b="1" dirty="0" smtClean="0">
                <a:solidFill>
                  <a:schemeClr val="tx1"/>
                </a:solidFill>
                <a:cs typeface="B Zar" pitchFamily="2" charset="-78"/>
              </a:rPr>
              <a:t>شاخص کمیته موربیدیته </a:t>
            </a:r>
            <a:endParaRPr lang="en-US" b="1" dirty="0">
              <a:solidFill>
                <a:schemeClr val="tx1"/>
              </a:solidFill>
              <a:cs typeface="B Zar" pitchFamily="2" charset="-78"/>
            </a:endParaRPr>
          </a:p>
        </p:txBody>
      </p:sp>
    </p:spTree>
    <p:extLst>
      <p:ext uri="{BB962C8B-B14F-4D97-AF65-F5344CB8AC3E}">
        <p14:creationId xmlns="" xmlns:p14="http://schemas.microsoft.com/office/powerpoint/2010/main" val="2845112599"/>
      </p:ext>
    </p:extLst>
  </p:cSld>
  <p:clrMapOvr>
    <a:masterClrMapping/>
  </p:clrMapOvr>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graphicFrame>
        <p:nvGraphicFramePr>
          <p:cNvPr id="4" name="Content Placeholder 3"/>
          <p:cNvGraphicFramePr>
            <a:graphicFrameLocks noGrp="1"/>
          </p:cNvGraphicFramePr>
          <p:nvPr>
            <p:ph idx="1"/>
            <p:extLst>
              <p:ext uri="{D42A27DB-BD31-4B8C-83A1-F6EECF244321}">
                <p14:modId xmlns="" xmlns:p14="http://schemas.microsoft.com/office/powerpoint/2010/main" val="3906906614"/>
              </p:ext>
            </p:extLst>
          </p:nvPr>
        </p:nvGraphicFramePr>
        <p:xfrm>
          <a:off x="439615" y="609601"/>
          <a:ext cx="9267092" cy="5897107"/>
        </p:xfrm>
        <a:graphic>
          <a:graphicData uri="http://schemas.openxmlformats.org/drawingml/2006/table">
            <a:tbl>
              <a:tblPr firstRow="1" firstCol="1" bandRow="1">
                <a:tableStyleId>{5C22544A-7EE6-4342-B048-85BDC9FD1C3A}</a:tableStyleId>
              </a:tblPr>
              <a:tblGrid>
                <a:gridCol w="1008254">
                  <a:extLst>
                    <a:ext uri="{9D8B030D-6E8A-4147-A177-3AD203B41FA5}">
                      <a16:colId xmlns="" xmlns:a16="http://schemas.microsoft.com/office/drawing/2014/main" val="2330819781"/>
                    </a:ext>
                  </a:extLst>
                </a:gridCol>
                <a:gridCol w="753579">
                  <a:extLst>
                    <a:ext uri="{9D8B030D-6E8A-4147-A177-3AD203B41FA5}">
                      <a16:colId xmlns="" xmlns:a16="http://schemas.microsoft.com/office/drawing/2014/main" val="541108140"/>
                    </a:ext>
                  </a:extLst>
                </a:gridCol>
                <a:gridCol w="809014">
                  <a:extLst>
                    <a:ext uri="{9D8B030D-6E8A-4147-A177-3AD203B41FA5}">
                      <a16:colId xmlns="" xmlns:a16="http://schemas.microsoft.com/office/drawing/2014/main" val="2634097659"/>
                    </a:ext>
                  </a:extLst>
                </a:gridCol>
                <a:gridCol w="446684">
                  <a:extLst>
                    <a:ext uri="{9D8B030D-6E8A-4147-A177-3AD203B41FA5}">
                      <a16:colId xmlns="" xmlns:a16="http://schemas.microsoft.com/office/drawing/2014/main" val="1694112003"/>
                    </a:ext>
                  </a:extLst>
                </a:gridCol>
                <a:gridCol w="723853">
                  <a:extLst>
                    <a:ext uri="{9D8B030D-6E8A-4147-A177-3AD203B41FA5}">
                      <a16:colId xmlns="" xmlns:a16="http://schemas.microsoft.com/office/drawing/2014/main" val="2945618224"/>
                    </a:ext>
                  </a:extLst>
                </a:gridCol>
                <a:gridCol w="771253">
                  <a:extLst>
                    <a:ext uri="{9D8B030D-6E8A-4147-A177-3AD203B41FA5}">
                      <a16:colId xmlns="" xmlns:a16="http://schemas.microsoft.com/office/drawing/2014/main" val="3593796275"/>
                    </a:ext>
                  </a:extLst>
                </a:gridCol>
                <a:gridCol w="771253">
                  <a:extLst>
                    <a:ext uri="{9D8B030D-6E8A-4147-A177-3AD203B41FA5}">
                      <a16:colId xmlns="" xmlns:a16="http://schemas.microsoft.com/office/drawing/2014/main" val="2308248325"/>
                    </a:ext>
                  </a:extLst>
                </a:gridCol>
                <a:gridCol w="771253">
                  <a:extLst>
                    <a:ext uri="{9D8B030D-6E8A-4147-A177-3AD203B41FA5}">
                      <a16:colId xmlns="" xmlns:a16="http://schemas.microsoft.com/office/drawing/2014/main" val="1933221395"/>
                    </a:ext>
                  </a:extLst>
                </a:gridCol>
                <a:gridCol w="1220348">
                  <a:extLst>
                    <a:ext uri="{9D8B030D-6E8A-4147-A177-3AD203B41FA5}">
                      <a16:colId xmlns="" xmlns:a16="http://schemas.microsoft.com/office/drawing/2014/main" val="1066324744"/>
                    </a:ext>
                  </a:extLst>
                </a:gridCol>
                <a:gridCol w="1220348">
                  <a:extLst>
                    <a:ext uri="{9D8B030D-6E8A-4147-A177-3AD203B41FA5}">
                      <a16:colId xmlns="" xmlns:a16="http://schemas.microsoft.com/office/drawing/2014/main" val="3882591062"/>
                    </a:ext>
                  </a:extLst>
                </a:gridCol>
                <a:gridCol w="771253">
                  <a:extLst>
                    <a:ext uri="{9D8B030D-6E8A-4147-A177-3AD203B41FA5}">
                      <a16:colId xmlns="" xmlns:a16="http://schemas.microsoft.com/office/drawing/2014/main" val="2514698935"/>
                    </a:ext>
                  </a:extLst>
                </a:gridCol>
              </a:tblGrid>
              <a:tr h="307329">
                <a:tc rowSpan="2">
                  <a:txBody>
                    <a:bodyPr/>
                    <a:lstStyle/>
                    <a:p>
                      <a:pPr marL="0" marR="0" algn="ctr" rtl="1">
                        <a:lnSpc>
                          <a:spcPct val="107000"/>
                        </a:lnSpc>
                        <a:spcBef>
                          <a:spcPts val="0"/>
                        </a:spcBef>
                        <a:spcAft>
                          <a:spcPts val="0"/>
                        </a:spcAft>
                      </a:pPr>
                      <a:r>
                        <a:rPr lang="ar-SA" sz="1400" b="1">
                          <a:effectLst/>
                        </a:rPr>
                        <a:t>شهرستان </a:t>
                      </a:r>
                      <a:endParaRPr lang="en-US" sz="1400" b="1">
                        <a:effectLst/>
                        <a:latin typeface="Calibri" panose="020F0502020204030204" pitchFamily="34" charset="0"/>
                        <a:ea typeface="Calibri" panose="020F0502020204030204" pitchFamily="34" charset="0"/>
                        <a:cs typeface="Arial" panose="020B0604020202020204" pitchFamily="34" charset="0"/>
                      </a:endParaRPr>
                    </a:p>
                  </a:txBody>
                  <a:tcPr marL="58243" marR="58243" marT="0" marB="0" vert="vert270" anchor="ctr"/>
                </a:tc>
                <a:tc rowSpan="2">
                  <a:txBody>
                    <a:bodyPr/>
                    <a:lstStyle/>
                    <a:p>
                      <a:pPr marL="0" marR="0" algn="ctr" rtl="1">
                        <a:lnSpc>
                          <a:spcPct val="107000"/>
                        </a:lnSpc>
                        <a:spcBef>
                          <a:spcPts val="0"/>
                        </a:spcBef>
                        <a:spcAft>
                          <a:spcPts val="0"/>
                        </a:spcAft>
                      </a:pPr>
                      <a:r>
                        <a:rPr lang="ar-SA" sz="1400" b="1">
                          <a:effectLst/>
                        </a:rPr>
                        <a:t>تعداد مادران باردار در سال 1404 </a:t>
                      </a:r>
                      <a:endParaRPr lang="en-US" sz="1400" b="1">
                        <a:effectLst/>
                        <a:latin typeface="Calibri" panose="020F0502020204030204" pitchFamily="34" charset="0"/>
                        <a:ea typeface="Calibri" panose="020F0502020204030204" pitchFamily="34" charset="0"/>
                        <a:cs typeface="Arial" panose="020B0604020202020204" pitchFamily="34" charset="0"/>
                      </a:endParaRPr>
                    </a:p>
                  </a:txBody>
                  <a:tcPr marL="58243" marR="58243" marT="0" marB="0" vert="vert270" anchor="ctr"/>
                </a:tc>
                <a:tc rowSpan="2">
                  <a:txBody>
                    <a:bodyPr/>
                    <a:lstStyle/>
                    <a:p>
                      <a:pPr marL="0" marR="0" algn="ctr" rtl="1">
                        <a:lnSpc>
                          <a:spcPct val="107000"/>
                        </a:lnSpc>
                        <a:spcBef>
                          <a:spcPts val="0"/>
                        </a:spcBef>
                        <a:spcAft>
                          <a:spcPts val="0"/>
                        </a:spcAft>
                      </a:pPr>
                      <a:r>
                        <a:rPr lang="ar-SA" sz="1400" b="1">
                          <a:effectLst/>
                        </a:rPr>
                        <a:t>14 درصد مادران باردار </a:t>
                      </a:r>
                      <a:endParaRPr lang="en-US" sz="1400" b="1">
                        <a:effectLst/>
                        <a:latin typeface="Calibri" panose="020F0502020204030204" pitchFamily="34" charset="0"/>
                        <a:ea typeface="Calibri" panose="020F0502020204030204" pitchFamily="34" charset="0"/>
                        <a:cs typeface="Arial" panose="020B0604020202020204" pitchFamily="34" charset="0"/>
                      </a:endParaRPr>
                    </a:p>
                  </a:txBody>
                  <a:tcPr marL="58243" marR="58243" marT="0" marB="0" vert="vert270" anchor="ctr"/>
                </a:tc>
                <a:tc rowSpan="2">
                  <a:txBody>
                    <a:bodyPr/>
                    <a:lstStyle/>
                    <a:p>
                      <a:pPr marL="0" marR="0" algn="ctr" rtl="1">
                        <a:lnSpc>
                          <a:spcPct val="107000"/>
                        </a:lnSpc>
                        <a:spcBef>
                          <a:spcPts val="0"/>
                        </a:spcBef>
                        <a:spcAft>
                          <a:spcPts val="0"/>
                        </a:spcAft>
                      </a:pPr>
                      <a:r>
                        <a:rPr lang="ar-SA" sz="1400" b="1">
                          <a:effectLst/>
                        </a:rPr>
                        <a:t>هدف تعیین شده </a:t>
                      </a:r>
                      <a:endParaRPr lang="en-US" sz="1400" b="1">
                        <a:effectLst/>
                        <a:latin typeface="Calibri" panose="020F0502020204030204" pitchFamily="34" charset="0"/>
                        <a:ea typeface="Calibri" panose="020F0502020204030204" pitchFamily="34" charset="0"/>
                        <a:cs typeface="Arial" panose="020B0604020202020204" pitchFamily="34" charset="0"/>
                      </a:endParaRPr>
                    </a:p>
                  </a:txBody>
                  <a:tcPr marL="58243" marR="58243" marT="0" marB="0" vert="vert270" anchor="ctr"/>
                </a:tc>
                <a:tc rowSpan="2">
                  <a:txBody>
                    <a:bodyPr/>
                    <a:lstStyle/>
                    <a:p>
                      <a:pPr marL="0" marR="0" algn="ctr" rtl="1">
                        <a:lnSpc>
                          <a:spcPct val="107000"/>
                        </a:lnSpc>
                        <a:spcBef>
                          <a:spcPts val="0"/>
                        </a:spcBef>
                        <a:spcAft>
                          <a:spcPts val="0"/>
                        </a:spcAft>
                      </a:pPr>
                      <a:r>
                        <a:rPr lang="ar-SA" sz="1400" b="1">
                          <a:effectLst/>
                        </a:rPr>
                        <a:t>تعداد مادران مورد انتظار به تفکیک هر ماه </a:t>
                      </a:r>
                      <a:endParaRPr lang="en-US" sz="1400" b="1">
                        <a:effectLst/>
                        <a:latin typeface="Calibri" panose="020F0502020204030204" pitchFamily="34" charset="0"/>
                        <a:ea typeface="Calibri" panose="020F0502020204030204" pitchFamily="34" charset="0"/>
                        <a:cs typeface="Arial" panose="020B0604020202020204" pitchFamily="34" charset="0"/>
                      </a:endParaRPr>
                    </a:p>
                  </a:txBody>
                  <a:tcPr marL="58243" marR="58243" marT="0" marB="0" vert="vert270" anchor="ctr"/>
                </a:tc>
                <a:tc>
                  <a:txBody>
                    <a:bodyPr/>
                    <a:lstStyle/>
                    <a:p>
                      <a:pPr marL="0" marR="0" algn="ctr">
                        <a:lnSpc>
                          <a:spcPct val="107000"/>
                        </a:lnSpc>
                        <a:spcBef>
                          <a:spcPts val="0"/>
                        </a:spcBef>
                        <a:spcAft>
                          <a:spcPts val="0"/>
                        </a:spcAft>
                      </a:pPr>
                      <a:r>
                        <a:rPr lang="ar-SA" sz="1000">
                          <a:effectLst/>
                        </a:rPr>
                        <a:t> </a:t>
                      </a:r>
                      <a:endParaRPr lang="en-US" sz="900">
                        <a:effectLst/>
                        <a:latin typeface="Calibri" panose="020F0502020204030204" pitchFamily="34" charset="0"/>
                        <a:ea typeface="Calibri" panose="020F0502020204030204" pitchFamily="34" charset="0"/>
                        <a:cs typeface="Arial" panose="020B0604020202020204" pitchFamily="34" charset="0"/>
                      </a:endParaRPr>
                    </a:p>
                  </a:txBody>
                  <a:tcPr marL="58243" marR="58243" marT="0" marB="0" anchor="b"/>
                </a:tc>
                <a:tc>
                  <a:txBody>
                    <a:bodyPr/>
                    <a:lstStyle/>
                    <a:p>
                      <a:pPr marL="0" marR="0" algn="ctr">
                        <a:lnSpc>
                          <a:spcPct val="107000"/>
                        </a:lnSpc>
                        <a:spcBef>
                          <a:spcPts val="0"/>
                        </a:spcBef>
                        <a:spcAft>
                          <a:spcPts val="0"/>
                        </a:spcAft>
                      </a:pPr>
                      <a:r>
                        <a:rPr lang="ar-SA" sz="1000">
                          <a:effectLst/>
                        </a:rPr>
                        <a:t> </a:t>
                      </a:r>
                      <a:endParaRPr lang="en-US" sz="900">
                        <a:effectLst/>
                        <a:latin typeface="Calibri" panose="020F0502020204030204" pitchFamily="34" charset="0"/>
                        <a:ea typeface="Calibri" panose="020F0502020204030204" pitchFamily="34" charset="0"/>
                        <a:cs typeface="Arial" panose="020B0604020202020204" pitchFamily="34" charset="0"/>
                      </a:endParaRPr>
                    </a:p>
                  </a:txBody>
                  <a:tcPr marL="58243" marR="58243" marT="0" marB="0" anchor="b"/>
                </a:tc>
                <a:tc>
                  <a:txBody>
                    <a:bodyPr/>
                    <a:lstStyle/>
                    <a:p>
                      <a:pPr marL="0" marR="0" algn="ctr">
                        <a:lnSpc>
                          <a:spcPct val="107000"/>
                        </a:lnSpc>
                        <a:spcBef>
                          <a:spcPts val="0"/>
                        </a:spcBef>
                        <a:spcAft>
                          <a:spcPts val="0"/>
                        </a:spcAft>
                      </a:pPr>
                      <a:r>
                        <a:rPr lang="en-US" sz="1000">
                          <a:effectLst/>
                        </a:rPr>
                        <a:t> </a:t>
                      </a:r>
                      <a:endParaRPr lang="en-US" sz="900">
                        <a:effectLst/>
                        <a:latin typeface="Calibri" panose="020F0502020204030204" pitchFamily="34" charset="0"/>
                        <a:ea typeface="Calibri" panose="020F0502020204030204" pitchFamily="34" charset="0"/>
                        <a:cs typeface="Arial" panose="020B0604020202020204" pitchFamily="34" charset="0"/>
                      </a:endParaRPr>
                    </a:p>
                  </a:txBody>
                  <a:tcPr marL="58243" marR="58243" marT="0" marB="0" anchor="b"/>
                </a:tc>
                <a:tc>
                  <a:txBody>
                    <a:bodyPr/>
                    <a:lstStyle/>
                    <a:p>
                      <a:pPr marL="0" marR="0" algn="ctr">
                        <a:lnSpc>
                          <a:spcPct val="107000"/>
                        </a:lnSpc>
                        <a:spcBef>
                          <a:spcPts val="0"/>
                        </a:spcBef>
                        <a:spcAft>
                          <a:spcPts val="0"/>
                        </a:spcAft>
                      </a:pPr>
                      <a:r>
                        <a:rPr lang="en-US" sz="1000">
                          <a:effectLst/>
                        </a:rPr>
                        <a:t> </a:t>
                      </a:r>
                      <a:endParaRPr lang="en-US" sz="900">
                        <a:effectLst/>
                        <a:latin typeface="Calibri" panose="020F0502020204030204" pitchFamily="34" charset="0"/>
                        <a:ea typeface="Calibri" panose="020F0502020204030204" pitchFamily="34" charset="0"/>
                        <a:cs typeface="Arial" panose="020B0604020202020204" pitchFamily="34" charset="0"/>
                      </a:endParaRPr>
                    </a:p>
                  </a:txBody>
                  <a:tcPr marL="58243" marR="58243" marT="0" marB="0" anchor="b"/>
                </a:tc>
                <a:tc>
                  <a:txBody>
                    <a:bodyPr/>
                    <a:lstStyle/>
                    <a:p>
                      <a:pPr marL="0" marR="0" algn="ctr">
                        <a:lnSpc>
                          <a:spcPct val="107000"/>
                        </a:lnSpc>
                        <a:spcBef>
                          <a:spcPts val="0"/>
                        </a:spcBef>
                        <a:spcAft>
                          <a:spcPts val="0"/>
                        </a:spcAft>
                      </a:pPr>
                      <a:r>
                        <a:rPr lang="en-US" sz="1000">
                          <a:effectLst/>
                        </a:rPr>
                        <a:t> </a:t>
                      </a:r>
                      <a:endParaRPr lang="en-US" sz="900">
                        <a:effectLst/>
                        <a:latin typeface="Calibri" panose="020F0502020204030204" pitchFamily="34" charset="0"/>
                        <a:ea typeface="Calibri" panose="020F0502020204030204" pitchFamily="34" charset="0"/>
                        <a:cs typeface="Arial" panose="020B0604020202020204" pitchFamily="34" charset="0"/>
                      </a:endParaRPr>
                    </a:p>
                  </a:txBody>
                  <a:tcPr marL="58243" marR="58243" marT="0" marB="0" anchor="b"/>
                </a:tc>
                <a:tc>
                  <a:txBody>
                    <a:bodyPr/>
                    <a:lstStyle/>
                    <a:p>
                      <a:pPr marL="0" marR="0" algn="ctr">
                        <a:lnSpc>
                          <a:spcPct val="107000"/>
                        </a:lnSpc>
                        <a:spcBef>
                          <a:spcPts val="0"/>
                        </a:spcBef>
                        <a:spcAft>
                          <a:spcPts val="0"/>
                        </a:spcAft>
                      </a:pPr>
                      <a:r>
                        <a:rPr lang="en-US" sz="1000">
                          <a:effectLst/>
                        </a:rPr>
                        <a:t> </a:t>
                      </a:r>
                      <a:endParaRPr lang="en-US" sz="900">
                        <a:effectLst/>
                        <a:latin typeface="Calibri" panose="020F0502020204030204" pitchFamily="34" charset="0"/>
                        <a:ea typeface="Calibri" panose="020F0502020204030204" pitchFamily="34" charset="0"/>
                        <a:cs typeface="Arial" panose="020B0604020202020204" pitchFamily="34" charset="0"/>
                      </a:endParaRPr>
                    </a:p>
                  </a:txBody>
                  <a:tcPr marL="58243" marR="58243" marT="0" marB="0" anchor="b"/>
                </a:tc>
                <a:extLst>
                  <a:ext uri="{0D108BD9-81ED-4DB2-BD59-A6C34878D82A}">
                    <a16:rowId xmlns="" xmlns:a16="http://schemas.microsoft.com/office/drawing/2014/main" val="2191196797"/>
                  </a:ext>
                </a:extLst>
              </a:tr>
              <a:tr h="1758117">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marL="0" marR="0" algn="ctr" rtl="1">
                        <a:lnSpc>
                          <a:spcPct val="107000"/>
                        </a:lnSpc>
                        <a:spcBef>
                          <a:spcPts val="0"/>
                        </a:spcBef>
                        <a:spcAft>
                          <a:spcPts val="0"/>
                        </a:spcAft>
                      </a:pPr>
                      <a:r>
                        <a:rPr lang="ar-SA" sz="1400" b="1">
                          <a:effectLst/>
                        </a:rPr>
                        <a:t>فروردین </a:t>
                      </a:r>
                      <a:endParaRPr lang="en-US" sz="1400" b="1">
                        <a:effectLst/>
                        <a:latin typeface="Calibri" panose="020F0502020204030204" pitchFamily="34" charset="0"/>
                        <a:ea typeface="Calibri" panose="020F0502020204030204" pitchFamily="34" charset="0"/>
                        <a:cs typeface="Arial" panose="020B0604020202020204" pitchFamily="34" charset="0"/>
                      </a:endParaRPr>
                    </a:p>
                  </a:txBody>
                  <a:tcPr marL="58243" marR="58243" marT="0" marB="0" anchor="b"/>
                </a:tc>
                <a:tc>
                  <a:txBody>
                    <a:bodyPr/>
                    <a:lstStyle/>
                    <a:p>
                      <a:pPr marL="0" marR="0" algn="ctr" rtl="1">
                        <a:lnSpc>
                          <a:spcPct val="107000"/>
                        </a:lnSpc>
                        <a:spcBef>
                          <a:spcPts val="0"/>
                        </a:spcBef>
                        <a:spcAft>
                          <a:spcPts val="0"/>
                        </a:spcAft>
                      </a:pPr>
                      <a:r>
                        <a:rPr lang="ar-SA" sz="1400" b="1">
                          <a:effectLst/>
                        </a:rPr>
                        <a:t>اردیبهشت </a:t>
                      </a:r>
                      <a:endParaRPr lang="en-US" sz="1400" b="1">
                        <a:effectLst/>
                        <a:latin typeface="Calibri" panose="020F0502020204030204" pitchFamily="34" charset="0"/>
                        <a:ea typeface="Calibri" panose="020F0502020204030204" pitchFamily="34" charset="0"/>
                        <a:cs typeface="Arial" panose="020B0604020202020204" pitchFamily="34" charset="0"/>
                      </a:endParaRPr>
                    </a:p>
                  </a:txBody>
                  <a:tcPr marL="58243" marR="58243" marT="0" marB="0" anchor="b"/>
                </a:tc>
                <a:tc>
                  <a:txBody>
                    <a:bodyPr/>
                    <a:lstStyle/>
                    <a:p>
                      <a:pPr marL="0" marR="0" algn="ctr" rtl="1">
                        <a:lnSpc>
                          <a:spcPct val="107000"/>
                        </a:lnSpc>
                        <a:spcBef>
                          <a:spcPts val="0"/>
                        </a:spcBef>
                        <a:spcAft>
                          <a:spcPts val="0"/>
                        </a:spcAft>
                      </a:pPr>
                      <a:r>
                        <a:rPr lang="ar-SA" sz="1400" b="1">
                          <a:effectLst/>
                        </a:rPr>
                        <a:t>خرداد </a:t>
                      </a:r>
                      <a:endParaRPr lang="en-US" sz="1400" b="1">
                        <a:effectLst/>
                        <a:latin typeface="Calibri" panose="020F0502020204030204" pitchFamily="34" charset="0"/>
                        <a:ea typeface="Calibri" panose="020F0502020204030204" pitchFamily="34" charset="0"/>
                        <a:cs typeface="Arial" panose="020B0604020202020204" pitchFamily="34" charset="0"/>
                      </a:endParaRPr>
                    </a:p>
                  </a:txBody>
                  <a:tcPr marL="58243" marR="58243" marT="0" marB="0" anchor="b"/>
                </a:tc>
                <a:tc>
                  <a:txBody>
                    <a:bodyPr/>
                    <a:lstStyle/>
                    <a:p>
                      <a:pPr marL="0" marR="0" algn="ctr" rtl="1">
                        <a:lnSpc>
                          <a:spcPct val="107000"/>
                        </a:lnSpc>
                        <a:spcBef>
                          <a:spcPts val="0"/>
                        </a:spcBef>
                        <a:spcAft>
                          <a:spcPts val="0"/>
                        </a:spcAft>
                      </a:pPr>
                      <a:r>
                        <a:rPr lang="ar-SA" sz="1400" b="1">
                          <a:effectLst/>
                        </a:rPr>
                        <a:t>کل سه ماهه</a:t>
                      </a:r>
                      <a:endParaRPr lang="en-US" sz="1400" b="1">
                        <a:effectLst/>
                        <a:latin typeface="Calibri" panose="020F0502020204030204" pitchFamily="34" charset="0"/>
                        <a:ea typeface="Calibri" panose="020F0502020204030204" pitchFamily="34" charset="0"/>
                        <a:cs typeface="Arial" panose="020B0604020202020204" pitchFamily="34" charset="0"/>
                      </a:endParaRPr>
                    </a:p>
                  </a:txBody>
                  <a:tcPr marL="58243" marR="58243" marT="0" marB="0" anchor="b"/>
                </a:tc>
                <a:tc>
                  <a:txBody>
                    <a:bodyPr/>
                    <a:lstStyle/>
                    <a:p>
                      <a:pPr marL="0" marR="0" algn="ctr" rtl="1">
                        <a:lnSpc>
                          <a:spcPct val="107000"/>
                        </a:lnSpc>
                        <a:spcBef>
                          <a:spcPts val="0"/>
                        </a:spcBef>
                        <a:spcAft>
                          <a:spcPts val="0"/>
                        </a:spcAft>
                      </a:pPr>
                      <a:r>
                        <a:rPr lang="ar-SA" sz="1400" b="1">
                          <a:effectLst/>
                        </a:rPr>
                        <a:t>تعداد مادران باردار در سه ماهه اول</a:t>
                      </a:r>
                      <a:endParaRPr lang="en-US" sz="1400" b="1">
                        <a:effectLst/>
                        <a:latin typeface="Calibri" panose="020F0502020204030204" pitchFamily="34" charset="0"/>
                        <a:ea typeface="Calibri" panose="020F0502020204030204" pitchFamily="34" charset="0"/>
                        <a:cs typeface="Arial" panose="020B0604020202020204" pitchFamily="34" charset="0"/>
                      </a:endParaRPr>
                    </a:p>
                  </a:txBody>
                  <a:tcPr marL="58243" marR="58243" marT="0" marB="0" anchor="b"/>
                </a:tc>
                <a:tc>
                  <a:txBody>
                    <a:bodyPr/>
                    <a:lstStyle/>
                    <a:p>
                      <a:pPr marL="0" marR="0" algn="ctr" rtl="1">
                        <a:lnSpc>
                          <a:spcPct val="107000"/>
                        </a:lnSpc>
                        <a:spcBef>
                          <a:spcPts val="0"/>
                        </a:spcBef>
                        <a:spcAft>
                          <a:spcPts val="0"/>
                        </a:spcAft>
                      </a:pPr>
                      <a:r>
                        <a:rPr lang="ar-SA" sz="1400" b="1" dirty="0">
                          <a:effectLst/>
                        </a:rPr>
                        <a:t>درصد بررسی پرونده در کمیته موربیدیته </a:t>
                      </a:r>
                      <a:endParaRPr lang="en-US" sz="1400" b="1" dirty="0">
                        <a:effectLst/>
                        <a:latin typeface="Calibri" panose="020F0502020204030204" pitchFamily="34" charset="0"/>
                        <a:ea typeface="Calibri" panose="020F0502020204030204" pitchFamily="34" charset="0"/>
                        <a:cs typeface="Arial" panose="020B0604020202020204" pitchFamily="34" charset="0"/>
                      </a:endParaRPr>
                    </a:p>
                  </a:txBody>
                  <a:tcPr marL="58243" marR="58243" marT="0" marB="0" anchor="b"/>
                </a:tc>
                <a:extLst>
                  <a:ext uri="{0D108BD9-81ED-4DB2-BD59-A6C34878D82A}">
                    <a16:rowId xmlns="" xmlns:a16="http://schemas.microsoft.com/office/drawing/2014/main" val="1276602936"/>
                  </a:ext>
                </a:extLst>
              </a:tr>
              <a:tr h="451042">
                <a:tc>
                  <a:txBody>
                    <a:bodyPr/>
                    <a:lstStyle/>
                    <a:p>
                      <a:pPr marL="0" marR="0" algn="ctr" rtl="1">
                        <a:lnSpc>
                          <a:spcPct val="107000"/>
                        </a:lnSpc>
                        <a:spcBef>
                          <a:spcPts val="0"/>
                        </a:spcBef>
                        <a:spcAft>
                          <a:spcPts val="0"/>
                        </a:spcAft>
                      </a:pPr>
                      <a:r>
                        <a:rPr lang="ar-SA" sz="1400" b="1">
                          <a:effectLst/>
                        </a:rPr>
                        <a:t>اردبیل</a:t>
                      </a:r>
                      <a:endParaRPr lang="en-US" sz="1400" b="1">
                        <a:effectLst/>
                        <a:latin typeface="Calibri" panose="020F0502020204030204" pitchFamily="34" charset="0"/>
                        <a:ea typeface="Calibri" panose="020F0502020204030204" pitchFamily="34" charset="0"/>
                        <a:cs typeface="Arial" panose="020B0604020202020204" pitchFamily="34" charset="0"/>
                      </a:endParaRPr>
                    </a:p>
                  </a:txBody>
                  <a:tcPr marL="58243" marR="58243" marT="0" marB="0"/>
                </a:tc>
                <a:tc>
                  <a:txBody>
                    <a:bodyPr/>
                    <a:lstStyle/>
                    <a:p>
                      <a:pPr marL="0" marR="0" algn="ctr" rtl="0">
                        <a:lnSpc>
                          <a:spcPct val="107000"/>
                        </a:lnSpc>
                        <a:spcBef>
                          <a:spcPts val="0"/>
                        </a:spcBef>
                        <a:spcAft>
                          <a:spcPts val="0"/>
                        </a:spcAft>
                      </a:pPr>
                      <a:r>
                        <a:rPr lang="en-US" sz="1400" b="1">
                          <a:effectLst/>
                        </a:rPr>
                        <a:t>10285</a:t>
                      </a:r>
                      <a:endParaRPr lang="en-US" sz="1400" b="1">
                        <a:effectLst/>
                        <a:latin typeface="Calibri" panose="020F0502020204030204" pitchFamily="34" charset="0"/>
                        <a:ea typeface="Calibri" panose="020F0502020204030204" pitchFamily="34" charset="0"/>
                        <a:cs typeface="Arial" panose="020B0604020202020204" pitchFamily="34" charset="0"/>
                      </a:endParaRPr>
                    </a:p>
                  </a:txBody>
                  <a:tcPr marL="58243" marR="58243" marT="0" marB="0" anchor="b"/>
                </a:tc>
                <a:tc>
                  <a:txBody>
                    <a:bodyPr/>
                    <a:lstStyle/>
                    <a:p>
                      <a:pPr marL="0" marR="0" algn="ctr" rtl="0">
                        <a:lnSpc>
                          <a:spcPct val="107000"/>
                        </a:lnSpc>
                        <a:spcBef>
                          <a:spcPts val="0"/>
                        </a:spcBef>
                        <a:spcAft>
                          <a:spcPts val="0"/>
                        </a:spcAft>
                      </a:pPr>
                      <a:r>
                        <a:rPr lang="en-US" sz="1400" b="1">
                          <a:effectLst/>
                        </a:rPr>
                        <a:t>1542.75</a:t>
                      </a:r>
                      <a:endParaRPr lang="en-US" sz="1400" b="1">
                        <a:effectLst/>
                        <a:latin typeface="Calibri" panose="020F0502020204030204" pitchFamily="34" charset="0"/>
                        <a:ea typeface="Calibri" panose="020F0502020204030204" pitchFamily="34" charset="0"/>
                        <a:cs typeface="Arial" panose="020B0604020202020204" pitchFamily="34" charset="0"/>
                      </a:endParaRPr>
                    </a:p>
                  </a:txBody>
                  <a:tcPr marL="58243" marR="58243" marT="0" marB="0" anchor="b"/>
                </a:tc>
                <a:tc>
                  <a:txBody>
                    <a:bodyPr/>
                    <a:lstStyle/>
                    <a:p>
                      <a:pPr marL="0" marR="0" algn="ctr">
                        <a:lnSpc>
                          <a:spcPct val="107000"/>
                        </a:lnSpc>
                        <a:spcBef>
                          <a:spcPts val="0"/>
                        </a:spcBef>
                        <a:spcAft>
                          <a:spcPts val="0"/>
                        </a:spcAft>
                      </a:pPr>
                      <a:r>
                        <a:rPr lang="en-US" sz="1400" b="1">
                          <a:effectLst/>
                        </a:rPr>
                        <a:t>15</a:t>
                      </a:r>
                      <a:endParaRPr lang="en-US" sz="1400" b="1">
                        <a:effectLst/>
                        <a:latin typeface="Calibri" panose="020F0502020204030204" pitchFamily="34" charset="0"/>
                        <a:ea typeface="Calibri" panose="020F0502020204030204" pitchFamily="34" charset="0"/>
                        <a:cs typeface="Arial" panose="020B0604020202020204" pitchFamily="34" charset="0"/>
                      </a:endParaRPr>
                    </a:p>
                  </a:txBody>
                  <a:tcPr marL="58243" marR="58243" marT="0" marB="0" anchor="b"/>
                </a:tc>
                <a:tc>
                  <a:txBody>
                    <a:bodyPr/>
                    <a:lstStyle/>
                    <a:p>
                      <a:pPr marL="0" marR="0" algn="ctr">
                        <a:lnSpc>
                          <a:spcPct val="107000"/>
                        </a:lnSpc>
                        <a:spcBef>
                          <a:spcPts val="0"/>
                        </a:spcBef>
                        <a:spcAft>
                          <a:spcPts val="0"/>
                        </a:spcAft>
                      </a:pPr>
                      <a:r>
                        <a:rPr lang="en-US" sz="1400" b="1">
                          <a:effectLst/>
                        </a:rPr>
                        <a:t>129</a:t>
                      </a:r>
                      <a:endParaRPr lang="en-US" sz="1400" b="1">
                        <a:effectLst/>
                        <a:latin typeface="Calibri" panose="020F0502020204030204" pitchFamily="34" charset="0"/>
                        <a:ea typeface="Calibri" panose="020F0502020204030204" pitchFamily="34" charset="0"/>
                        <a:cs typeface="Arial" panose="020B0604020202020204" pitchFamily="34" charset="0"/>
                      </a:endParaRPr>
                    </a:p>
                  </a:txBody>
                  <a:tcPr marL="58243" marR="58243" marT="0" marB="0" anchor="ctr"/>
                </a:tc>
                <a:tc>
                  <a:txBody>
                    <a:bodyPr/>
                    <a:lstStyle/>
                    <a:p>
                      <a:pPr marL="0" marR="0" algn="ctr">
                        <a:lnSpc>
                          <a:spcPct val="107000"/>
                        </a:lnSpc>
                        <a:spcBef>
                          <a:spcPts val="0"/>
                        </a:spcBef>
                        <a:spcAft>
                          <a:spcPts val="0"/>
                        </a:spcAft>
                      </a:pPr>
                      <a:r>
                        <a:rPr lang="en-US" sz="1400" b="1">
                          <a:effectLst/>
                        </a:rPr>
                        <a:t>41</a:t>
                      </a:r>
                      <a:endParaRPr lang="en-US" sz="1400" b="1">
                        <a:effectLst/>
                        <a:latin typeface="Calibri" panose="020F0502020204030204" pitchFamily="34" charset="0"/>
                        <a:ea typeface="Calibri" panose="020F0502020204030204" pitchFamily="34" charset="0"/>
                        <a:cs typeface="Arial" panose="020B0604020202020204" pitchFamily="34" charset="0"/>
                      </a:endParaRPr>
                    </a:p>
                  </a:txBody>
                  <a:tcPr marL="58243" marR="58243" marT="0" marB="0" anchor="b"/>
                </a:tc>
                <a:tc>
                  <a:txBody>
                    <a:bodyPr/>
                    <a:lstStyle/>
                    <a:p>
                      <a:pPr marL="0" marR="0" algn="ctr">
                        <a:lnSpc>
                          <a:spcPct val="107000"/>
                        </a:lnSpc>
                        <a:spcBef>
                          <a:spcPts val="0"/>
                        </a:spcBef>
                        <a:spcAft>
                          <a:spcPts val="0"/>
                        </a:spcAft>
                      </a:pPr>
                      <a:r>
                        <a:rPr lang="en-US" sz="1400" b="1">
                          <a:effectLst/>
                        </a:rPr>
                        <a:t>73</a:t>
                      </a:r>
                      <a:endParaRPr lang="en-US" sz="1400" b="1">
                        <a:effectLst/>
                        <a:latin typeface="Calibri" panose="020F0502020204030204" pitchFamily="34" charset="0"/>
                        <a:ea typeface="Calibri" panose="020F0502020204030204" pitchFamily="34" charset="0"/>
                        <a:cs typeface="Arial" panose="020B0604020202020204" pitchFamily="34" charset="0"/>
                      </a:endParaRPr>
                    </a:p>
                  </a:txBody>
                  <a:tcPr marL="58243" marR="58243" marT="0" marB="0" anchor="ctr"/>
                </a:tc>
                <a:tc>
                  <a:txBody>
                    <a:bodyPr/>
                    <a:lstStyle/>
                    <a:p>
                      <a:pPr marL="0" marR="0" algn="ctr">
                        <a:lnSpc>
                          <a:spcPct val="107000"/>
                        </a:lnSpc>
                        <a:spcBef>
                          <a:spcPts val="0"/>
                        </a:spcBef>
                        <a:spcAft>
                          <a:spcPts val="0"/>
                        </a:spcAft>
                      </a:pPr>
                      <a:r>
                        <a:rPr lang="en-US" sz="1400" b="1">
                          <a:effectLst/>
                        </a:rPr>
                        <a:t>120</a:t>
                      </a:r>
                      <a:endParaRPr lang="en-US" sz="1400" b="1">
                        <a:effectLst/>
                        <a:latin typeface="Calibri" panose="020F0502020204030204" pitchFamily="34" charset="0"/>
                        <a:ea typeface="Calibri" panose="020F0502020204030204" pitchFamily="34" charset="0"/>
                        <a:cs typeface="Arial" panose="020B0604020202020204" pitchFamily="34" charset="0"/>
                      </a:endParaRPr>
                    </a:p>
                  </a:txBody>
                  <a:tcPr marL="58243" marR="58243" marT="0" marB="0" anchor="b"/>
                </a:tc>
                <a:tc>
                  <a:txBody>
                    <a:bodyPr/>
                    <a:lstStyle/>
                    <a:p>
                      <a:pPr marL="0" marR="0" algn="ctr">
                        <a:lnSpc>
                          <a:spcPct val="107000"/>
                        </a:lnSpc>
                        <a:spcBef>
                          <a:spcPts val="0"/>
                        </a:spcBef>
                        <a:spcAft>
                          <a:spcPts val="0"/>
                        </a:spcAft>
                      </a:pPr>
                      <a:r>
                        <a:rPr lang="en-US" sz="1400" b="1">
                          <a:effectLst/>
                        </a:rPr>
                        <a:t>234</a:t>
                      </a:r>
                      <a:endParaRPr lang="en-US" sz="1400" b="1">
                        <a:effectLst/>
                        <a:latin typeface="Calibri" panose="020F0502020204030204" pitchFamily="34" charset="0"/>
                        <a:ea typeface="Calibri" panose="020F0502020204030204" pitchFamily="34" charset="0"/>
                        <a:cs typeface="Arial" panose="020B0604020202020204" pitchFamily="34" charset="0"/>
                      </a:endParaRPr>
                    </a:p>
                  </a:txBody>
                  <a:tcPr marL="58243" marR="58243" marT="0" marB="0" anchor="ctr"/>
                </a:tc>
                <a:tc>
                  <a:txBody>
                    <a:bodyPr/>
                    <a:lstStyle/>
                    <a:p>
                      <a:pPr marL="0" marR="0" algn="ctr">
                        <a:lnSpc>
                          <a:spcPct val="107000"/>
                        </a:lnSpc>
                        <a:spcBef>
                          <a:spcPts val="0"/>
                        </a:spcBef>
                        <a:spcAft>
                          <a:spcPts val="0"/>
                        </a:spcAft>
                      </a:pPr>
                      <a:r>
                        <a:rPr lang="en-US" sz="1400" b="1">
                          <a:effectLst/>
                        </a:rPr>
                        <a:t>2333</a:t>
                      </a:r>
                      <a:endParaRPr lang="en-US" sz="1400" b="1">
                        <a:effectLst/>
                        <a:latin typeface="Calibri" panose="020F0502020204030204" pitchFamily="34" charset="0"/>
                        <a:ea typeface="Calibri" panose="020F0502020204030204" pitchFamily="34" charset="0"/>
                        <a:cs typeface="Arial" panose="020B0604020202020204" pitchFamily="34" charset="0"/>
                      </a:endParaRPr>
                    </a:p>
                  </a:txBody>
                  <a:tcPr marL="58243" marR="58243" marT="0" marB="0" anchor="ctr"/>
                </a:tc>
                <a:tc>
                  <a:txBody>
                    <a:bodyPr/>
                    <a:lstStyle/>
                    <a:p>
                      <a:pPr marL="0" marR="0" algn="ctr">
                        <a:lnSpc>
                          <a:spcPct val="107000"/>
                        </a:lnSpc>
                        <a:spcBef>
                          <a:spcPts val="0"/>
                        </a:spcBef>
                        <a:spcAft>
                          <a:spcPts val="0"/>
                        </a:spcAft>
                      </a:pPr>
                      <a:r>
                        <a:rPr lang="en-US" sz="1400" b="1" dirty="0">
                          <a:solidFill>
                            <a:srgbClr val="FF0000"/>
                          </a:solidFill>
                          <a:effectLst/>
                        </a:rPr>
                        <a:t>10</a:t>
                      </a:r>
                      <a:endParaRPr lang="en-US" sz="1400" b="1" dirty="0">
                        <a:solidFill>
                          <a:srgbClr val="FF0000"/>
                        </a:solidFill>
                        <a:effectLst/>
                        <a:latin typeface="Calibri" panose="020F0502020204030204" pitchFamily="34" charset="0"/>
                        <a:ea typeface="Calibri" panose="020F0502020204030204" pitchFamily="34" charset="0"/>
                        <a:cs typeface="Arial" panose="020B0604020202020204" pitchFamily="34" charset="0"/>
                      </a:endParaRPr>
                    </a:p>
                  </a:txBody>
                  <a:tcPr marL="58243" marR="58243" marT="0" marB="0" anchor="b"/>
                </a:tc>
                <a:extLst>
                  <a:ext uri="{0D108BD9-81ED-4DB2-BD59-A6C34878D82A}">
                    <a16:rowId xmlns="" xmlns:a16="http://schemas.microsoft.com/office/drawing/2014/main" val="4039210801"/>
                  </a:ext>
                </a:extLst>
              </a:tr>
              <a:tr h="307329">
                <a:tc>
                  <a:txBody>
                    <a:bodyPr/>
                    <a:lstStyle/>
                    <a:p>
                      <a:pPr marL="0" marR="0" algn="ctr" rtl="1">
                        <a:lnSpc>
                          <a:spcPct val="107000"/>
                        </a:lnSpc>
                        <a:spcBef>
                          <a:spcPts val="0"/>
                        </a:spcBef>
                        <a:spcAft>
                          <a:spcPts val="0"/>
                        </a:spcAft>
                      </a:pPr>
                      <a:r>
                        <a:rPr lang="ar-SA" sz="1400" b="1">
                          <a:effectLst/>
                        </a:rPr>
                        <a:t>بیله سوار</a:t>
                      </a:r>
                      <a:endParaRPr lang="en-US" sz="1400" b="1">
                        <a:effectLst/>
                        <a:latin typeface="Calibri" panose="020F0502020204030204" pitchFamily="34" charset="0"/>
                        <a:ea typeface="Calibri" panose="020F0502020204030204" pitchFamily="34" charset="0"/>
                        <a:cs typeface="Arial" panose="020B0604020202020204" pitchFamily="34" charset="0"/>
                      </a:endParaRPr>
                    </a:p>
                  </a:txBody>
                  <a:tcPr marL="58243" marR="58243" marT="0" marB="0"/>
                </a:tc>
                <a:tc>
                  <a:txBody>
                    <a:bodyPr/>
                    <a:lstStyle/>
                    <a:p>
                      <a:pPr marL="0" marR="0" algn="ctr">
                        <a:lnSpc>
                          <a:spcPct val="107000"/>
                        </a:lnSpc>
                        <a:spcBef>
                          <a:spcPts val="0"/>
                        </a:spcBef>
                        <a:spcAft>
                          <a:spcPts val="0"/>
                        </a:spcAft>
                      </a:pPr>
                      <a:r>
                        <a:rPr lang="en-US" sz="1400" b="1">
                          <a:effectLst/>
                        </a:rPr>
                        <a:t>667</a:t>
                      </a:r>
                      <a:endParaRPr lang="en-US" sz="1400" b="1">
                        <a:effectLst/>
                        <a:latin typeface="Calibri" panose="020F0502020204030204" pitchFamily="34" charset="0"/>
                        <a:ea typeface="Calibri" panose="020F0502020204030204" pitchFamily="34" charset="0"/>
                        <a:cs typeface="Arial" panose="020B0604020202020204" pitchFamily="34" charset="0"/>
                      </a:endParaRPr>
                    </a:p>
                  </a:txBody>
                  <a:tcPr marL="58243" marR="58243" marT="0" marB="0" anchor="b"/>
                </a:tc>
                <a:tc>
                  <a:txBody>
                    <a:bodyPr/>
                    <a:lstStyle/>
                    <a:p>
                      <a:pPr marL="0" marR="0" algn="ctr" rtl="0">
                        <a:lnSpc>
                          <a:spcPct val="107000"/>
                        </a:lnSpc>
                        <a:spcBef>
                          <a:spcPts val="0"/>
                        </a:spcBef>
                        <a:spcAft>
                          <a:spcPts val="0"/>
                        </a:spcAft>
                      </a:pPr>
                      <a:r>
                        <a:rPr lang="en-US" sz="1400" b="1">
                          <a:effectLst/>
                        </a:rPr>
                        <a:t>100.05</a:t>
                      </a:r>
                      <a:endParaRPr lang="en-US" sz="1400" b="1">
                        <a:effectLst/>
                        <a:latin typeface="Calibri" panose="020F0502020204030204" pitchFamily="34" charset="0"/>
                        <a:ea typeface="Calibri" panose="020F0502020204030204" pitchFamily="34" charset="0"/>
                        <a:cs typeface="Arial" panose="020B0604020202020204" pitchFamily="34" charset="0"/>
                      </a:endParaRPr>
                    </a:p>
                  </a:txBody>
                  <a:tcPr marL="58243" marR="58243" marT="0" marB="0" anchor="b"/>
                </a:tc>
                <a:tc>
                  <a:txBody>
                    <a:bodyPr/>
                    <a:lstStyle/>
                    <a:p>
                      <a:pPr marL="0" marR="0" algn="ctr">
                        <a:lnSpc>
                          <a:spcPct val="107000"/>
                        </a:lnSpc>
                        <a:spcBef>
                          <a:spcPts val="0"/>
                        </a:spcBef>
                        <a:spcAft>
                          <a:spcPts val="0"/>
                        </a:spcAft>
                      </a:pPr>
                      <a:r>
                        <a:rPr lang="en-US" sz="1400" b="1">
                          <a:effectLst/>
                        </a:rPr>
                        <a:t>15</a:t>
                      </a:r>
                      <a:endParaRPr lang="en-US" sz="1400" b="1">
                        <a:effectLst/>
                        <a:latin typeface="Calibri" panose="020F0502020204030204" pitchFamily="34" charset="0"/>
                        <a:ea typeface="Calibri" panose="020F0502020204030204" pitchFamily="34" charset="0"/>
                        <a:cs typeface="Arial" panose="020B0604020202020204" pitchFamily="34" charset="0"/>
                      </a:endParaRPr>
                    </a:p>
                  </a:txBody>
                  <a:tcPr marL="58243" marR="58243" marT="0" marB="0" anchor="b"/>
                </a:tc>
                <a:tc>
                  <a:txBody>
                    <a:bodyPr/>
                    <a:lstStyle/>
                    <a:p>
                      <a:pPr marL="0" marR="0" algn="ctr">
                        <a:lnSpc>
                          <a:spcPct val="107000"/>
                        </a:lnSpc>
                        <a:spcBef>
                          <a:spcPts val="0"/>
                        </a:spcBef>
                        <a:spcAft>
                          <a:spcPts val="0"/>
                        </a:spcAft>
                      </a:pPr>
                      <a:r>
                        <a:rPr lang="en-US" sz="1400" b="1">
                          <a:effectLst/>
                        </a:rPr>
                        <a:t>8</a:t>
                      </a:r>
                      <a:endParaRPr lang="en-US" sz="1400" b="1">
                        <a:effectLst/>
                        <a:latin typeface="Calibri" panose="020F0502020204030204" pitchFamily="34" charset="0"/>
                        <a:ea typeface="Calibri" panose="020F0502020204030204" pitchFamily="34" charset="0"/>
                        <a:cs typeface="Arial" panose="020B0604020202020204" pitchFamily="34" charset="0"/>
                      </a:endParaRPr>
                    </a:p>
                  </a:txBody>
                  <a:tcPr marL="58243" marR="58243" marT="0" marB="0" anchor="ctr"/>
                </a:tc>
                <a:tc>
                  <a:txBody>
                    <a:bodyPr/>
                    <a:lstStyle/>
                    <a:p>
                      <a:pPr marL="0" marR="0" algn="ctr">
                        <a:lnSpc>
                          <a:spcPct val="107000"/>
                        </a:lnSpc>
                        <a:spcBef>
                          <a:spcPts val="0"/>
                        </a:spcBef>
                        <a:spcAft>
                          <a:spcPts val="0"/>
                        </a:spcAft>
                      </a:pPr>
                      <a:r>
                        <a:rPr lang="en-US" sz="1400" b="1">
                          <a:effectLst/>
                        </a:rPr>
                        <a:t>8</a:t>
                      </a:r>
                      <a:endParaRPr lang="en-US" sz="1400" b="1">
                        <a:effectLst/>
                        <a:latin typeface="Calibri" panose="020F0502020204030204" pitchFamily="34" charset="0"/>
                        <a:ea typeface="Calibri" panose="020F0502020204030204" pitchFamily="34" charset="0"/>
                        <a:cs typeface="Arial" panose="020B0604020202020204" pitchFamily="34" charset="0"/>
                      </a:endParaRPr>
                    </a:p>
                  </a:txBody>
                  <a:tcPr marL="58243" marR="58243" marT="0" marB="0" anchor="ctr"/>
                </a:tc>
                <a:tc>
                  <a:txBody>
                    <a:bodyPr/>
                    <a:lstStyle/>
                    <a:p>
                      <a:pPr marL="0" marR="0" algn="ctr">
                        <a:lnSpc>
                          <a:spcPct val="107000"/>
                        </a:lnSpc>
                        <a:spcBef>
                          <a:spcPts val="0"/>
                        </a:spcBef>
                        <a:spcAft>
                          <a:spcPts val="0"/>
                        </a:spcAft>
                      </a:pPr>
                      <a:r>
                        <a:rPr lang="en-US" sz="1400" b="1">
                          <a:effectLst/>
                        </a:rPr>
                        <a:t>7</a:t>
                      </a:r>
                      <a:endParaRPr lang="en-US" sz="1400" b="1">
                        <a:effectLst/>
                        <a:latin typeface="Calibri" panose="020F0502020204030204" pitchFamily="34" charset="0"/>
                        <a:ea typeface="Calibri" panose="020F0502020204030204" pitchFamily="34" charset="0"/>
                        <a:cs typeface="Arial" panose="020B0604020202020204" pitchFamily="34" charset="0"/>
                      </a:endParaRPr>
                    </a:p>
                  </a:txBody>
                  <a:tcPr marL="58243" marR="58243" marT="0" marB="0" anchor="ctr"/>
                </a:tc>
                <a:tc>
                  <a:txBody>
                    <a:bodyPr/>
                    <a:lstStyle/>
                    <a:p>
                      <a:pPr marL="0" marR="0" algn="ctr">
                        <a:lnSpc>
                          <a:spcPct val="107000"/>
                        </a:lnSpc>
                        <a:spcBef>
                          <a:spcPts val="0"/>
                        </a:spcBef>
                        <a:spcAft>
                          <a:spcPts val="0"/>
                        </a:spcAft>
                      </a:pPr>
                      <a:r>
                        <a:rPr lang="en-US" sz="1400" b="1">
                          <a:effectLst/>
                        </a:rPr>
                        <a:t>14</a:t>
                      </a:r>
                      <a:endParaRPr lang="en-US" sz="1400" b="1">
                        <a:effectLst/>
                        <a:latin typeface="Calibri" panose="020F0502020204030204" pitchFamily="34" charset="0"/>
                        <a:ea typeface="Calibri" panose="020F0502020204030204" pitchFamily="34" charset="0"/>
                        <a:cs typeface="Arial" panose="020B0604020202020204" pitchFamily="34" charset="0"/>
                      </a:endParaRPr>
                    </a:p>
                  </a:txBody>
                  <a:tcPr marL="58243" marR="58243" marT="0" marB="0" anchor="b"/>
                </a:tc>
                <a:tc>
                  <a:txBody>
                    <a:bodyPr/>
                    <a:lstStyle/>
                    <a:p>
                      <a:pPr marL="0" marR="0" algn="ctr">
                        <a:lnSpc>
                          <a:spcPct val="107000"/>
                        </a:lnSpc>
                        <a:spcBef>
                          <a:spcPts val="0"/>
                        </a:spcBef>
                        <a:spcAft>
                          <a:spcPts val="0"/>
                        </a:spcAft>
                      </a:pPr>
                      <a:r>
                        <a:rPr lang="en-US" sz="1400" b="1">
                          <a:effectLst/>
                        </a:rPr>
                        <a:t>29</a:t>
                      </a:r>
                      <a:endParaRPr lang="en-US" sz="1400" b="1">
                        <a:effectLst/>
                        <a:latin typeface="Calibri" panose="020F0502020204030204" pitchFamily="34" charset="0"/>
                        <a:ea typeface="Calibri" panose="020F0502020204030204" pitchFamily="34" charset="0"/>
                        <a:cs typeface="Arial" panose="020B0604020202020204" pitchFamily="34" charset="0"/>
                      </a:endParaRPr>
                    </a:p>
                  </a:txBody>
                  <a:tcPr marL="58243" marR="58243" marT="0" marB="0" anchor="ctr"/>
                </a:tc>
                <a:tc>
                  <a:txBody>
                    <a:bodyPr/>
                    <a:lstStyle/>
                    <a:p>
                      <a:pPr marL="0" marR="0" algn="ctr">
                        <a:lnSpc>
                          <a:spcPct val="107000"/>
                        </a:lnSpc>
                        <a:spcBef>
                          <a:spcPts val="0"/>
                        </a:spcBef>
                        <a:spcAft>
                          <a:spcPts val="0"/>
                        </a:spcAft>
                      </a:pPr>
                      <a:r>
                        <a:rPr lang="en-US" sz="1400" b="1">
                          <a:effectLst/>
                        </a:rPr>
                        <a:t>147</a:t>
                      </a:r>
                      <a:endParaRPr lang="en-US" sz="1400" b="1">
                        <a:effectLst/>
                        <a:latin typeface="Calibri" panose="020F0502020204030204" pitchFamily="34" charset="0"/>
                        <a:ea typeface="Calibri" panose="020F0502020204030204" pitchFamily="34" charset="0"/>
                        <a:cs typeface="Arial" panose="020B0604020202020204" pitchFamily="34" charset="0"/>
                      </a:endParaRPr>
                    </a:p>
                  </a:txBody>
                  <a:tcPr marL="58243" marR="58243" marT="0" marB="0" anchor="ctr"/>
                </a:tc>
                <a:tc>
                  <a:txBody>
                    <a:bodyPr/>
                    <a:lstStyle/>
                    <a:p>
                      <a:pPr marL="0" marR="0" algn="ctr">
                        <a:lnSpc>
                          <a:spcPct val="107000"/>
                        </a:lnSpc>
                        <a:spcBef>
                          <a:spcPts val="0"/>
                        </a:spcBef>
                        <a:spcAft>
                          <a:spcPts val="0"/>
                        </a:spcAft>
                      </a:pPr>
                      <a:r>
                        <a:rPr lang="en-US" sz="1400" b="1" dirty="0">
                          <a:effectLst/>
                        </a:rPr>
                        <a:t>20</a:t>
                      </a:r>
                      <a:endParaRPr lang="en-US" sz="1400" b="1" dirty="0">
                        <a:effectLst/>
                        <a:latin typeface="Calibri" panose="020F0502020204030204" pitchFamily="34" charset="0"/>
                        <a:ea typeface="Calibri" panose="020F0502020204030204" pitchFamily="34" charset="0"/>
                        <a:cs typeface="Arial" panose="020B0604020202020204" pitchFamily="34" charset="0"/>
                      </a:endParaRPr>
                    </a:p>
                  </a:txBody>
                  <a:tcPr marL="58243" marR="58243" marT="0" marB="0" anchor="b"/>
                </a:tc>
                <a:extLst>
                  <a:ext uri="{0D108BD9-81ED-4DB2-BD59-A6C34878D82A}">
                    <a16:rowId xmlns="" xmlns:a16="http://schemas.microsoft.com/office/drawing/2014/main" val="3367856476"/>
                  </a:ext>
                </a:extLst>
              </a:tr>
              <a:tr h="307329">
                <a:tc>
                  <a:txBody>
                    <a:bodyPr/>
                    <a:lstStyle/>
                    <a:p>
                      <a:pPr marL="0" marR="0" algn="ctr" rtl="1">
                        <a:lnSpc>
                          <a:spcPct val="107000"/>
                        </a:lnSpc>
                        <a:spcBef>
                          <a:spcPts val="0"/>
                        </a:spcBef>
                        <a:spcAft>
                          <a:spcPts val="0"/>
                        </a:spcAft>
                      </a:pPr>
                      <a:r>
                        <a:rPr lang="ar-SA" sz="1400" b="1">
                          <a:effectLst/>
                        </a:rPr>
                        <a:t>نیر</a:t>
                      </a:r>
                      <a:endParaRPr lang="en-US" sz="1400" b="1">
                        <a:effectLst/>
                        <a:latin typeface="Calibri" panose="020F0502020204030204" pitchFamily="34" charset="0"/>
                        <a:ea typeface="Calibri" panose="020F0502020204030204" pitchFamily="34" charset="0"/>
                        <a:cs typeface="Arial" panose="020B0604020202020204" pitchFamily="34" charset="0"/>
                      </a:endParaRPr>
                    </a:p>
                  </a:txBody>
                  <a:tcPr marL="58243" marR="58243" marT="0" marB="0"/>
                </a:tc>
                <a:tc>
                  <a:txBody>
                    <a:bodyPr/>
                    <a:lstStyle/>
                    <a:p>
                      <a:pPr marL="0" marR="0" algn="ctr">
                        <a:lnSpc>
                          <a:spcPct val="107000"/>
                        </a:lnSpc>
                        <a:spcBef>
                          <a:spcPts val="0"/>
                        </a:spcBef>
                        <a:spcAft>
                          <a:spcPts val="0"/>
                        </a:spcAft>
                      </a:pPr>
                      <a:r>
                        <a:rPr lang="en-US" sz="1400" b="1">
                          <a:effectLst/>
                        </a:rPr>
                        <a:t>191</a:t>
                      </a:r>
                      <a:endParaRPr lang="en-US" sz="1400" b="1">
                        <a:effectLst/>
                        <a:latin typeface="Calibri" panose="020F0502020204030204" pitchFamily="34" charset="0"/>
                        <a:ea typeface="Calibri" panose="020F0502020204030204" pitchFamily="34" charset="0"/>
                        <a:cs typeface="Arial" panose="020B0604020202020204" pitchFamily="34" charset="0"/>
                      </a:endParaRPr>
                    </a:p>
                  </a:txBody>
                  <a:tcPr marL="58243" marR="58243" marT="0" marB="0" anchor="b"/>
                </a:tc>
                <a:tc>
                  <a:txBody>
                    <a:bodyPr/>
                    <a:lstStyle/>
                    <a:p>
                      <a:pPr marL="0" marR="0" algn="ctr" rtl="0">
                        <a:lnSpc>
                          <a:spcPct val="107000"/>
                        </a:lnSpc>
                        <a:spcBef>
                          <a:spcPts val="0"/>
                        </a:spcBef>
                        <a:spcAft>
                          <a:spcPts val="0"/>
                        </a:spcAft>
                      </a:pPr>
                      <a:r>
                        <a:rPr lang="en-US" sz="1400" b="1">
                          <a:effectLst/>
                        </a:rPr>
                        <a:t>28.65</a:t>
                      </a:r>
                      <a:endParaRPr lang="en-US" sz="1400" b="1">
                        <a:effectLst/>
                        <a:latin typeface="Calibri" panose="020F0502020204030204" pitchFamily="34" charset="0"/>
                        <a:ea typeface="Calibri" panose="020F0502020204030204" pitchFamily="34" charset="0"/>
                        <a:cs typeface="Arial" panose="020B0604020202020204" pitchFamily="34" charset="0"/>
                      </a:endParaRPr>
                    </a:p>
                  </a:txBody>
                  <a:tcPr marL="58243" marR="58243" marT="0" marB="0" anchor="b"/>
                </a:tc>
                <a:tc>
                  <a:txBody>
                    <a:bodyPr/>
                    <a:lstStyle/>
                    <a:p>
                      <a:pPr marL="0" marR="0" algn="ctr">
                        <a:lnSpc>
                          <a:spcPct val="107000"/>
                        </a:lnSpc>
                        <a:spcBef>
                          <a:spcPts val="0"/>
                        </a:spcBef>
                        <a:spcAft>
                          <a:spcPts val="0"/>
                        </a:spcAft>
                      </a:pPr>
                      <a:r>
                        <a:rPr lang="en-US" sz="1400" b="1">
                          <a:effectLst/>
                        </a:rPr>
                        <a:t>15</a:t>
                      </a:r>
                      <a:endParaRPr lang="en-US" sz="1400" b="1">
                        <a:effectLst/>
                        <a:latin typeface="Calibri" panose="020F0502020204030204" pitchFamily="34" charset="0"/>
                        <a:ea typeface="Calibri" panose="020F0502020204030204" pitchFamily="34" charset="0"/>
                        <a:cs typeface="Arial" panose="020B0604020202020204" pitchFamily="34" charset="0"/>
                      </a:endParaRPr>
                    </a:p>
                  </a:txBody>
                  <a:tcPr marL="58243" marR="58243" marT="0" marB="0" anchor="b"/>
                </a:tc>
                <a:tc>
                  <a:txBody>
                    <a:bodyPr/>
                    <a:lstStyle/>
                    <a:p>
                      <a:pPr marL="0" marR="0" algn="ctr">
                        <a:lnSpc>
                          <a:spcPct val="107000"/>
                        </a:lnSpc>
                        <a:spcBef>
                          <a:spcPts val="0"/>
                        </a:spcBef>
                        <a:spcAft>
                          <a:spcPts val="0"/>
                        </a:spcAft>
                      </a:pPr>
                      <a:r>
                        <a:rPr lang="en-US" sz="1400" b="1">
                          <a:effectLst/>
                        </a:rPr>
                        <a:t>2</a:t>
                      </a:r>
                      <a:endParaRPr lang="en-US" sz="1400" b="1">
                        <a:effectLst/>
                        <a:latin typeface="Calibri" panose="020F0502020204030204" pitchFamily="34" charset="0"/>
                        <a:ea typeface="Calibri" panose="020F0502020204030204" pitchFamily="34" charset="0"/>
                        <a:cs typeface="Arial" panose="020B0604020202020204" pitchFamily="34" charset="0"/>
                      </a:endParaRPr>
                    </a:p>
                  </a:txBody>
                  <a:tcPr marL="58243" marR="58243" marT="0" marB="0" anchor="ctr"/>
                </a:tc>
                <a:tc>
                  <a:txBody>
                    <a:bodyPr/>
                    <a:lstStyle/>
                    <a:p>
                      <a:pPr marL="0" marR="0" algn="ctr">
                        <a:lnSpc>
                          <a:spcPct val="107000"/>
                        </a:lnSpc>
                        <a:spcBef>
                          <a:spcPts val="0"/>
                        </a:spcBef>
                        <a:spcAft>
                          <a:spcPts val="0"/>
                        </a:spcAft>
                      </a:pPr>
                      <a:r>
                        <a:rPr lang="en-US" sz="1400" b="1">
                          <a:effectLst/>
                        </a:rPr>
                        <a:t>0</a:t>
                      </a:r>
                      <a:endParaRPr lang="en-US" sz="1400" b="1">
                        <a:effectLst/>
                        <a:latin typeface="Calibri" panose="020F0502020204030204" pitchFamily="34" charset="0"/>
                        <a:ea typeface="Calibri" panose="020F0502020204030204" pitchFamily="34" charset="0"/>
                        <a:cs typeface="Arial" panose="020B0604020202020204" pitchFamily="34" charset="0"/>
                      </a:endParaRPr>
                    </a:p>
                  </a:txBody>
                  <a:tcPr marL="58243" marR="58243" marT="0" marB="0" anchor="b"/>
                </a:tc>
                <a:tc>
                  <a:txBody>
                    <a:bodyPr/>
                    <a:lstStyle/>
                    <a:p>
                      <a:pPr marL="0" marR="0" algn="ctr">
                        <a:lnSpc>
                          <a:spcPct val="107000"/>
                        </a:lnSpc>
                        <a:spcBef>
                          <a:spcPts val="0"/>
                        </a:spcBef>
                        <a:spcAft>
                          <a:spcPts val="0"/>
                        </a:spcAft>
                      </a:pPr>
                      <a:r>
                        <a:rPr lang="en-US" sz="1400" b="1">
                          <a:effectLst/>
                        </a:rPr>
                        <a:t>4</a:t>
                      </a:r>
                      <a:endParaRPr lang="en-US" sz="1400" b="1">
                        <a:effectLst/>
                        <a:latin typeface="Calibri" panose="020F0502020204030204" pitchFamily="34" charset="0"/>
                        <a:ea typeface="Calibri" panose="020F0502020204030204" pitchFamily="34" charset="0"/>
                        <a:cs typeface="Arial" panose="020B0604020202020204" pitchFamily="34" charset="0"/>
                      </a:endParaRPr>
                    </a:p>
                  </a:txBody>
                  <a:tcPr marL="58243" marR="58243" marT="0" marB="0" anchor="ctr"/>
                </a:tc>
                <a:tc>
                  <a:txBody>
                    <a:bodyPr/>
                    <a:lstStyle/>
                    <a:p>
                      <a:pPr marL="0" marR="0" algn="ctr">
                        <a:lnSpc>
                          <a:spcPct val="107000"/>
                        </a:lnSpc>
                        <a:spcBef>
                          <a:spcPts val="0"/>
                        </a:spcBef>
                        <a:spcAft>
                          <a:spcPts val="0"/>
                        </a:spcAft>
                      </a:pPr>
                      <a:r>
                        <a:rPr lang="en-US" sz="1400" b="1">
                          <a:effectLst/>
                        </a:rPr>
                        <a:t>1</a:t>
                      </a:r>
                      <a:endParaRPr lang="en-US" sz="1400" b="1">
                        <a:effectLst/>
                        <a:latin typeface="Calibri" panose="020F0502020204030204" pitchFamily="34" charset="0"/>
                        <a:ea typeface="Calibri" panose="020F0502020204030204" pitchFamily="34" charset="0"/>
                        <a:cs typeface="Arial" panose="020B0604020202020204" pitchFamily="34" charset="0"/>
                      </a:endParaRPr>
                    </a:p>
                  </a:txBody>
                  <a:tcPr marL="58243" marR="58243" marT="0" marB="0" anchor="b"/>
                </a:tc>
                <a:tc>
                  <a:txBody>
                    <a:bodyPr/>
                    <a:lstStyle/>
                    <a:p>
                      <a:pPr marL="0" marR="0" algn="ctr">
                        <a:lnSpc>
                          <a:spcPct val="107000"/>
                        </a:lnSpc>
                        <a:spcBef>
                          <a:spcPts val="0"/>
                        </a:spcBef>
                        <a:spcAft>
                          <a:spcPts val="0"/>
                        </a:spcAft>
                      </a:pPr>
                      <a:r>
                        <a:rPr lang="en-US" sz="1400" b="1">
                          <a:effectLst/>
                        </a:rPr>
                        <a:t>5</a:t>
                      </a:r>
                      <a:endParaRPr lang="en-US" sz="1400" b="1">
                        <a:effectLst/>
                        <a:latin typeface="Calibri" panose="020F0502020204030204" pitchFamily="34" charset="0"/>
                        <a:ea typeface="Calibri" panose="020F0502020204030204" pitchFamily="34" charset="0"/>
                        <a:cs typeface="Arial" panose="020B0604020202020204" pitchFamily="34" charset="0"/>
                      </a:endParaRPr>
                    </a:p>
                  </a:txBody>
                  <a:tcPr marL="58243" marR="58243" marT="0" marB="0" anchor="ctr"/>
                </a:tc>
                <a:tc>
                  <a:txBody>
                    <a:bodyPr/>
                    <a:lstStyle/>
                    <a:p>
                      <a:pPr marL="0" marR="0" algn="ctr">
                        <a:lnSpc>
                          <a:spcPct val="107000"/>
                        </a:lnSpc>
                        <a:spcBef>
                          <a:spcPts val="0"/>
                        </a:spcBef>
                        <a:spcAft>
                          <a:spcPts val="0"/>
                        </a:spcAft>
                      </a:pPr>
                      <a:r>
                        <a:rPr lang="en-US" sz="1400" b="1">
                          <a:effectLst/>
                        </a:rPr>
                        <a:t>51</a:t>
                      </a:r>
                      <a:endParaRPr lang="en-US" sz="1400" b="1">
                        <a:effectLst/>
                        <a:latin typeface="Calibri" panose="020F0502020204030204" pitchFamily="34" charset="0"/>
                        <a:ea typeface="Calibri" panose="020F0502020204030204" pitchFamily="34" charset="0"/>
                        <a:cs typeface="Arial" panose="020B0604020202020204" pitchFamily="34" charset="0"/>
                      </a:endParaRPr>
                    </a:p>
                  </a:txBody>
                  <a:tcPr marL="58243" marR="58243" marT="0" marB="0" anchor="ctr"/>
                </a:tc>
                <a:tc>
                  <a:txBody>
                    <a:bodyPr/>
                    <a:lstStyle/>
                    <a:p>
                      <a:pPr marL="0" marR="0" algn="ctr">
                        <a:lnSpc>
                          <a:spcPct val="107000"/>
                        </a:lnSpc>
                        <a:spcBef>
                          <a:spcPts val="0"/>
                        </a:spcBef>
                        <a:spcAft>
                          <a:spcPts val="0"/>
                        </a:spcAft>
                      </a:pPr>
                      <a:r>
                        <a:rPr lang="en-US" sz="1400" b="1" dirty="0">
                          <a:effectLst/>
                        </a:rPr>
                        <a:t>10</a:t>
                      </a:r>
                      <a:endParaRPr lang="en-US" sz="1400" b="1" dirty="0">
                        <a:effectLst/>
                        <a:latin typeface="Calibri" panose="020F0502020204030204" pitchFamily="34" charset="0"/>
                        <a:ea typeface="Calibri" panose="020F0502020204030204" pitchFamily="34" charset="0"/>
                        <a:cs typeface="Arial" panose="020B0604020202020204" pitchFamily="34" charset="0"/>
                      </a:endParaRPr>
                    </a:p>
                  </a:txBody>
                  <a:tcPr marL="58243" marR="58243" marT="0" marB="0" anchor="b"/>
                </a:tc>
                <a:extLst>
                  <a:ext uri="{0D108BD9-81ED-4DB2-BD59-A6C34878D82A}">
                    <a16:rowId xmlns="" xmlns:a16="http://schemas.microsoft.com/office/drawing/2014/main" val="2868766614"/>
                  </a:ext>
                </a:extLst>
              </a:tr>
              <a:tr h="307329">
                <a:tc>
                  <a:txBody>
                    <a:bodyPr/>
                    <a:lstStyle/>
                    <a:p>
                      <a:pPr marL="0" marR="0" algn="ctr" rtl="1">
                        <a:lnSpc>
                          <a:spcPct val="107000"/>
                        </a:lnSpc>
                        <a:spcBef>
                          <a:spcPts val="0"/>
                        </a:spcBef>
                        <a:spcAft>
                          <a:spcPts val="0"/>
                        </a:spcAft>
                      </a:pPr>
                      <a:r>
                        <a:rPr lang="ar-SA" sz="1400" b="1">
                          <a:effectLst/>
                        </a:rPr>
                        <a:t>پارس آباد</a:t>
                      </a:r>
                      <a:endParaRPr lang="en-US" sz="1400" b="1">
                        <a:effectLst/>
                        <a:latin typeface="Calibri" panose="020F0502020204030204" pitchFamily="34" charset="0"/>
                        <a:ea typeface="Calibri" panose="020F0502020204030204" pitchFamily="34" charset="0"/>
                        <a:cs typeface="Arial" panose="020B0604020202020204" pitchFamily="34" charset="0"/>
                      </a:endParaRPr>
                    </a:p>
                  </a:txBody>
                  <a:tcPr marL="58243" marR="58243" marT="0" marB="0"/>
                </a:tc>
                <a:tc>
                  <a:txBody>
                    <a:bodyPr/>
                    <a:lstStyle/>
                    <a:p>
                      <a:pPr marL="0" marR="0" algn="ctr">
                        <a:lnSpc>
                          <a:spcPct val="107000"/>
                        </a:lnSpc>
                        <a:spcBef>
                          <a:spcPts val="0"/>
                        </a:spcBef>
                        <a:spcAft>
                          <a:spcPts val="0"/>
                        </a:spcAft>
                      </a:pPr>
                      <a:r>
                        <a:rPr lang="en-US" sz="1400" b="1">
                          <a:effectLst/>
                        </a:rPr>
                        <a:t>2726</a:t>
                      </a:r>
                      <a:endParaRPr lang="en-US" sz="1400" b="1">
                        <a:effectLst/>
                        <a:latin typeface="Calibri" panose="020F0502020204030204" pitchFamily="34" charset="0"/>
                        <a:ea typeface="Calibri" panose="020F0502020204030204" pitchFamily="34" charset="0"/>
                        <a:cs typeface="Arial" panose="020B0604020202020204" pitchFamily="34" charset="0"/>
                      </a:endParaRPr>
                    </a:p>
                  </a:txBody>
                  <a:tcPr marL="58243" marR="58243" marT="0" marB="0" anchor="b"/>
                </a:tc>
                <a:tc>
                  <a:txBody>
                    <a:bodyPr/>
                    <a:lstStyle/>
                    <a:p>
                      <a:pPr marL="0" marR="0" algn="ctr" rtl="0">
                        <a:lnSpc>
                          <a:spcPct val="107000"/>
                        </a:lnSpc>
                        <a:spcBef>
                          <a:spcPts val="0"/>
                        </a:spcBef>
                        <a:spcAft>
                          <a:spcPts val="0"/>
                        </a:spcAft>
                      </a:pPr>
                      <a:r>
                        <a:rPr lang="en-US" sz="1400" b="1">
                          <a:effectLst/>
                        </a:rPr>
                        <a:t>408.9</a:t>
                      </a:r>
                      <a:endParaRPr lang="en-US" sz="1400" b="1">
                        <a:effectLst/>
                        <a:latin typeface="Calibri" panose="020F0502020204030204" pitchFamily="34" charset="0"/>
                        <a:ea typeface="Calibri" panose="020F0502020204030204" pitchFamily="34" charset="0"/>
                        <a:cs typeface="Arial" panose="020B0604020202020204" pitchFamily="34" charset="0"/>
                      </a:endParaRPr>
                    </a:p>
                  </a:txBody>
                  <a:tcPr marL="58243" marR="58243" marT="0" marB="0" anchor="b"/>
                </a:tc>
                <a:tc>
                  <a:txBody>
                    <a:bodyPr/>
                    <a:lstStyle/>
                    <a:p>
                      <a:pPr marL="0" marR="0" algn="ctr">
                        <a:lnSpc>
                          <a:spcPct val="107000"/>
                        </a:lnSpc>
                        <a:spcBef>
                          <a:spcPts val="0"/>
                        </a:spcBef>
                        <a:spcAft>
                          <a:spcPts val="0"/>
                        </a:spcAft>
                      </a:pPr>
                      <a:r>
                        <a:rPr lang="en-US" sz="1400" b="1">
                          <a:effectLst/>
                        </a:rPr>
                        <a:t>15</a:t>
                      </a:r>
                      <a:endParaRPr lang="en-US" sz="1400" b="1">
                        <a:effectLst/>
                        <a:latin typeface="Calibri" panose="020F0502020204030204" pitchFamily="34" charset="0"/>
                        <a:ea typeface="Calibri" panose="020F0502020204030204" pitchFamily="34" charset="0"/>
                        <a:cs typeface="Arial" panose="020B0604020202020204" pitchFamily="34" charset="0"/>
                      </a:endParaRPr>
                    </a:p>
                  </a:txBody>
                  <a:tcPr marL="58243" marR="58243" marT="0" marB="0" anchor="b"/>
                </a:tc>
                <a:tc>
                  <a:txBody>
                    <a:bodyPr/>
                    <a:lstStyle/>
                    <a:p>
                      <a:pPr marL="0" marR="0" algn="ctr">
                        <a:lnSpc>
                          <a:spcPct val="107000"/>
                        </a:lnSpc>
                        <a:spcBef>
                          <a:spcPts val="0"/>
                        </a:spcBef>
                        <a:spcAft>
                          <a:spcPts val="0"/>
                        </a:spcAft>
                      </a:pPr>
                      <a:r>
                        <a:rPr lang="en-US" sz="1400" b="1">
                          <a:effectLst/>
                        </a:rPr>
                        <a:t>34</a:t>
                      </a:r>
                      <a:endParaRPr lang="en-US" sz="1400" b="1">
                        <a:effectLst/>
                        <a:latin typeface="Calibri" panose="020F0502020204030204" pitchFamily="34" charset="0"/>
                        <a:ea typeface="Calibri" panose="020F0502020204030204" pitchFamily="34" charset="0"/>
                        <a:cs typeface="Arial" panose="020B0604020202020204" pitchFamily="34" charset="0"/>
                      </a:endParaRPr>
                    </a:p>
                  </a:txBody>
                  <a:tcPr marL="58243" marR="58243" marT="0" marB="0" anchor="ctr"/>
                </a:tc>
                <a:tc>
                  <a:txBody>
                    <a:bodyPr/>
                    <a:lstStyle/>
                    <a:p>
                      <a:pPr marL="0" marR="0" algn="ctr">
                        <a:lnSpc>
                          <a:spcPct val="107000"/>
                        </a:lnSpc>
                        <a:spcBef>
                          <a:spcPts val="0"/>
                        </a:spcBef>
                        <a:spcAft>
                          <a:spcPts val="0"/>
                        </a:spcAft>
                      </a:pPr>
                      <a:r>
                        <a:rPr lang="en-US" sz="1400" b="1">
                          <a:effectLst/>
                        </a:rPr>
                        <a:t>23</a:t>
                      </a:r>
                      <a:endParaRPr lang="en-US" sz="1400" b="1">
                        <a:effectLst/>
                        <a:latin typeface="Calibri" panose="020F0502020204030204" pitchFamily="34" charset="0"/>
                        <a:ea typeface="Calibri" panose="020F0502020204030204" pitchFamily="34" charset="0"/>
                        <a:cs typeface="Arial" panose="020B0604020202020204" pitchFamily="34" charset="0"/>
                      </a:endParaRPr>
                    </a:p>
                  </a:txBody>
                  <a:tcPr marL="58243" marR="58243" marT="0" marB="0" anchor="ctr"/>
                </a:tc>
                <a:tc>
                  <a:txBody>
                    <a:bodyPr/>
                    <a:lstStyle/>
                    <a:p>
                      <a:pPr marL="0" marR="0" algn="ctr">
                        <a:lnSpc>
                          <a:spcPct val="107000"/>
                        </a:lnSpc>
                        <a:spcBef>
                          <a:spcPts val="0"/>
                        </a:spcBef>
                        <a:spcAft>
                          <a:spcPts val="0"/>
                        </a:spcAft>
                      </a:pPr>
                      <a:r>
                        <a:rPr lang="en-US" sz="1400" b="1">
                          <a:effectLst/>
                        </a:rPr>
                        <a:t>42</a:t>
                      </a:r>
                      <a:endParaRPr lang="en-US" sz="1400" b="1">
                        <a:effectLst/>
                        <a:latin typeface="Calibri" panose="020F0502020204030204" pitchFamily="34" charset="0"/>
                        <a:ea typeface="Calibri" panose="020F0502020204030204" pitchFamily="34" charset="0"/>
                        <a:cs typeface="Arial" panose="020B0604020202020204" pitchFamily="34" charset="0"/>
                      </a:endParaRPr>
                    </a:p>
                  </a:txBody>
                  <a:tcPr marL="58243" marR="58243" marT="0" marB="0" anchor="ctr"/>
                </a:tc>
                <a:tc>
                  <a:txBody>
                    <a:bodyPr/>
                    <a:lstStyle/>
                    <a:p>
                      <a:pPr marL="0" marR="0" algn="ctr">
                        <a:lnSpc>
                          <a:spcPct val="107000"/>
                        </a:lnSpc>
                        <a:spcBef>
                          <a:spcPts val="0"/>
                        </a:spcBef>
                        <a:spcAft>
                          <a:spcPts val="0"/>
                        </a:spcAft>
                      </a:pPr>
                      <a:r>
                        <a:rPr lang="en-US" sz="1400" b="1">
                          <a:effectLst/>
                        </a:rPr>
                        <a:t>20</a:t>
                      </a:r>
                      <a:endParaRPr lang="en-US" sz="1400" b="1">
                        <a:effectLst/>
                        <a:latin typeface="Calibri" panose="020F0502020204030204" pitchFamily="34" charset="0"/>
                        <a:ea typeface="Calibri" panose="020F0502020204030204" pitchFamily="34" charset="0"/>
                        <a:cs typeface="Arial" panose="020B0604020202020204" pitchFamily="34" charset="0"/>
                      </a:endParaRPr>
                    </a:p>
                  </a:txBody>
                  <a:tcPr marL="58243" marR="58243" marT="0" marB="0" anchor="b"/>
                </a:tc>
                <a:tc>
                  <a:txBody>
                    <a:bodyPr/>
                    <a:lstStyle/>
                    <a:p>
                      <a:pPr marL="0" marR="0" algn="ctr">
                        <a:lnSpc>
                          <a:spcPct val="107000"/>
                        </a:lnSpc>
                        <a:spcBef>
                          <a:spcPts val="0"/>
                        </a:spcBef>
                        <a:spcAft>
                          <a:spcPts val="0"/>
                        </a:spcAft>
                      </a:pPr>
                      <a:r>
                        <a:rPr lang="en-US" sz="1400" b="1">
                          <a:effectLst/>
                        </a:rPr>
                        <a:t>85</a:t>
                      </a:r>
                      <a:endParaRPr lang="en-US" sz="1400" b="1">
                        <a:effectLst/>
                        <a:latin typeface="Calibri" panose="020F0502020204030204" pitchFamily="34" charset="0"/>
                        <a:ea typeface="Calibri" panose="020F0502020204030204" pitchFamily="34" charset="0"/>
                        <a:cs typeface="Arial" panose="020B0604020202020204" pitchFamily="34" charset="0"/>
                      </a:endParaRPr>
                    </a:p>
                  </a:txBody>
                  <a:tcPr marL="58243" marR="58243" marT="0" marB="0" anchor="ctr"/>
                </a:tc>
                <a:tc>
                  <a:txBody>
                    <a:bodyPr/>
                    <a:lstStyle/>
                    <a:p>
                      <a:pPr marL="0" marR="0" algn="ctr">
                        <a:lnSpc>
                          <a:spcPct val="107000"/>
                        </a:lnSpc>
                        <a:spcBef>
                          <a:spcPts val="0"/>
                        </a:spcBef>
                        <a:spcAft>
                          <a:spcPts val="0"/>
                        </a:spcAft>
                      </a:pPr>
                      <a:r>
                        <a:rPr lang="en-US" sz="1400" b="1">
                          <a:effectLst/>
                        </a:rPr>
                        <a:t>589</a:t>
                      </a:r>
                      <a:endParaRPr lang="en-US" sz="1400" b="1">
                        <a:effectLst/>
                        <a:latin typeface="Calibri" panose="020F0502020204030204" pitchFamily="34" charset="0"/>
                        <a:ea typeface="Calibri" panose="020F0502020204030204" pitchFamily="34" charset="0"/>
                        <a:cs typeface="Arial" panose="020B0604020202020204" pitchFamily="34" charset="0"/>
                      </a:endParaRPr>
                    </a:p>
                  </a:txBody>
                  <a:tcPr marL="58243" marR="58243" marT="0" marB="0" anchor="ctr"/>
                </a:tc>
                <a:tc>
                  <a:txBody>
                    <a:bodyPr/>
                    <a:lstStyle/>
                    <a:p>
                      <a:pPr marL="0" marR="0" algn="ctr">
                        <a:lnSpc>
                          <a:spcPct val="107000"/>
                        </a:lnSpc>
                        <a:spcBef>
                          <a:spcPts val="0"/>
                        </a:spcBef>
                        <a:spcAft>
                          <a:spcPts val="0"/>
                        </a:spcAft>
                      </a:pPr>
                      <a:r>
                        <a:rPr lang="en-US" sz="1400" b="1" dirty="0">
                          <a:effectLst/>
                        </a:rPr>
                        <a:t>14</a:t>
                      </a:r>
                      <a:endParaRPr lang="en-US" sz="1400" b="1" dirty="0">
                        <a:effectLst/>
                        <a:latin typeface="Calibri" panose="020F0502020204030204" pitchFamily="34" charset="0"/>
                        <a:ea typeface="Calibri" panose="020F0502020204030204" pitchFamily="34" charset="0"/>
                        <a:cs typeface="Arial" panose="020B0604020202020204" pitchFamily="34" charset="0"/>
                      </a:endParaRPr>
                    </a:p>
                  </a:txBody>
                  <a:tcPr marL="58243" marR="58243" marT="0" marB="0" anchor="b"/>
                </a:tc>
                <a:extLst>
                  <a:ext uri="{0D108BD9-81ED-4DB2-BD59-A6C34878D82A}">
                    <a16:rowId xmlns="" xmlns:a16="http://schemas.microsoft.com/office/drawing/2014/main" val="4262470818"/>
                  </a:ext>
                </a:extLst>
              </a:tr>
              <a:tr h="307329">
                <a:tc>
                  <a:txBody>
                    <a:bodyPr/>
                    <a:lstStyle/>
                    <a:p>
                      <a:pPr marL="0" marR="0" algn="ctr" rtl="1">
                        <a:lnSpc>
                          <a:spcPct val="107000"/>
                        </a:lnSpc>
                        <a:spcBef>
                          <a:spcPts val="0"/>
                        </a:spcBef>
                        <a:spcAft>
                          <a:spcPts val="0"/>
                        </a:spcAft>
                      </a:pPr>
                      <a:r>
                        <a:rPr lang="ar-SA" sz="1400" b="1">
                          <a:effectLst/>
                        </a:rPr>
                        <a:t>گرمی</a:t>
                      </a:r>
                      <a:endParaRPr lang="en-US" sz="1400" b="1">
                        <a:effectLst/>
                        <a:latin typeface="Calibri" panose="020F0502020204030204" pitchFamily="34" charset="0"/>
                        <a:ea typeface="Calibri" panose="020F0502020204030204" pitchFamily="34" charset="0"/>
                        <a:cs typeface="Arial" panose="020B0604020202020204" pitchFamily="34" charset="0"/>
                      </a:endParaRPr>
                    </a:p>
                  </a:txBody>
                  <a:tcPr marL="58243" marR="58243" marT="0" marB="0" anchor="ctr"/>
                </a:tc>
                <a:tc>
                  <a:txBody>
                    <a:bodyPr/>
                    <a:lstStyle/>
                    <a:p>
                      <a:pPr marL="0" marR="0" algn="ctr">
                        <a:lnSpc>
                          <a:spcPct val="107000"/>
                        </a:lnSpc>
                        <a:spcBef>
                          <a:spcPts val="0"/>
                        </a:spcBef>
                        <a:spcAft>
                          <a:spcPts val="0"/>
                        </a:spcAft>
                      </a:pPr>
                      <a:r>
                        <a:rPr lang="en-US" sz="1400" b="1">
                          <a:effectLst/>
                        </a:rPr>
                        <a:t>678</a:t>
                      </a:r>
                      <a:endParaRPr lang="en-US" sz="1400" b="1">
                        <a:effectLst/>
                        <a:latin typeface="Calibri" panose="020F0502020204030204" pitchFamily="34" charset="0"/>
                        <a:ea typeface="Calibri" panose="020F0502020204030204" pitchFamily="34" charset="0"/>
                        <a:cs typeface="Arial" panose="020B0604020202020204" pitchFamily="34" charset="0"/>
                      </a:endParaRPr>
                    </a:p>
                  </a:txBody>
                  <a:tcPr marL="58243" marR="58243" marT="0" marB="0" anchor="b"/>
                </a:tc>
                <a:tc>
                  <a:txBody>
                    <a:bodyPr/>
                    <a:lstStyle/>
                    <a:p>
                      <a:pPr marL="0" marR="0" algn="ctr" rtl="0">
                        <a:lnSpc>
                          <a:spcPct val="107000"/>
                        </a:lnSpc>
                        <a:spcBef>
                          <a:spcPts val="0"/>
                        </a:spcBef>
                        <a:spcAft>
                          <a:spcPts val="0"/>
                        </a:spcAft>
                      </a:pPr>
                      <a:r>
                        <a:rPr lang="en-US" sz="1400" b="1">
                          <a:effectLst/>
                        </a:rPr>
                        <a:t>101.7</a:t>
                      </a:r>
                      <a:endParaRPr lang="en-US" sz="1400" b="1">
                        <a:effectLst/>
                        <a:latin typeface="Calibri" panose="020F0502020204030204" pitchFamily="34" charset="0"/>
                        <a:ea typeface="Calibri" panose="020F0502020204030204" pitchFamily="34" charset="0"/>
                        <a:cs typeface="Arial" panose="020B0604020202020204" pitchFamily="34" charset="0"/>
                      </a:endParaRPr>
                    </a:p>
                  </a:txBody>
                  <a:tcPr marL="58243" marR="58243" marT="0" marB="0" anchor="b"/>
                </a:tc>
                <a:tc>
                  <a:txBody>
                    <a:bodyPr/>
                    <a:lstStyle/>
                    <a:p>
                      <a:pPr marL="0" marR="0" algn="ctr">
                        <a:lnSpc>
                          <a:spcPct val="107000"/>
                        </a:lnSpc>
                        <a:spcBef>
                          <a:spcPts val="0"/>
                        </a:spcBef>
                        <a:spcAft>
                          <a:spcPts val="0"/>
                        </a:spcAft>
                      </a:pPr>
                      <a:r>
                        <a:rPr lang="en-US" sz="1400" b="1">
                          <a:effectLst/>
                        </a:rPr>
                        <a:t>15</a:t>
                      </a:r>
                      <a:endParaRPr lang="en-US" sz="1400" b="1">
                        <a:effectLst/>
                        <a:latin typeface="Calibri" panose="020F0502020204030204" pitchFamily="34" charset="0"/>
                        <a:ea typeface="Calibri" panose="020F0502020204030204" pitchFamily="34" charset="0"/>
                        <a:cs typeface="Arial" panose="020B0604020202020204" pitchFamily="34" charset="0"/>
                      </a:endParaRPr>
                    </a:p>
                  </a:txBody>
                  <a:tcPr marL="58243" marR="58243" marT="0" marB="0" anchor="b"/>
                </a:tc>
                <a:tc>
                  <a:txBody>
                    <a:bodyPr/>
                    <a:lstStyle/>
                    <a:p>
                      <a:pPr marL="0" marR="0" algn="ctr">
                        <a:lnSpc>
                          <a:spcPct val="107000"/>
                        </a:lnSpc>
                        <a:spcBef>
                          <a:spcPts val="0"/>
                        </a:spcBef>
                        <a:spcAft>
                          <a:spcPts val="0"/>
                        </a:spcAft>
                      </a:pPr>
                      <a:r>
                        <a:rPr lang="en-US" sz="1400" b="1">
                          <a:effectLst/>
                        </a:rPr>
                        <a:t>8</a:t>
                      </a:r>
                      <a:endParaRPr lang="en-US" sz="1400" b="1">
                        <a:effectLst/>
                        <a:latin typeface="Calibri" panose="020F0502020204030204" pitchFamily="34" charset="0"/>
                        <a:ea typeface="Calibri" panose="020F0502020204030204" pitchFamily="34" charset="0"/>
                        <a:cs typeface="Arial" panose="020B0604020202020204" pitchFamily="34" charset="0"/>
                      </a:endParaRPr>
                    </a:p>
                  </a:txBody>
                  <a:tcPr marL="58243" marR="58243" marT="0" marB="0" anchor="ctr"/>
                </a:tc>
                <a:tc>
                  <a:txBody>
                    <a:bodyPr/>
                    <a:lstStyle/>
                    <a:p>
                      <a:pPr marL="0" marR="0" algn="ctr">
                        <a:lnSpc>
                          <a:spcPct val="107000"/>
                        </a:lnSpc>
                        <a:spcBef>
                          <a:spcPts val="0"/>
                        </a:spcBef>
                        <a:spcAft>
                          <a:spcPts val="0"/>
                        </a:spcAft>
                      </a:pPr>
                      <a:r>
                        <a:rPr lang="en-US" sz="1400" b="1">
                          <a:effectLst/>
                        </a:rPr>
                        <a:t>9</a:t>
                      </a:r>
                      <a:endParaRPr lang="en-US" sz="1400" b="1">
                        <a:effectLst/>
                        <a:latin typeface="Calibri" panose="020F0502020204030204" pitchFamily="34" charset="0"/>
                        <a:ea typeface="Calibri" panose="020F0502020204030204" pitchFamily="34" charset="0"/>
                        <a:cs typeface="Arial" panose="020B0604020202020204" pitchFamily="34" charset="0"/>
                      </a:endParaRPr>
                    </a:p>
                  </a:txBody>
                  <a:tcPr marL="58243" marR="58243" marT="0" marB="0" anchor="b"/>
                </a:tc>
                <a:tc>
                  <a:txBody>
                    <a:bodyPr/>
                    <a:lstStyle/>
                    <a:p>
                      <a:pPr marL="0" marR="0" algn="ctr">
                        <a:lnSpc>
                          <a:spcPct val="107000"/>
                        </a:lnSpc>
                        <a:spcBef>
                          <a:spcPts val="0"/>
                        </a:spcBef>
                        <a:spcAft>
                          <a:spcPts val="0"/>
                        </a:spcAft>
                      </a:pPr>
                      <a:r>
                        <a:rPr lang="en-US" sz="1400" b="1">
                          <a:effectLst/>
                        </a:rPr>
                        <a:t>9</a:t>
                      </a:r>
                      <a:endParaRPr lang="en-US" sz="1400" b="1">
                        <a:effectLst/>
                        <a:latin typeface="Calibri" panose="020F0502020204030204" pitchFamily="34" charset="0"/>
                        <a:ea typeface="Calibri" panose="020F0502020204030204" pitchFamily="34" charset="0"/>
                        <a:cs typeface="Arial" panose="020B0604020202020204" pitchFamily="34" charset="0"/>
                      </a:endParaRPr>
                    </a:p>
                  </a:txBody>
                  <a:tcPr marL="58243" marR="58243" marT="0" marB="0" anchor="ctr"/>
                </a:tc>
                <a:tc>
                  <a:txBody>
                    <a:bodyPr/>
                    <a:lstStyle/>
                    <a:p>
                      <a:pPr marL="0" marR="0" algn="ctr">
                        <a:lnSpc>
                          <a:spcPct val="107000"/>
                        </a:lnSpc>
                        <a:spcBef>
                          <a:spcPts val="0"/>
                        </a:spcBef>
                        <a:spcAft>
                          <a:spcPts val="0"/>
                        </a:spcAft>
                      </a:pPr>
                      <a:r>
                        <a:rPr lang="en-US" sz="1400" b="1">
                          <a:effectLst/>
                        </a:rPr>
                        <a:t>9</a:t>
                      </a:r>
                      <a:endParaRPr lang="en-US" sz="1400" b="1">
                        <a:effectLst/>
                        <a:latin typeface="Calibri" panose="020F0502020204030204" pitchFamily="34" charset="0"/>
                        <a:ea typeface="Calibri" panose="020F0502020204030204" pitchFamily="34" charset="0"/>
                        <a:cs typeface="Arial" panose="020B0604020202020204" pitchFamily="34" charset="0"/>
                      </a:endParaRPr>
                    </a:p>
                  </a:txBody>
                  <a:tcPr marL="58243" marR="58243" marT="0" marB="0" anchor="b"/>
                </a:tc>
                <a:tc>
                  <a:txBody>
                    <a:bodyPr/>
                    <a:lstStyle/>
                    <a:p>
                      <a:pPr marL="0" marR="0" algn="ctr">
                        <a:lnSpc>
                          <a:spcPct val="107000"/>
                        </a:lnSpc>
                        <a:spcBef>
                          <a:spcPts val="0"/>
                        </a:spcBef>
                        <a:spcAft>
                          <a:spcPts val="0"/>
                        </a:spcAft>
                      </a:pPr>
                      <a:r>
                        <a:rPr lang="en-US" sz="1400" b="1">
                          <a:effectLst/>
                        </a:rPr>
                        <a:t>27</a:t>
                      </a:r>
                      <a:endParaRPr lang="en-US" sz="1400" b="1">
                        <a:effectLst/>
                        <a:latin typeface="Calibri" panose="020F0502020204030204" pitchFamily="34" charset="0"/>
                        <a:ea typeface="Calibri" panose="020F0502020204030204" pitchFamily="34" charset="0"/>
                        <a:cs typeface="Arial" panose="020B0604020202020204" pitchFamily="34" charset="0"/>
                      </a:endParaRPr>
                    </a:p>
                  </a:txBody>
                  <a:tcPr marL="58243" marR="58243" marT="0" marB="0" anchor="ctr"/>
                </a:tc>
                <a:tc>
                  <a:txBody>
                    <a:bodyPr/>
                    <a:lstStyle/>
                    <a:p>
                      <a:pPr marL="0" marR="0" algn="ctr">
                        <a:lnSpc>
                          <a:spcPct val="107000"/>
                        </a:lnSpc>
                        <a:spcBef>
                          <a:spcPts val="0"/>
                        </a:spcBef>
                        <a:spcAft>
                          <a:spcPts val="0"/>
                        </a:spcAft>
                      </a:pPr>
                      <a:r>
                        <a:rPr lang="en-US" sz="1400" b="1">
                          <a:effectLst/>
                        </a:rPr>
                        <a:t>186</a:t>
                      </a:r>
                      <a:endParaRPr lang="en-US" sz="1400" b="1">
                        <a:effectLst/>
                        <a:latin typeface="Calibri" panose="020F0502020204030204" pitchFamily="34" charset="0"/>
                        <a:ea typeface="Calibri" panose="020F0502020204030204" pitchFamily="34" charset="0"/>
                        <a:cs typeface="Arial" panose="020B0604020202020204" pitchFamily="34" charset="0"/>
                      </a:endParaRPr>
                    </a:p>
                  </a:txBody>
                  <a:tcPr marL="58243" marR="58243" marT="0" marB="0" anchor="ctr"/>
                </a:tc>
                <a:tc>
                  <a:txBody>
                    <a:bodyPr/>
                    <a:lstStyle/>
                    <a:p>
                      <a:pPr marL="0" marR="0" algn="ctr">
                        <a:lnSpc>
                          <a:spcPct val="107000"/>
                        </a:lnSpc>
                        <a:spcBef>
                          <a:spcPts val="0"/>
                        </a:spcBef>
                        <a:spcAft>
                          <a:spcPts val="0"/>
                        </a:spcAft>
                      </a:pPr>
                      <a:r>
                        <a:rPr lang="en-US" sz="1400" b="1" dirty="0">
                          <a:effectLst/>
                        </a:rPr>
                        <a:t>15</a:t>
                      </a:r>
                      <a:endParaRPr lang="en-US" sz="1400" b="1" dirty="0">
                        <a:effectLst/>
                        <a:latin typeface="Calibri" panose="020F0502020204030204" pitchFamily="34" charset="0"/>
                        <a:ea typeface="Calibri" panose="020F0502020204030204" pitchFamily="34" charset="0"/>
                        <a:cs typeface="Arial" panose="020B0604020202020204" pitchFamily="34" charset="0"/>
                      </a:endParaRPr>
                    </a:p>
                  </a:txBody>
                  <a:tcPr marL="58243" marR="58243" marT="0" marB="0" anchor="b"/>
                </a:tc>
                <a:extLst>
                  <a:ext uri="{0D108BD9-81ED-4DB2-BD59-A6C34878D82A}">
                    <a16:rowId xmlns="" xmlns:a16="http://schemas.microsoft.com/office/drawing/2014/main" val="1804454658"/>
                  </a:ext>
                </a:extLst>
              </a:tr>
              <a:tr h="307329">
                <a:tc>
                  <a:txBody>
                    <a:bodyPr/>
                    <a:lstStyle/>
                    <a:p>
                      <a:pPr marL="0" marR="0" algn="ctr" rtl="1">
                        <a:lnSpc>
                          <a:spcPct val="107000"/>
                        </a:lnSpc>
                        <a:spcBef>
                          <a:spcPts val="0"/>
                        </a:spcBef>
                        <a:spcAft>
                          <a:spcPts val="0"/>
                        </a:spcAft>
                      </a:pPr>
                      <a:r>
                        <a:rPr lang="ar-SA" sz="1400" b="1">
                          <a:effectLst/>
                        </a:rPr>
                        <a:t>نمین</a:t>
                      </a:r>
                      <a:endParaRPr lang="en-US" sz="1400" b="1">
                        <a:effectLst/>
                        <a:latin typeface="Calibri" panose="020F0502020204030204" pitchFamily="34" charset="0"/>
                        <a:ea typeface="Calibri" panose="020F0502020204030204" pitchFamily="34" charset="0"/>
                        <a:cs typeface="Arial" panose="020B0604020202020204" pitchFamily="34" charset="0"/>
                      </a:endParaRPr>
                    </a:p>
                  </a:txBody>
                  <a:tcPr marL="58243" marR="58243" marT="0" marB="0" anchor="ctr"/>
                </a:tc>
                <a:tc>
                  <a:txBody>
                    <a:bodyPr/>
                    <a:lstStyle/>
                    <a:p>
                      <a:pPr marL="0" marR="0" algn="ctr">
                        <a:lnSpc>
                          <a:spcPct val="107000"/>
                        </a:lnSpc>
                        <a:spcBef>
                          <a:spcPts val="0"/>
                        </a:spcBef>
                        <a:spcAft>
                          <a:spcPts val="0"/>
                        </a:spcAft>
                      </a:pPr>
                      <a:r>
                        <a:rPr lang="en-US" sz="1400" b="1">
                          <a:effectLst/>
                        </a:rPr>
                        <a:t>797</a:t>
                      </a:r>
                      <a:endParaRPr lang="en-US" sz="1400" b="1">
                        <a:effectLst/>
                        <a:latin typeface="Calibri" panose="020F0502020204030204" pitchFamily="34" charset="0"/>
                        <a:ea typeface="Calibri" panose="020F0502020204030204" pitchFamily="34" charset="0"/>
                        <a:cs typeface="Arial" panose="020B0604020202020204" pitchFamily="34" charset="0"/>
                      </a:endParaRPr>
                    </a:p>
                  </a:txBody>
                  <a:tcPr marL="58243" marR="58243" marT="0" marB="0" anchor="b"/>
                </a:tc>
                <a:tc>
                  <a:txBody>
                    <a:bodyPr/>
                    <a:lstStyle/>
                    <a:p>
                      <a:pPr marL="0" marR="0" algn="ctr" rtl="0">
                        <a:lnSpc>
                          <a:spcPct val="107000"/>
                        </a:lnSpc>
                        <a:spcBef>
                          <a:spcPts val="0"/>
                        </a:spcBef>
                        <a:spcAft>
                          <a:spcPts val="0"/>
                        </a:spcAft>
                      </a:pPr>
                      <a:r>
                        <a:rPr lang="en-US" sz="1400" b="1">
                          <a:effectLst/>
                        </a:rPr>
                        <a:t>119.55</a:t>
                      </a:r>
                      <a:endParaRPr lang="en-US" sz="1400" b="1">
                        <a:effectLst/>
                        <a:latin typeface="Calibri" panose="020F0502020204030204" pitchFamily="34" charset="0"/>
                        <a:ea typeface="Calibri" panose="020F0502020204030204" pitchFamily="34" charset="0"/>
                        <a:cs typeface="Arial" panose="020B0604020202020204" pitchFamily="34" charset="0"/>
                      </a:endParaRPr>
                    </a:p>
                  </a:txBody>
                  <a:tcPr marL="58243" marR="58243" marT="0" marB="0" anchor="b"/>
                </a:tc>
                <a:tc>
                  <a:txBody>
                    <a:bodyPr/>
                    <a:lstStyle/>
                    <a:p>
                      <a:pPr marL="0" marR="0" algn="ctr">
                        <a:lnSpc>
                          <a:spcPct val="107000"/>
                        </a:lnSpc>
                        <a:spcBef>
                          <a:spcPts val="0"/>
                        </a:spcBef>
                        <a:spcAft>
                          <a:spcPts val="0"/>
                        </a:spcAft>
                      </a:pPr>
                      <a:r>
                        <a:rPr lang="en-US" sz="1400" b="1">
                          <a:effectLst/>
                        </a:rPr>
                        <a:t>15</a:t>
                      </a:r>
                      <a:endParaRPr lang="en-US" sz="1400" b="1">
                        <a:effectLst/>
                        <a:latin typeface="Calibri" panose="020F0502020204030204" pitchFamily="34" charset="0"/>
                        <a:ea typeface="Calibri" panose="020F0502020204030204" pitchFamily="34" charset="0"/>
                        <a:cs typeface="Arial" panose="020B0604020202020204" pitchFamily="34" charset="0"/>
                      </a:endParaRPr>
                    </a:p>
                  </a:txBody>
                  <a:tcPr marL="58243" marR="58243" marT="0" marB="0" anchor="b"/>
                </a:tc>
                <a:tc>
                  <a:txBody>
                    <a:bodyPr/>
                    <a:lstStyle/>
                    <a:p>
                      <a:pPr marL="0" marR="0" algn="ctr">
                        <a:lnSpc>
                          <a:spcPct val="107000"/>
                        </a:lnSpc>
                        <a:spcBef>
                          <a:spcPts val="0"/>
                        </a:spcBef>
                        <a:spcAft>
                          <a:spcPts val="0"/>
                        </a:spcAft>
                      </a:pPr>
                      <a:r>
                        <a:rPr lang="en-US" sz="1400" b="1">
                          <a:effectLst/>
                        </a:rPr>
                        <a:t>10</a:t>
                      </a:r>
                      <a:endParaRPr lang="en-US" sz="1400" b="1">
                        <a:effectLst/>
                        <a:latin typeface="Calibri" panose="020F0502020204030204" pitchFamily="34" charset="0"/>
                        <a:ea typeface="Calibri" panose="020F0502020204030204" pitchFamily="34" charset="0"/>
                        <a:cs typeface="Arial" panose="020B0604020202020204" pitchFamily="34" charset="0"/>
                      </a:endParaRPr>
                    </a:p>
                  </a:txBody>
                  <a:tcPr marL="58243" marR="58243" marT="0" marB="0" anchor="ctr"/>
                </a:tc>
                <a:tc>
                  <a:txBody>
                    <a:bodyPr/>
                    <a:lstStyle/>
                    <a:p>
                      <a:pPr marL="0" marR="0" algn="ctr">
                        <a:lnSpc>
                          <a:spcPct val="107000"/>
                        </a:lnSpc>
                        <a:spcBef>
                          <a:spcPts val="0"/>
                        </a:spcBef>
                        <a:spcAft>
                          <a:spcPts val="0"/>
                        </a:spcAft>
                      </a:pPr>
                      <a:r>
                        <a:rPr lang="en-US" sz="1400" b="1">
                          <a:effectLst/>
                        </a:rPr>
                        <a:t>5</a:t>
                      </a:r>
                      <a:endParaRPr lang="en-US" sz="1400" b="1">
                        <a:effectLst/>
                        <a:latin typeface="Calibri" panose="020F0502020204030204" pitchFamily="34" charset="0"/>
                        <a:ea typeface="Calibri" panose="020F0502020204030204" pitchFamily="34" charset="0"/>
                        <a:cs typeface="Arial" panose="020B0604020202020204" pitchFamily="34" charset="0"/>
                      </a:endParaRPr>
                    </a:p>
                  </a:txBody>
                  <a:tcPr marL="58243" marR="58243" marT="0" marB="0" anchor="b"/>
                </a:tc>
                <a:tc>
                  <a:txBody>
                    <a:bodyPr/>
                    <a:lstStyle/>
                    <a:p>
                      <a:pPr marL="0" marR="0" algn="ctr">
                        <a:lnSpc>
                          <a:spcPct val="107000"/>
                        </a:lnSpc>
                        <a:spcBef>
                          <a:spcPts val="0"/>
                        </a:spcBef>
                        <a:spcAft>
                          <a:spcPts val="0"/>
                        </a:spcAft>
                      </a:pPr>
                      <a:r>
                        <a:rPr lang="en-US" sz="1400" b="1">
                          <a:effectLst/>
                        </a:rPr>
                        <a:t>6</a:t>
                      </a:r>
                      <a:endParaRPr lang="en-US" sz="1400" b="1">
                        <a:effectLst/>
                        <a:latin typeface="Calibri" panose="020F0502020204030204" pitchFamily="34" charset="0"/>
                        <a:ea typeface="Calibri" panose="020F0502020204030204" pitchFamily="34" charset="0"/>
                        <a:cs typeface="Arial" panose="020B0604020202020204" pitchFamily="34" charset="0"/>
                      </a:endParaRPr>
                    </a:p>
                  </a:txBody>
                  <a:tcPr marL="58243" marR="58243" marT="0" marB="0" anchor="ctr"/>
                </a:tc>
                <a:tc>
                  <a:txBody>
                    <a:bodyPr/>
                    <a:lstStyle/>
                    <a:p>
                      <a:pPr marL="0" marR="0" algn="ctr">
                        <a:lnSpc>
                          <a:spcPct val="107000"/>
                        </a:lnSpc>
                        <a:spcBef>
                          <a:spcPts val="0"/>
                        </a:spcBef>
                        <a:spcAft>
                          <a:spcPts val="0"/>
                        </a:spcAft>
                      </a:pPr>
                      <a:r>
                        <a:rPr lang="en-US" sz="1400" b="1">
                          <a:effectLst/>
                        </a:rPr>
                        <a:t>0</a:t>
                      </a:r>
                      <a:endParaRPr lang="en-US" sz="1400" b="1">
                        <a:effectLst/>
                        <a:latin typeface="Calibri" panose="020F0502020204030204" pitchFamily="34" charset="0"/>
                        <a:ea typeface="Calibri" panose="020F0502020204030204" pitchFamily="34" charset="0"/>
                        <a:cs typeface="Arial" panose="020B0604020202020204" pitchFamily="34" charset="0"/>
                      </a:endParaRPr>
                    </a:p>
                  </a:txBody>
                  <a:tcPr marL="58243" marR="58243" marT="0" marB="0" anchor="b"/>
                </a:tc>
                <a:tc>
                  <a:txBody>
                    <a:bodyPr/>
                    <a:lstStyle/>
                    <a:p>
                      <a:pPr marL="0" marR="0" algn="ctr">
                        <a:lnSpc>
                          <a:spcPct val="107000"/>
                        </a:lnSpc>
                        <a:spcBef>
                          <a:spcPts val="0"/>
                        </a:spcBef>
                        <a:spcAft>
                          <a:spcPts val="0"/>
                        </a:spcAft>
                      </a:pPr>
                      <a:r>
                        <a:rPr lang="en-US" sz="1400" b="1">
                          <a:effectLst/>
                        </a:rPr>
                        <a:t>11</a:t>
                      </a:r>
                      <a:endParaRPr lang="en-US" sz="1400" b="1">
                        <a:effectLst/>
                        <a:latin typeface="Calibri" panose="020F0502020204030204" pitchFamily="34" charset="0"/>
                        <a:ea typeface="Calibri" panose="020F0502020204030204" pitchFamily="34" charset="0"/>
                        <a:cs typeface="Arial" panose="020B0604020202020204" pitchFamily="34" charset="0"/>
                      </a:endParaRPr>
                    </a:p>
                  </a:txBody>
                  <a:tcPr marL="58243" marR="58243" marT="0" marB="0" anchor="ctr"/>
                </a:tc>
                <a:tc>
                  <a:txBody>
                    <a:bodyPr/>
                    <a:lstStyle/>
                    <a:p>
                      <a:pPr marL="0" marR="0" algn="ctr">
                        <a:lnSpc>
                          <a:spcPct val="107000"/>
                        </a:lnSpc>
                        <a:spcBef>
                          <a:spcPts val="0"/>
                        </a:spcBef>
                        <a:spcAft>
                          <a:spcPts val="0"/>
                        </a:spcAft>
                      </a:pPr>
                      <a:r>
                        <a:rPr lang="en-US" sz="1400" b="1">
                          <a:effectLst/>
                        </a:rPr>
                        <a:t>178</a:t>
                      </a:r>
                      <a:endParaRPr lang="en-US" sz="1400" b="1">
                        <a:effectLst/>
                        <a:latin typeface="Calibri" panose="020F0502020204030204" pitchFamily="34" charset="0"/>
                        <a:ea typeface="Calibri" panose="020F0502020204030204" pitchFamily="34" charset="0"/>
                        <a:cs typeface="Arial" panose="020B0604020202020204" pitchFamily="34" charset="0"/>
                      </a:endParaRPr>
                    </a:p>
                  </a:txBody>
                  <a:tcPr marL="58243" marR="58243" marT="0" marB="0" anchor="ctr"/>
                </a:tc>
                <a:tc>
                  <a:txBody>
                    <a:bodyPr/>
                    <a:lstStyle/>
                    <a:p>
                      <a:pPr marL="0" marR="0" algn="ctr">
                        <a:lnSpc>
                          <a:spcPct val="107000"/>
                        </a:lnSpc>
                        <a:spcBef>
                          <a:spcPts val="0"/>
                        </a:spcBef>
                        <a:spcAft>
                          <a:spcPts val="0"/>
                        </a:spcAft>
                      </a:pPr>
                      <a:r>
                        <a:rPr lang="en-US" sz="1400" b="1" dirty="0">
                          <a:effectLst/>
                        </a:rPr>
                        <a:t>6</a:t>
                      </a:r>
                      <a:endParaRPr lang="en-US" sz="1400" b="1" dirty="0">
                        <a:effectLst/>
                        <a:latin typeface="Calibri" panose="020F0502020204030204" pitchFamily="34" charset="0"/>
                        <a:ea typeface="Calibri" panose="020F0502020204030204" pitchFamily="34" charset="0"/>
                        <a:cs typeface="Arial" panose="020B0604020202020204" pitchFamily="34" charset="0"/>
                      </a:endParaRPr>
                    </a:p>
                  </a:txBody>
                  <a:tcPr marL="58243" marR="58243" marT="0" marB="0" anchor="b"/>
                </a:tc>
                <a:extLst>
                  <a:ext uri="{0D108BD9-81ED-4DB2-BD59-A6C34878D82A}">
                    <a16:rowId xmlns="" xmlns:a16="http://schemas.microsoft.com/office/drawing/2014/main" val="1032937833"/>
                  </a:ext>
                </a:extLst>
              </a:tr>
              <a:tr h="307329">
                <a:tc>
                  <a:txBody>
                    <a:bodyPr/>
                    <a:lstStyle/>
                    <a:p>
                      <a:pPr marL="0" marR="0" algn="ctr" rtl="1">
                        <a:lnSpc>
                          <a:spcPct val="107000"/>
                        </a:lnSpc>
                        <a:spcBef>
                          <a:spcPts val="0"/>
                        </a:spcBef>
                        <a:spcAft>
                          <a:spcPts val="0"/>
                        </a:spcAft>
                      </a:pPr>
                      <a:r>
                        <a:rPr lang="ar-SA" sz="1400" b="1">
                          <a:effectLst/>
                        </a:rPr>
                        <a:t>کوثر</a:t>
                      </a:r>
                      <a:endParaRPr lang="en-US" sz="1400" b="1">
                        <a:effectLst/>
                        <a:latin typeface="Calibri" panose="020F0502020204030204" pitchFamily="34" charset="0"/>
                        <a:ea typeface="Calibri" panose="020F0502020204030204" pitchFamily="34" charset="0"/>
                        <a:cs typeface="Arial" panose="020B0604020202020204" pitchFamily="34" charset="0"/>
                      </a:endParaRPr>
                    </a:p>
                  </a:txBody>
                  <a:tcPr marL="58243" marR="58243" marT="0" marB="0"/>
                </a:tc>
                <a:tc>
                  <a:txBody>
                    <a:bodyPr/>
                    <a:lstStyle/>
                    <a:p>
                      <a:pPr marL="0" marR="0" algn="ctr">
                        <a:lnSpc>
                          <a:spcPct val="107000"/>
                        </a:lnSpc>
                        <a:spcBef>
                          <a:spcPts val="0"/>
                        </a:spcBef>
                        <a:spcAft>
                          <a:spcPts val="0"/>
                        </a:spcAft>
                      </a:pPr>
                      <a:r>
                        <a:rPr lang="en-US" sz="1400" b="1">
                          <a:effectLst/>
                        </a:rPr>
                        <a:t>190</a:t>
                      </a:r>
                      <a:endParaRPr lang="en-US" sz="1400" b="1">
                        <a:effectLst/>
                        <a:latin typeface="Calibri" panose="020F0502020204030204" pitchFamily="34" charset="0"/>
                        <a:ea typeface="Calibri" panose="020F0502020204030204" pitchFamily="34" charset="0"/>
                        <a:cs typeface="Arial" panose="020B0604020202020204" pitchFamily="34" charset="0"/>
                      </a:endParaRPr>
                    </a:p>
                  </a:txBody>
                  <a:tcPr marL="58243" marR="58243" marT="0" marB="0" anchor="b"/>
                </a:tc>
                <a:tc>
                  <a:txBody>
                    <a:bodyPr/>
                    <a:lstStyle/>
                    <a:p>
                      <a:pPr marL="0" marR="0" algn="ctr" rtl="0">
                        <a:lnSpc>
                          <a:spcPct val="107000"/>
                        </a:lnSpc>
                        <a:spcBef>
                          <a:spcPts val="0"/>
                        </a:spcBef>
                        <a:spcAft>
                          <a:spcPts val="0"/>
                        </a:spcAft>
                      </a:pPr>
                      <a:r>
                        <a:rPr lang="en-US" sz="1400" b="1">
                          <a:effectLst/>
                        </a:rPr>
                        <a:t>28.5</a:t>
                      </a:r>
                      <a:endParaRPr lang="en-US" sz="1400" b="1">
                        <a:effectLst/>
                        <a:latin typeface="Calibri" panose="020F0502020204030204" pitchFamily="34" charset="0"/>
                        <a:ea typeface="Calibri" panose="020F0502020204030204" pitchFamily="34" charset="0"/>
                        <a:cs typeface="Arial" panose="020B0604020202020204" pitchFamily="34" charset="0"/>
                      </a:endParaRPr>
                    </a:p>
                  </a:txBody>
                  <a:tcPr marL="58243" marR="58243" marT="0" marB="0" anchor="b"/>
                </a:tc>
                <a:tc>
                  <a:txBody>
                    <a:bodyPr/>
                    <a:lstStyle/>
                    <a:p>
                      <a:pPr marL="0" marR="0" algn="ctr">
                        <a:lnSpc>
                          <a:spcPct val="107000"/>
                        </a:lnSpc>
                        <a:spcBef>
                          <a:spcPts val="0"/>
                        </a:spcBef>
                        <a:spcAft>
                          <a:spcPts val="0"/>
                        </a:spcAft>
                      </a:pPr>
                      <a:r>
                        <a:rPr lang="en-US" sz="1400" b="1">
                          <a:effectLst/>
                        </a:rPr>
                        <a:t>15</a:t>
                      </a:r>
                      <a:endParaRPr lang="en-US" sz="1400" b="1">
                        <a:effectLst/>
                        <a:latin typeface="Calibri" panose="020F0502020204030204" pitchFamily="34" charset="0"/>
                        <a:ea typeface="Calibri" panose="020F0502020204030204" pitchFamily="34" charset="0"/>
                        <a:cs typeface="Arial" panose="020B0604020202020204" pitchFamily="34" charset="0"/>
                      </a:endParaRPr>
                    </a:p>
                  </a:txBody>
                  <a:tcPr marL="58243" marR="58243" marT="0" marB="0" anchor="b"/>
                </a:tc>
                <a:tc>
                  <a:txBody>
                    <a:bodyPr/>
                    <a:lstStyle/>
                    <a:p>
                      <a:pPr marL="0" marR="0" algn="ctr">
                        <a:lnSpc>
                          <a:spcPct val="107000"/>
                        </a:lnSpc>
                        <a:spcBef>
                          <a:spcPts val="0"/>
                        </a:spcBef>
                        <a:spcAft>
                          <a:spcPts val="0"/>
                        </a:spcAft>
                      </a:pPr>
                      <a:r>
                        <a:rPr lang="en-US" sz="1400" b="1">
                          <a:effectLst/>
                        </a:rPr>
                        <a:t>2</a:t>
                      </a:r>
                      <a:endParaRPr lang="en-US" sz="1400" b="1">
                        <a:effectLst/>
                        <a:latin typeface="Calibri" panose="020F0502020204030204" pitchFamily="34" charset="0"/>
                        <a:ea typeface="Calibri" panose="020F0502020204030204" pitchFamily="34" charset="0"/>
                        <a:cs typeface="Arial" panose="020B0604020202020204" pitchFamily="34" charset="0"/>
                      </a:endParaRPr>
                    </a:p>
                  </a:txBody>
                  <a:tcPr marL="58243" marR="58243" marT="0" marB="0" anchor="ctr"/>
                </a:tc>
                <a:tc>
                  <a:txBody>
                    <a:bodyPr/>
                    <a:lstStyle/>
                    <a:p>
                      <a:pPr marL="0" marR="0" algn="ctr">
                        <a:lnSpc>
                          <a:spcPct val="107000"/>
                        </a:lnSpc>
                        <a:spcBef>
                          <a:spcPts val="0"/>
                        </a:spcBef>
                        <a:spcAft>
                          <a:spcPts val="0"/>
                        </a:spcAft>
                      </a:pPr>
                      <a:r>
                        <a:rPr lang="en-US" sz="1400" b="1">
                          <a:effectLst/>
                        </a:rPr>
                        <a:t>1</a:t>
                      </a:r>
                      <a:endParaRPr lang="en-US" sz="1400" b="1">
                        <a:effectLst/>
                        <a:latin typeface="Calibri" panose="020F0502020204030204" pitchFamily="34" charset="0"/>
                        <a:ea typeface="Calibri" panose="020F0502020204030204" pitchFamily="34" charset="0"/>
                        <a:cs typeface="Arial" panose="020B0604020202020204" pitchFamily="34" charset="0"/>
                      </a:endParaRPr>
                    </a:p>
                  </a:txBody>
                  <a:tcPr marL="58243" marR="58243" marT="0" marB="0" anchor="b"/>
                </a:tc>
                <a:tc>
                  <a:txBody>
                    <a:bodyPr/>
                    <a:lstStyle/>
                    <a:p>
                      <a:pPr marL="0" marR="0" algn="ctr">
                        <a:lnSpc>
                          <a:spcPct val="107000"/>
                        </a:lnSpc>
                        <a:spcBef>
                          <a:spcPts val="0"/>
                        </a:spcBef>
                        <a:spcAft>
                          <a:spcPts val="0"/>
                        </a:spcAft>
                      </a:pPr>
                      <a:r>
                        <a:rPr lang="en-US" sz="1400" b="1">
                          <a:effectLst/>
                        </a:rPr>
                        <a:t>2</a:t>
                      </a:r>
                      <a:endParaRPr lang="en-US" sz="1400" b="1">
                        <a:effectLst/>
                        <a:latin typeface="Calibri" panose="020F0502020204030204" pitchFamily="34" charset="0"/>
                        <a:ea typeface="Calibri" panose="020F0502020204030204" pitchFamily="34" charset="0"/>
                        <a:cs typeface="Arial" panose="020B0604020202020204" pitchFamily="34" charset="0"/>
                      </a:endParaRPr>
                    </a:p>
                  </a:txBody>
                  <a:tcPr marL="58243" marR="58243" marT="0" marB="0" anchor="ctr"/>
                </a:tc>
                <a:tc>
                  <a:txBody>
                    <a:bodyPr/>
                    <a:lstStyle/>
                    <a:p>
                      <a:pPr marL="0" marR="0" algn="ctr">
                        <a:lnSpc>
                          <a:spcPct val="107000"/>
                        </a:lnSpc>
                        <a:spcBef>
                          <a:spcPts val="0"/>
                        </a:spcBef>
                        <a:spcAft>
                          <a:spcPts val="0"/>
                        </a:spcAft>
                      </a:pPr>
                      <a:r>
                        <a:rPr lang="en-US" sz="1400" b="1">
                          <a:effectLst/>
                        </a:rPr>
                        <a:t>2</a:t>
                      </a:r>
                      <a:endParaRPr lang="en-US" sz="1400" b="1">
                        <a:effectLst/>
                        <a:latin typeface="Calibri" panose="020F0502020204030204" pitchFamily="34" charset="0"/>
                        <a:ea typeface="Calibri" panose="020F0502020204030204" pitchFamily="34" charset="0"/>
                        <a:cs typeface="Arial" panose="020B0604020202020204" pitchFamily="34" charset="0"/>
                      </a:endParaRPr>
                    </a:p>
                  </a:txBody>
                  <a:tcPr marL="58243" marR="58243" marT="0" marB="0" anchor="b"/>
                </a:tc>
                <a:tc>
                  <a:txBody>
                    <a:bodyPr/>
                    <a:lstStyle/>
                    <a:p>
                      <a:pPr marL="0" marR="0" algn="ctr">
                        <a:lnSpc>
                          <a:spcPct val="107000"/>
                        </a:lnSpc>
                        <a:spcBef>
                          <a:spcPts val="0"/>
                        </a:spcBef>
                        <a:spcAft>
                          <a:spcPts val="0"/>
                        </a:spcAft>
                      </a:pPr>
                      <a:r>
                        <a:rPr lang="en-US" sz="1400" b="1">
                          <a:effectLst/>
                        </a:rPr>
                        <a:t>5</a:t>
                      </a:r>
                      <a:endParaRPr lang="en-US" sz="1400" b="1">
                        <a:effectLst/>
                        <a:latin typeface="Calibri" panose="020F0502020204030204" pitchFamily="34" charset="0"/>
                        <a:ea typeface="Calibri" panose="020F0502020204030204" pitchFamily="34" charset="0"/>
                        <a:cs typeface="Arial" panose="020B0604020202020204" pitchFamily="34" charset="0"/>
                      </a:endParaRPr>
                    </a:p>
                  </a:txBody>
                  <a:tcPr marL="58243" marR="58243" marT="0" marB="0" anchor="ctr"/>
                </a:tc>
                <a:tc>
                  <a:txBody>
                    <a:bodyPr/>
                    <a:lstStyle/>
                    <a:p>
                      <a:pPr marL="0" marR="0" algn="ctr">
                        <a:lnSpc>
                          <a:spcPct val="107000"/>
                        </a:lnSpc>
                        <a:spcBef>
                          <a:spcPts val="0"/>
                        </a:spcBef>
                        <a:spcAft>
                          <a:spcPts val="0"/>
                        </a:spcAft>
                      </a:pPr>
                      <a:r>
                        <a:rPr lang="en-US" sz="1400" b="1">
                          <a:effectLst/>
                        </a:rPr>
                        <a:t>42</a:t>
                      </a:r>
                      <a:endParaRPr lang="en-US" sz="1400" b="1">
                        <a:effectLst/>
                        <a:latin typeface="Calibri" panose="020F0502020204030204" pitchFamily="34" charset="0"/>
                        <a:ea typeface="Calibri" panose="020F0502020204030204" pitchFamily="34" charset="0"/>
                        <a:cs typeface="Arial" panose="020B0604020202020204" pitchFamily="34" charset="0"/>
                      </a:endParaRPr>
                    </a:p>
                  </a:txBody>
                  <a:tcPr marL="58243" marR="58243" marT="0" marB="0" anchor="ctr"/>
                </a:tc>
                <a:tc>
                  <a:txBody>
                    <a:bodyPr/>
                    <a:lstStyle/>
                    <a:p>
                      <a:pPr marL="0" marR="0" algn="ctr">
                        <a:lnSpc>
                          <a:spcPct val="107000"/>
                        </a:lnSpc>
                        <a:spcBef>
                          <a:spcPts val="0"/>
                        </a:spcBef>
                        <a:spcAft>
                          <a:spcPts val="0"/>
                        </a:spcAft>
                      </a:pPr>
                      <a:r>
                        <a:rPr lang="en-US" sz="1400" b="1" dirty="0">
                          <a:effectLst/>
                        </a:rPr>
                        <a:t>12</a:t>
                      </a:r>
                      <a:endParaRPr lang="en-US" sz="1400" b="1" dirty="0">
                        <a:effectLst/>
                        <a:latin typeface="Calibri" panose="020F0502020204030204" pitchFamily="34" charset="0"/>
                        <a:ea typeface="Calibri" panose="020F0502020204030204" pitchFamily="34" charset="0"/>
                        <a:cs typeface="Arial" panose="020B0604020202020204" pitchFamily="34" charset="0"/>
                      </a:endParaRPr>
                    </a:p>
                  </a:txBody>
                  <a:tcPr marL="58243" marR="58243" marT="0" marB="0" anchor="b"/>
                </a:tc>
                <a:extLst>
                  <a:ext uri="{0D108BD9-81ED-4DB2-BD59-A6C34878D82A}">
                    <a16:rowId xmlns="" xmlns:a16="http://schemas.microsoft.com/office/drawing/2014/main" val="3018640714"/>
                  </a:ext>
                </a:extLst>
              </a:tr>
              <a:tr h="307329">
                <a:tc>
                  <a:txBody>
                    <a:bodyPr/>
                    <a:lstStyle/>
                    <a:p>
                      <a:pPr marL="0" marR="0" algn="ctr" rtl="1">
                        <a:lnSpc>
                          <a:spcPct val="107000"/>
                        </a:lnSpc>
                        <a:spcBef>
                          <a:spcPts val="0"/>
                        </a:spcBef>
                        <a:spcAft>
                          <a:spcPts val="0"/>
                        </a:spcAft>
                      </a:pPr>
                      <a:r>
                        <a:rPr lang="ar-SA" sz="1400" b="1">
                          <a:effectLst/>
                        </a:rPr>
                        <a:t>مشکین</a:t>
                      </a:r>
                      <a:endParaRPr lang="en-US" sz="1400" b="1">
                        <a:effectLst/>
                        <a:latin typeface="Calibri" panose="020F0502020204030204" pitchFamily="34" charset="0"/>
                        <a:ea typeface="Calibri" panose="020F0502020204030204" pitchFamily="34" charset="0"/>
                        <a:cs typeface="Arial" panose="020B0604020202020204" pitchFamily="34" charset="0"/>
                      </a:endParaRPr>
                    </a:p>
                  </a:txBody>
                  <a:tcPr marL="58243" marR="58243" marT="0" marB="0"/>
                </a:tc>
                <a:tc>
                  <a:txBody>
                    <a:bodyPr/>
                    <a:lstStyle/>
                    <a:p>
                      <a:pPr marL="0" marR="0" algn="ctr">
                        <a:lnSpc>
                          <a:spcPct val="107000"/>
                        </a:lnSpc>
                        <a:spcBef>
                          <a:spcPts val="0"/>
                        </a:spcBef>
                        <a:spcAft>
                          <a:spcPts val="0"/>
                        </a:spcAft>
                      </a:pPr>
                      <a:r>
                        <a:rPr lang="en-US" sz="1400" b="1">
                          <a:effectLst/>
                        </a:rPr>
                        <a:t>2294</a:t>
                      </a:r>
                      <a:endParaRPr lang="en-US" sz="1400" b="1">
                        <a:effectLst/>
                        <a:latin typeface="Calibri" panose="020F0502020204030204" pitchFamily="34" charset="0"/>
                        <a:ea typeface="Calibri" panose="020F0502020204030204" pitchFamily="34" charset="0"/>
                        <a:cs typeface="Arial" panose="020B0604020202020204" pitchFamily="34" charset="0"/>
                      </a:endParaRPr>
                    </a:p>
                  </a:txBody>
                  <a:tcPr marL="58243" marR="58243" marT="0" marB="0" anchor="b"/>
                </a:tc>
                <a:tc>
                  <a:txBody>
                    <a:bodyPr/>
                    <a:lstStyle/>
                    <a:p>
                      <a:pPr marL="0" marR="0" algn="ctr" rtl="0">
                        <a:lnSpc>
                          <a:spcPct val="107000"/>
                        </a:lnSpc>
                        <a:spcBef>
                          <a:spcPts val="0"/>
                        </a:spcBef>
                        <a:spcAft>
                          <a:spcPts val="0"/>
                        </a:spcAft>
                      </a:pPr>
                      <a:r>
                        <a:rPr lang="en-US" sz="1400" b="1">
                          <a:effectLst/>
                        </a:rPr>
                        <a:t>344.1</a:t>
                      </a:r>
                      <a:endParaRPr lang="en-US" sz="1400" b="1">
                        <a:effectLst/>
                        <a:latin typeface="Calibri" panose="020F0502020204030204" pitchFamily="34" charset="0"/>
                        <a:ea typeface="Calibri" panose="020F0502020204030204" pitchFamily="34" charset="0"/>
                        <a:cs typeface="Arial" panose="020B0604020202020204" pitchFamily="34" charset="0"/>
                      </a:endParaRPr>
                    </a:p>
                  </a:txBody>
                  <a:tcPr marL="58243" marR="58243" marT="0" marB="0" anchor="b"/>
                </a:tc>
                <a:tc>
                  <a:txBody>
                    <a:bodyPr/>
                    <a:lstStyle/>
                    <a:p>
                      <a:pPr marL="0" marR="0" algn="ctr">
                        <a:lnSpc>
                          <a:spcPct val="107000"/>
                        </a:lnSpc>
                        <a:spcBef>
                          <a:spcPts val="0"/>
                        </a:spcBef>
                        <a:spcAft>
                          <a:spcPts val="0"/>
                        </a:spcAft>
                      </a:pPr>
                      <a:r>
                        <a:rPr lang="en-US" sz="1400" b="1">
                          <a:effectLst/>
                        </a:rPr>
                        <a:t>15</a:t>
                      </a:r>
                      <a:endParaRPr lang="en-US" sz="1400" b="1">
                        <a:effectLst/>
                        <a:latin typeface="Calibri" panose="020F0502020204030204" pitchFamily="34" charset="0"/>
                        <a:ea typeface="Calibri" panose="020F0502020204030204" pitchFamily="34" charset="0"/>
                        <a:cs typeface="Arial" panose="020B0604020202020204" pitchFamily="34" charset="0"/>
                      </a:endParaRPr>
                    </a:p>
                  </a:txBody>
                  <a:tcPr marL="58243" marR="58243" marT="0" marB="0" anchor="b"/>
                </a:tc>
                <a:tc>
                  <a:txBody>
                    <a:bodyPr/>
                    <a:lstStyle/>
                    <a:p>
                      <a:pPr marL="0" marR="0" algn="ctr">
                        <a:lnSpc>
                          <a:spcPct val="107000"/>
                        </a:lnSpc>
                        <a:spcBef>
                          <a:spcPts val="0"/>
                        </a:spcBef>
                        <a:spcAft>
                          <a:spcPts val="0"/>
                        </a:spcAft>
                      </a:pPr>
                      <a:r>
                        <a:rPr lang="en-US" sz="1400" b="1">
                          <a:effectLst/>
                        </a:rPr>
                        <a:t>29</a:t>
                      </a:r>
                      <a:endParaRPr lang="en-US" sz="1400" b="1">
                        <a:effectLst/>
                        <a:latin typeface="Calibri" panose="020F0502020204030204" pitchFamily="34" charset="0"/>
                        <a:ea typeface="Calibri" panose="020F0502020204030204" pitchFamily="34" charset="0"/>
                        <a:cs typeface="Arial" panose="020B0604020202020204" pitchFamily="34" charset="0"/>
                      </a:endParaRPr>
                    </a:p>
                  </a:txBody>
                  <a:tcPr marL="58243" marR="58243" marT="0" marB="0" anchor="ctr"/>
                </a:tc>
                <a:tc>
                  <a:txBody>
                    <a:bodyPr/>
                    <a:lstStyle/>
                    <a:p>
                      <a:pPr marL="0" marR="0" algn="ctr">
                        <a:lnSpc>
                          <a:spcPct val="107000"/>
                        </a:lnSpc>
                        <a:spcBef>
                          <a:spcPts val="0"/>
                        </a:spcBef>
                        <a:spcAft>
                          <a:spcPts val="0"/>
                        </a:spcAft>
                      </a:pPr>
                      <a:r>
                        <a:rPr lang="en-US" sz="1400" b="1">
                          <a:effectLst/>
                        </a:rPr>
                        <a:t>16</a:t>
                      </a:r>
                      <a:endParaRPr lang="en-US" sz="1400" b="1">
                        <a:effectLst/>
                        <a:latin typeface="Calibri" panose="020F0502020204030204" pitchFamily="34" charset="0"/>
                        <a:ea typeface="Calibri" panose="020F0502020204030204" pitchFamily="34" charset="0"/>
                        <a:cs typeface="Arial" panose="020B0604020202020204" pitchFamily="34" charset="0"/>
                      </a:endParaRPr>
                    </a:p>
                  </a:txBody>
                  <a:tcPr marL="58243" marR="58243" marT="0" marB="0" anchor="b"/>
                </a:tc>
                <a:tc>
                  <a:txBody>
                    <a:bodyPr/>
                    <a:lstStyle/>
                    <a:p>
                      <a:pPr marL="0" marR="0" algn="ctr">
                        <a:lnSpc>
                          <a:spcPct val="107000"/>
                        </a:lnSpc>
                        <a:spcBef>
                          <a:spcPts val="0"/>
                        </a:spcBef>
                        <a:spcAft>
                          <a:spcPts val="0"/>
                        </a:spcAft>
                      </a:pPr>
                      <a:r>
                        <a:rPr lang="en-US" sz="1400" b="1">
                          <a:effectLst/>
                        </a:rPr>
                        <a:t>29</a:t>
                      </a:r>
                      <a:endParaRPr lang="en-US" sz="1400" b="1">
                        <a:effectLst/>
                        <a:latin typeface="Calibri" panose="020F0502020204030204" pitchFamily="34" charset="0"/>
                        <a:ea typeface="Calibri" panose="020F0502020204030204" pitchFamily="34" charset="0"/>
                        <a:cs typeface="Arial" panose="020B0604020202020204" pitchFamily="34" charset="0"/>
                      </a:endParaRPr>
                    </a:p>
                  </a:txBody>
                  <a:tcPr marL="58243" marR="58243" marT="0" marB="0" anchor="ctr"/>
                </a:tc>
                <a:tc>
                  <a:txBody>
                    <a:bodyPr/>
                    <a:lstStyle/>
                    <a:p>
                      <a:pPr marL="0" marR="0" algn="ctr">
                        <a:lnSpc>
                          <a:spcPct val="107000"/>
                        </a:lnSpc>
                        <a:spcBef>
                          <a:spcPts val="0"/>
                        </a:spcBef>
                        <a:spcAft>
                          <a:spcPts val="0"/>
                        </a:spcAft>
                      </a:pPr>
                      <a:r>
                        <a:rPr lang="en-US" sz="1400" b="1">
                          <a:effectLst/>
                        </a:rPr>
                        <a:t>28</a:t>
                      </a:r>
                      <a:endParaRPr lang="en-US" sz="1400" b="1">
                        <a:effectLst/>
                        <a:latin typeface="Calibri" panose="020F0502020204030204" pitchFamily="34" charset="0"/>
                        <a:ea typeface="Calibri" panose="020F0502020204030204" pitchFamily="34" charset="0"/>
                        <a:cs typeface="Arial" panose="020B0604020202020204" pitchFamily="34" charset="0"/>
                      </a:endParaRPr>
                    </a:p>
                  </a:txBody>
                  <a:tcPr marL="58243" marR="58243" marT="0" marB="0" anchor="b"/>
                </a:tc>
                <a:tc>
                  <a:txBody>
                    <a:bodyPr/>
                    <a:lstStyle/>
                    <a:p>
                      <a:pPr marL="0" marR="0" algn="ctr">
                        <a:lnSpc>
                          <a:spcPct val="107000"/>
                        </a:lnSpc>
                        <a:spcBef>
                          <a:spcPts val="0"/>
                        </a:spcBef>
                        <a:spcAft>
                          <a:spcPts val="0"/>
                        </a:spcAft>
                      </a:pPr>
                      <a:r>
                        <a:rPr lang="en-US" sz="1400" b="1">
                          <a:effectLst/>
                        </a:rPr>
                        <a:t>73</a:t>
                      </a:r>
                      <a:endParaRPr lang="en-US" sz="1400" b="1">
                        <a:effectLst/>
                        <a:latin typeface="Calibri" panose="020F0502020204030204" pitchFamily="34" charset="0"/>
                        <a:ea typeface="Calibri" panose="020F0502020204030204" pitchFamily="34" charset="0"/>
                        <a:cs typeface="Arial" panose="020B0604020202020204" pitchFamily="34" charset="0"/>
                      </a:endParaRPr>
                    </a:p>
                  </a:txBody>
                  <a:tcPr marL="58243" marR="58243" marT="0" marB="0" anchor="ctr"/>
                </a:tc>
                <a:tc>
                  <a:txBody>
                    <a:bodyPr/>
                    <a:lstStyle/>
                    <a:p>
                      <a:pPr marL="0" marR="0" algn="ctr">
                        <a:lnSpc>
                          <a:spcPct val="107000"/>
                        </a:lnSpc>
                        <a:spcBef>
                          <a:spcPts val="0"/>
                        </a:spcBef>
                        <a:spcAft>
                          <a:spcPts val="0"/>
                        </a:spcAft>
                      </a:pPr>
                      <a:r>
                        <a:rPr lang="en-US" sz="1400" b="1">
                          <a:effectLst/>
                        </a:rPr>
                        <a:t>504</a:t>
                      </a:r>
                      <a:endParaRPr lang="en-US" sz="1400" b="1">
                        <a:effectLst/>
                        <a:latin typeface="Calibri" panose="020F0502020204030204" pitchFamily="34" charset="0"/>
                        <a:ea typeface="Calibri" panose="020F0502020204030204" pitchFamily="34" charset="0"/>
                        <a:cs typeface="Arial" panose="020B0604020202020204" pitchFamily="34" charset="0"/>
                      </a:endParaRPr>
                    </a:p>
                  </a:txBody>
                  <a:tcPr marL="58243" marR="58243" marT="0" marB="0" anchor="ctr"/>
                </a:tc>
                <a:tc>
                  <a:txBody>
                    <a:bodyPr/>
                    <a:lstStyle/>
                    <a:p>
                      <a:pPr marL="0" marR="0" algn="ctr">
                        <a:lnSpc>
                          <a:spcPct val="107000"/>
                        </a:lnSpc>
                        <a:spcBef>
                          <a:spcPts val="0"/>
                        </a:spcBef>
                        <a:spcAft>
                          <a:spcPts val="0"/>
                        </a:spcAft>
                      </a:pPr>
                      <a:r>
                        <a:rPr lang="en-US" sz="1400" b="1" dirty="0">
                          <a:effectLst/>
                        </a:rPr>
                        <a:t>14</a:t>
                      </a:r>
                      <a:endParaRPr lang="en-US" sz="1400" b="1" dirty="0">
                        <a:effectLst/>
                        <a:latin typeface="Calibri" panose="020F0502020204030204" pitchFamily="34" charset="0"/>
                        <a:ea typeface="Calibri" panose="020F0502020204030204" pitchFamily="34" charset="0"/>
                        <a:cs typeface="Arial" panose="020B0604020202020204" pitchFamily="34" charset="0"/>
                      </a:endParaRPr>
                    </a:p>
                  </a:txBody>
                  <a:tcPr marL="58243" marR="58243" marT="0" marB="0" anchor="b"/>
                </a:tc>
                <a:extLst>
                  <a:ext uri="{0D108BD9-81ED-4DB2-BD59-A6C34878D82A}">
                    <a16:rowId xmlns="" xmlns:a16="http://schemas.microsoft.com/office/drawing/2014/main" val="1492460594"/>
                  </a:ext>
                </a:extLst>
              </a:tr>
              <a:tr h="307329">
                <a:tc>
                  <a:txBody>
                    <a:bodyPr/>
                    <a:lstStyle/>
                    <a:p>
                      <a:pPr marL="0" marR="0" algn="ctr" rtl="1">
                        <a:lnSpc>
                          <a:spcPct val="107000"/>
                        </a:lnSpc>
                        <a:spcBef>
                          <a:spcPts val="0"/>
                        </a:spcBef>
                        <a:spcAft>
                          <a:spcPts val="0"/>
                        </a:spcAft>
                      </a:pPr>
                      <a:r>
                        <a:rPr lang="ar-SA" sz="1400" b="1">
                          <a:effectLst/>
                        </a:rPr>
                        <a:t>سرعین </a:t>
                      </a:r>
                      <a:endParaRPr lang="en-US" sz="1400" b="1">
                        <a:effectLst/>
                        <a:latin typeface="Calibri" panose="020F0502020204030204" pitchFamily="34" charset="0"/>
                        <a:ea typeface="Calibri" panose="020F0502020204030204" pitchFamily="34" charset="0"/>
                        <a:cs typeface="Arial" panose="020B0604020202020204" pitchFamily="34" charset="0"/>
                      </a:endParaRPr>
                    </a:p>
                  </a:txBody>
                  <a:tcPr marL="58243" marR="58243" marT="0" marB="0" anchor="b"/>
                </a:tc>
                <a:tc>
                  <a:txBody>
                    <a:bodyPr/>
                    <a:lstStyle/>
                    <a:p>
                      <a:pPr marL="0" marR="0" algn="ctr">
                        <a:lnSpc>
                          <a:spcPct val="107000"/>
                        </a:lnSpc>
                        <a:spcBef>
                          <a:spcPts val="0"/>
                        </a:spcBef>
                        <a:spcAft>
                          <a:spcPts val="0"/>
                        </a:spcAft>
                      </a:pPr>
                      <a:r>
                        <a:rPr lang="en-US" sz="1400" b="1">
                          <a:effectLst/>
                        </a:rPr>
                        <a:t>306</a:t>
                      </a:r>
                      <a:endParaRPr lang="en-US" sz="1400" b="1">
                        <a:effectLst/>
                        <a:latin typeface="Calibri" panose="020F0502020204030204" pitchFamily="34" charset="0"/>
                        <a:ea typeface="Calibri" panose="020F0502020204030204" pitchFamily="34" charset="0"/>
                        <a:cs typeface="Arial" panose="020B0604020202020204" pitchFamily="34" charset="0"/>
                      </a:endParaRPr>
                    </a:p>
                  </a:txBody>
                  <a:tcPr marL="58243" marR="58243" marT="0" marB="0" anchor="b"/>
                </a:tc>
                <a:tc>
                  <a:txBody>
                    <a:bodyPr/>
                    <a:lstStyle/>
                    <a:p>
                      <a:pPr marL="0" marR="0" algn="ctr" rtl="0">
                        <a:lnSpc>
                          <a:spcPct val="107000"/>
                        </a:lnSpc>
                        <a:spcBef>
                          <a:spcPts val="0"/>
                        </a:spcBef>
                        <a:spcAft>
                          <a:spcPts val="0"/>
                        </a:spcAft>
                      </a:pPr>
                      <a:r>
                        <a:rPr lang="en-US" sz="1400" b="1">
                          <a:effectLst/>
                        </a:rPr>
                        <a:t>45.9</a:t>
                      </a:r>
                      <a:endParaRPr lang="en-US" sz="1400" b="1">
                        <a:effectLst/>
                        <a:latin typeface="Calibri" panose="020F0502020204030204" pitchFamily="34" charset="0"/>
                        <a:ea typeface="Calibri" panose="020F0502020204030204" pitchFamily="34" charset="0"/>
                        <a:cs typeface="Arial" panose="020B0604020202020204" pitchFamily="34" charset="0"/>
                      </a:endParaRPr>
                    </a:p>
                  </a:txBody>
                  <a:tcPr marL="58243" marR="58243" marT="0" marB="0" anchor="b"/>
                </a:tc>
                <a:tc>
                  <a:txBody>
                    <a:bodyPr/>
                    <a:lstStyle/>
                    <a:p>
                      <a:pPr marL="0" marR="0" algn="ctr">
                        <a:lnSpc>
                          <a:spcPct val="107000"/>
                        </a:lnSpc>
                        <a:spcBef>
                          <a:spcPts val="0"/>
                        </a:spcBef>
                        <a:spcAft>
                          <a:spcPts val="0"/>
                        </a:spcAft>
                      </a:pPr>
                      <a:r>
                        <a:rPr lang="en-US" sz="1400" b="1">
                          <a:effectLst/>
                        </a:rPr>
                        <a:t>15</a:t>
                      </a:r>
                      <a:endParaRPr lang="en-US" sz="1400" b="1">
                        <a:effectLst/>
                        <a:latin typeface="Calibri" panose="020F0502020204030204" pitchFamily="34" charset="0"/>
                        <a:ea typeface="Calibri" panose="020F0502020204030204" pitchFamily="34" charset="0"/>
                        <a:cs typeface="Arial" panose="020B0604020202020204" pitchFamily="34" charset="0"/>
                      </a:endParaRPr>
                    </a:p>
                  </a:txBody>
                  <a:tcPr marL="58243" marR="58243" marT="0" marB="0" anchor="b"/>
                </a:tc>
                <a:tc>
                  <a:txBody>
                    <a:bodyPr/>
                    <a:lstStyle/>
                    <a:p>
                      <a:pPr marL="0" marR="0" algn="ctr">
                        <a:lnSpc>
                          <a:spcPct val="107000"/>
                        </a:lnSpc>
                        <a:spcBef>
                          <a:spcPts val="0"/>
                        </a:spcBef>
                        <a:spcAft>
                          <a:spcPts val="0"/>
                        </a:spcAft>
                      </a:pPr>
                      <a:r>
                        <a:rPr lang="en-US" sz="1400" b="1">
                          <a:effectLst/>
                        </a:rPr>
                        <a:t>4</a:t>
                      </a:r>
                      <a:endParaRPr lang="en-US" sz="1400" b="1">
                        <a:effectLst/>
                        <a:latin typeface="Calibri" panose="020F0502020204030204" pitchFamily="34" charset="0"/>
                        <a:ea typeface="Calibri" panose="020F0502020204030204" pitchFamily="34" charset="0"/>
                        <a:cs typeface="Arial" panose="020B0604020202020204" pitchFamily="34" charset="0"/>
                      </a:endParaRPr>
                    </a:p>
                  </a:txBody>
                  <a:tcPr marL="58243" marR="58243" marT="0" marB="0" anchor="ctr"/>
                </a:tc>
                <a:tc>
                  <a:txBody>
                    <a:bodyPr/>
                    <a:lstStyle/>
                    <a:p>
                      <a:pPr marL="0" marR="0" algn="ctr">
                        <a:lnSpc>
                          <a:spcPct val="107000"/>
                        </a:lnSpc>
                        <a:spcBef>
                          <a:spcPts val="0"/>
                        </a:spcBef>
                        <a:spcAft>
                          <a:spcPts val="0"/>
                        </a:spcAft>
                      </a:pPr>
                      <a:r>
                        <a:rPr lang="en-US" sz="1400" b="1">
                          <a:effectLst/>
                        </a:rPr>
                        <a:t>3</a:t>
                      </a:r>
                      <a:endParaRPr lang="en-US" sz="1400" b="1">
                        <a:effectLst/>
                        <a:latin typeface="Calibri" panose="020F0502020204030204" pitchFamily="34" charset="0"/>
                        <a:ea typeface="Calibri" panose="020F0502020204030204" pitchFamily="34" charset="0"/>
                        <a:cs typeface="Arial" panose="020B0604020202020204" pitchFamily="34" charset="0"/>
                      </a:endParaRPr>
                    </a:p>
                  </a:txBody>
                  <a:tcPr marL="58243" marR="58243" marT="0" marB="0" anchor="b"/>
                </a:tc>
                <a:tc>
                  <a:txBody>
                    <a:bodyPr/>
                    <a:lstStyle/>
                    <a:p>
                      <a:pPr marL="0" marR="0" algn="ctr">
                        <a:lnSpc>
                          <a:spcPct val="107000"/>
                        </a:lnSpc>
                        <a:spcBef>
                          <a:spcPts val="0"/>
                        </a:spcBef>
                        <a:spcAft>
                          <a:spcPts val="0"/>
                        </a:spcAft>
                      </a:pPr>
                      <a:r>
                        <a:rPr lang="en-US" sz="1400" b="1">
                          <a:effectLst/>
                        </a:rPr>
                        <a:t>4</a:t>
                      </a:r>
                      <a:endParaRPr lang="en-US" sz="1400" b="1">
                        <a:effectLst/>
                        <a:latin typeface="Calibri" panose="020F0502020204030204" pitchFamily="34" charset="0"/>
                        <a:ea typeface="Calibri" panose="020F0502020204030204" pitchFamily="34" charset="0"/>
                        <a:cs typeface="Arial" panose="020B0604020202020204" pitchFamily="34" charset="0"/>
                      </a:endParaRPr>
                    </a:p>
                  </a:txBody>
                  <a:tcPr marL="58243" marR="58243" marT="0" marB="0" anchor="ctr"/>
                </a:tc>
                <a:tc>
                  <a:txBody>
                    <a:bodyPr/>
                    <a:lstStyle/>
                    <a:p>
                      <a:pPr marL="0" marR="0" algn="ctr">
                        <a:lnSpc>
                          <a:spcPct val="107000"/>
                        </a:lnSpc>
                        <a:spcBef>
                          <a:spcPts val="0"/>
                        </a:spcBef>
                        <a:spcAft>
                          <a:spcPts val="0"/>
                        </a:spcAft>
                      </a:pPr>
                      <a:r>
                        <a:rPr lang="en-US" sz="1400" b="1">
                          <a:effectLst/>
                        </a:rPr>
                        <a:t>4</a:t>
                      </a:r>
                      <a:endParaRPr lang="en-US" sz="1400" b="1">
                        <a:effectLst/>
                        <a:latin typeface="Calibri" panose="020F0502020204030204" pitchFamily="34" charset="0"/>
                        <a:ea typeface="Calibri" panose="020F0502020204030204" pitchFamily="34" charset="0"/>
                        <a:cs typeface="Arial" panose="020B0604020202020204" pitchFamily="34" charset="0"/>
                      </a:endParaRPr>
                    </a:p>
                  </a:txBody>
                  <a:tcPr marL="58243" marR="58243" marT="0" marB="0" anchor="b"/>
                </a:tc>
                <a:tc>
                  <a:txBody>
                    <a:bodyPr/>
                    <a:lstStyle/>
                    <a:p>
                      <a:pPr marL="0" marR="0" algn="ctr">
                        <a:lnSpc>
                          <a:spcPct val="107000"/>
                        </a:lnSpc>
                        <a:spcBef>
                          <a:spcPts val="0"/>
                        </a:spcBef>
                        <a:spcAft>
                          <a:spcPts val="0"/>
                        </a:spcAft>
                      </a:pPr>
                      <a:r>
                        <a:rPr lang="en-US" sz="1400" b="1">
                          <a:effectLst/>
                        </a:rPr>
                        <a:t>11</a:t>
                      </a:r>
                      <a:endParaRPr lang="en-US" sz="1400" b="1">
                        <a:effectLst/>
                        <a:latin typeface="Calibri" panose="020F0502020204030204" pitchFamily="34" charset="0"/>
                        <a:ea typeface="Calibri" panose="020F0502020204030204" pitchFamily="34" charset="0"/>
                        <a:cs typeface="Arial" panose="020B0604020202020204" pitchFamily="34" charset="0"/>
                      </a:endParaRPr>
                    </a:p>
                  </a:txBody>
                  <a:tcPr marL="58243" marR="58243" marT="0" marB="0" anchor="ctr"/>
                </a:tc>
                <a:tc>
                  <a:txBody>
                    <a:bodyPr/>
                    <a:lstStyle/>
                    <a:p>
                      <a:pPr marL="0" marR="0" algn="ctr">
                        <a:lnSpc>
                          <a:spcPct val="107000"/>
                        </a:lnSpc>
                        <a:spcBef>
                          <a:spcPts val="0"/>
                        </a:spcBef>
                        <a:spcAft>
                          <a:spcPts val="0"/>
                        </a:spcAft>
                      </a:pPr>
                      <a:r>
                        <a:rPr lang="en-US" sz="1400" b="1">
                          <a:effectLst/>
                        </a:rPr>
                        <a:t>69</a:t>
                      </a:r>
                      <a:endParaRPr lang="en-US" sz="1400" b="1">
                        <a:effectLst/>
                        <a:latin typeface="Calibri" panose="020F0502020204030204" pitchFamily="34" charset="0"/>
                        <a:ea typeface="Calibri" panose="020F0502020204030204" pitchFamily="34" charset="0"/>
                        <a:cs typeface="Arial" panose="020B0604020202020204" pitchFamily="34" charset="0"/>
                      </a:endParaRPr>
                    </a:p>
                  </a:txBody>
                  <a:tcPr marL="58243" marR="58243" marT="0" marB="0" anchor="ctr"/>
                </a:tc>
                <a:tc>
                  <a:txBody>
                    <a:bodyPr/>
                    <a:lstStyle/>
                    <a:p>
                      <a:pPr marL="0" marR="0" algn="ctr">
                        <a:lnSpc>
                          <a:spcPct val="107000"/>
                        </a:lnSpc>
                        <a:spcBef>
                          <a:spcPts val="0"/>
                        </a:spcBef>
                        <a:spcAft>
                          <a:spcPts val="0"/>
                        </a:spcAft>
                      </a:pPr>
                      <a:r>
                        <a:rPr lang="en-US" sz="1400" b="1" dirty="0">
                          <a:effectLst/>
                        </a:rPr>
                        <a:t>16</a:t>
                      </a:r>
                      <a:endParaRPr lang="en-US" sz="1400" b="1" dirty="0">
                        <a:effectLst/>
                        <a:latin typeface="Calibri" panose="020F0502020204030204" pitchFamily="34" charset="0"/>
                        <a:ea typeface="Calibri" panose="020F0502020204030204" pitchFamily="34" charset="0"/>
                        <a:cs typeface="Arial" panose="020B0604020202020204" pitchFamily="34" charset="0"/>
                      </a:endParaRPr>
                    </a:p>
                  </a:txBody>
                  <a:tcPr marL="58243" marR="58243" marT="0" marB="0" anchor="b"/>
                </a:tc>
                <a:extLst>
                  <a:ext uri="{0D108BD9-81ED-4DB2-BD59-A6C34878D82A}">
                    <a16:rowId xmlns="" xmlns:a16="http://schemas.microsoft.com/office/drawing/2014/main" val="3041111466"/>
                  </a:ext>
                </a:extLst>
              </a:tr>
              <a:tr h="307329">
                <a:tc>
                  <a:txBody>
                    <a:bodyPr/>
                    <a:lstStyle/>
                    <a:p>
                      <a:pPr marL="0" marR="0" algn="ctr" rtl="1">
                        <a:lnSpc>
                          <a:spcPct val="107000"/>
                        </a:lnSpc>
                        <a:spcBef>
                          <a:spcPts val="0"/>
                        </a:spcBef>
                        <a:spcAft>
                          <a:spcPts val="0"/>
                        </a:spcAft>
                      </a:pPr>
                      <a:r>
                        <a:rPr lang="ar-SA" sz="1400" b="1">
                          <a:effectLst/>
                        </a:rPr>
                        <a:t>انگوت</a:t>
                      </a:r>
                      <a:endParaRPr lang="en-US" sz="1400" b="1">
                        <a:effectLst/>
                        <a:latin typeface="Calibri" panose="020F0502020204030204" pitchFamily="34" charset="0"/>
                        <a:ea typeface="Calibri" panose="020F0502020204030204" pitchFamily="34" charset="0"/>
                        <a:cs typeface="Arial" panose="020B0604020202020204" pitchFamily="34" charset="0"/>
                      </a:endParaRPr>
                    </a:p>
                  </a:txBody>
                  <a:tcPr marL="58243" marR="58243" marT="0" marB="0" anchor="b"/>
                </a:tc>
                <a:tc>
                  <a:txBody>
                    <a:bodyPr/>
                    <a:lstStyle/>
                    <a:p>
                      <a:pPr marL="0" marR="0" algn="ctr">
                        <a:lnSpc>
                          <a:spcPct val="107000"/>
                        </a:lnSpc>
                        <a:spcBef>
                          <a:spcPts val="0"/>
                        </a:spcBef>
                        <a:spcAft>
                          <a:spcPts val="0"/>
                        </a:spcAft>
                      </a:pPr>
                      <a:r>
                        <a:rPr lang="en-US" sz="1400" b="1">
                          <a:effectLst/>
                        </a:rPr>
                        <a:t>641</a:t>
                      </a:r>
                      <a:endParaRPr lang="en-US" sz="1400" b="1">
                        <a:effectLst/>
                        <a:latin typeface="Calibri" panose="020F0502020204030204" pitchFamily="34" charset="0"/>
                        <a:ea typeface="Calibri" panose="020F0502020204030204" pitchFamily="34" charset="0"/>
                        <a:cs typeface="Arial" panose="020B0604020202020204" pitchFamily="34" charset="0"/>
                      </a:endParaRPr>
                    </a:p>
                  </a:txBody>
                  <a:tcPr marL="58243" marR="58243" marT="0" marB="0" anchor="b"/>
                </a:tc>
                <a:tc>
                  <a:txBody>
                    <a:bodyPr/>
                    <a:lstStyle/>
                    <a:p>
                      <a:pPr marL="0" marR="0" algn="ctr" rtl="0">
                        <a:lnSpc>
                          <a:spcPct val="107000"/>
                        </a:lnSpc>
                        <a:spcBef>
                          <a:spcPts val="0"/>
                        </a:spcBef>
                        <a:spcAft>
                          <a:spcPts val="0"/>
                        </a:spcAft>
                      </a:pPr>
                      <a:r>
                        <a:rPr lang="en-US" sz="1400" b="1">
                          <a:effectLst/>
                        </a:rPr>
                        <a:t>96.15</a:t>
                      </a:r>
                      <a:endParaRPr lang="en-US" sz="1400" b="1">
                        <a:effectLst/>
                        <a:latin typeface="Calibri" panose="020F0502020204030204" pitchFamily="34" charset="0"/>
                        <a:ea typeface="Calibri" panose="020F0502020204030204" pitchFamily="34" charset="0"/>
                        <a:cs typeface="Arial" panose="020B0604020202020204" pitchFamily="34" charset="0"/>
                      </a:endParaRPr>
                    </a:p>
                  </a:txBody>
                  <a:tcPr marL="58243" marR="58243" marT="0" marB="0" anchor="b"/>
                </a:tc>
                <a:tc>
                  <a:txBody>
                    <a:bodyPr/>
                    <a:lstStyle/>
                    <a:p>
                      <a:pPr marL="0" marR="0" algn="ctr">
                        <a:lnSpc>
                          <a:spcPct val="107000"/>
                        </a:lnSpc>
                        <a:spcBef>
                          <a:spcPts val="0"/>
                        </a:spcBef>
                        <a:spcAft>
                          <a:spcPts val="0"/>
                        </a:spcAft>
                      </a:pPr>
                      <a:r>
                        <a:rPr lang="en-US" sz="1400" b="1">
                          <a:effectLst/>
                        </a:rPr>
                        <a:t>15</a:t>
                      </a:r>
                      <a:endParaRPr lang="en-US" sz="1400" b="1">
                        <a:effectLst/>
                        <a:latin typeface="Calibri" panose="020F0502020204030204" pitchFamily="34" charset="0"/>
                        <a:ea typeface="Calibri" panose="020F0502020204030204" pitchFamily="34" charset="0"/>
                        <a:cs typeface="Arial" panose="020B0604020202020204" pitchFamily="34" charset="0"/>
                      </a:endParaRPr>
                    </a:p>
                  </a:txBody>
                  <a:tcPr marL="58243" marR="58243" marT="0" marB="0" anchor="b"/>
                </a:tc>
                <a:tc>
                  <a:txBody>
                    <a:bodyPr/>
                    <a:lstStyle/>
                    <a:p>
                      <a:pPr marL="0" marR="0" algn="ctr">
                        <a:lnSpc>
                          <a:spcPct val="107000"/>
                        </a:lnSpc>
                        <a:spcBef>
                          <a:spcPts val="0"/>
                        </a:spcBef>
                        <a:spcAft>
                          <a:spcPts val="0"/>
                        </a:spcAft>
                      </a:pPr>
                      <a:r>
                        <a:rPr lang="en-US" sz="1400" b="1">
                          <a:effectLst/>
                        </a:rPr>
                        <a:t>8</a:t>
                      </a:r>
                      <a:endParaRPr lang="en-US" sz="1400" b="1">
                        <a:effectLst/>
                        <a:latin typeface="Calibri" panose="020F0502020204030204" pitchFamily="34" charset="0"/>
                        <a:ea typeface="Calibri" panose="020F0502020204030204" pitchFamily="34" charset="0"/>
                        <a:cs typeface="Arial" panose="020B0604020202020204" pitchFamily="34" charset="0"/>
                      </a:endParaRPr>
                    </a:p>
                  </a:txBody>
                  <a:tcPr marL="58243" marR="58243" marT="0" marB="0" anchor="ctr"/>
                </a:tc>
                <a:tc>
                  <a:txBody>
                    <a:bodyPr/>
                    <a:lstStyle/>
                    <a:p>
                      <a:pPr marL="0" marR="0" algn="ctr">
                        <a:lnSpc>
                          <a:spcPct val="107000"/>
                        </a:lnSpc>
                        <a:spcBef>
                          <a:spcPts val="0"/>
                        </a:spcBef>
                        <a:spcAft>
                          <a:spcPts val="0"/>
                        </a:spcAft>
                      </a:pPr>
                      <a:r>
                        <a:rPr lang="en-US" sz="1400" b="1">
                          <a:effectLst/>
                        </a:rPr>
                        <a:t>0</a:t>
                      </a:r>
                      <a:endParaRPr lang="en-US" sz="1400" b="1">
                        <a:effectLst/>
                        <a:latin typeface="Calibri" panose="020F0502020204030204" pitchFamily="34" charset="0"/>
                        <a:ea typeface="Calibri" panose="020F0502020204030204" pitchFamily="34" charset="0"/>
                        <a:cs typeface="Arial" panose="020B0604020202020204" pitchFamily="34" charset="0"/>
                      </a:endParaRPr>
                    </a:p>
                  </a:txBody>
                  <a:tcPr marL="58243" marR="58243" marT="0" marB="0" anchor="b"/>
                </a:tc>
                <a:tc>
                  <a:txBody>
                    <a:bodyPr/>
                    <a:lstStyle/>
                    <a:p>
                      <a:pPr marL="0" marR="0" algn="ctr">
                        <a:lnSpc>
                          <a:spcPct val="107000"/>
                        </a:lnSpc>
                        <a:spcBef>
                          <a:spcPts val="0"/>
                        </a:spcBef>
                        <a:spcAft>
                          <a:spcPts val="0"/>
                        </a:spcAft>
                      </a:pPr>
                      <a:r>
                        <a:rPr lang="en-US" sz="1400" b="1">
                          <a:effectLst/>
                        </a:rPr>
                        <a:t>0</a:t>
                      </a:r>
                      <a:endParaRPr lang="en-US" sz="1400" b="1">
                        <a:effectLst/>
                        <a:latin typeface="Calibri" panose="020F0502020204030204" pitchFamily="34" charset="0"/>
                        <a:ea typeface="Calibri" panose="020F0502020204030204" pitchFamily="34" charset="0"/>
                        <a:cs typeface="Arial" panose="020B0604020202020204" pitchFamily="34" charset="0"/>
                      </a:endParaRPr>
                    </a:p>
                  </a:txBody>
                  <a:tcPr marL="58243" marR="58243" marT="0" marB="0" anchor="b"/>
                </a:tc>
                <a:tc>
                  <a:txBody>
                    <a:bodyPr/>
                    <a:lstStyle/>
                    <a:p>
                      <a:pPr marL="0" marR="0" algn="ctr">
                        <a:lnSpc>
                          <a:spcPct val="107000"/>
                        </a:lnSpc>
                        <a:spcBef>
                          <a:spcPts val="0"/>
                        </a:spcBef>
                        <a:spcAft>
                          <a:spcPts val="0"/>
                        </a:spcAft>
                      </a:pPr>
                      <a:r>
                        <a:rPr lang="en-US" sz="1400" b="1">
                          <a:effectLst/>
                        </a:rPr>
                        <a:t>9</a:t>
                      </a:r>
                      <a:endParaRPr lang="en-US" sz="1400" b="1">
                        <a:effectLst/>
                        <a:latin typeface="Calibri" panose="020F0502020204030204" pitchFamily="34" charset="0"/>
                        <a:ea typeface="Calibri" panose="020F0502020204030204" pitchFamily="34" charset="0"/>
                        <a:cs typeface="Arial" panose="020B0604020202020204" pitchFamily="34" charset="0"/>
                      </a:endParaRPr>
                    </a:p>
                  </a:txBody>
                  <a:tcPr marL="58243" marR="58243" marT="0" marB="0" anchor="b"/>
                </a:tc>
                <a:tc>
                  <a:txBody>
                    <a:bodyPr/>
                    <a:lstStyle/>
                    <a:p>
                      <a:pPr marL="0" marR="0" algn="ctr">
                        <a:lnSpc>
                          <a:spcPct val="107000"/>
                        </a:lnSpc>
                        <a:spcBef>
                          <a:spcPts val="0"/>
                        </a:spcBef>
                        <a:spcAft>
                          <a:spcPts val="0"/>
                        </a:spcAft>
                      </a:pPr>
                      <a:r>
                        <a:rPr lang="en-US" sz="1400" b="1">
                          <a:effectLst/>
                        </a:rPr>
                        <a:t>9</a:t>
                      </a:r>
                      <a:endParaRPr lang="en-US" sz="1400" b="1">
                        <a:effectLst/>
                        <a:latin typeface="Calibri" panose="020F0502020204030204" pitchFamily="34" charset="0"/>
                        <a:ea typeface="Calibri" panose="020F0502020204030204" pitchFamily="34" charset="0"/>
                        <a:cs typeface="Arial" panose="020B0604020202020204" pitchFamily="34" charset="0"/>
                      </a:endParaRPr>
                    </a:p>
                  </a:txBody>
                  <a:tcPr marL="58243" marR="58243" marT="0" marB="0" anchor="ctr"/>
                </a:tc>
                <a:tc>
                  <a:txBody>
                    <a:bodyPr/>
                    <a:lstStyle/>
                    <a:p>
                      <a:pPr marL="0" marR="0" algn="ctr">
                        <a:lnSpc>
                          <a:spcPct val="107000"/>
                        </a:lnSpc>
                        <a:spcBef>
                          <a:spcPts val="0"/>
                        </a:spcBef>
                        <a:spcAft>
                          <a:spcPts val="0"/>
                        </a:spcAft>
                      </a:pPr>
                      <a:r>
                        <a:rPr lang="en-US" sz="1400" b="1">
                          <a:effectLst/>
                        </a:rPr>
                        <a:t>149</a:t>
                      </a:r>
                      <a:endParaRPr lang="en-US" sz="1400" b="1">
                        <a:effectLst/>
                        <a:latin typeface="Calibri" panose="020F0502020204030204" pitchFamily="34" charset="0"/>
                        <a:ea typeface="Calibri" panose="020F0502020204030204" pitchFamily="34" charset="0"/>
                        <a:cs typeface="Arial" panose="020B0604020202020204" pitchFamily="34" charset="0"/>
                      </a:endParaRPr>
                    </a:p>
                  </a:txBody>
                  <a:tcPr marL="58243" marR="58243" marT="0" marB="0" anchor="ctr"/>
                </a:tc>
                <a:tc>
                  <a:txBody>
                    <a:bodyPr/>
                    <a:lstStyle/>
                    <a:p>
                      <a:pPr marL="0" marR="0" algn="ctr">
                        <a:lnSpc>
                          <a:spcPct val="107000"/>
                        </a:lnSpc>
                        <a:spcBef>
                          <a:spcPts val="0"/>
                        </a:spcBef>
                        <a:spcAft>
                          <a:spcPts val="0"/>
                        </a:spcAft>
                      </a:pPr>
                      <a:r>
                        <a:rPr lang="en-US" sz="1400" b="1" dirty="0">
                          <a:effectLst/>
                        </a:rPr>
                        <a:t>6</a:t>
                      </a:r>
                      <a:endParaRPr lang="en-US" sz="1400" b="1" dirty="0">
                        <a:effectLst/>
                        <a:latin typeface="Calibri" panose="020F0502020204030204" pitchFamily="34" charset="0"/>
                        <a:ea typeface="Calibri" panose="020F0502020204030204" pitchFamily="34" charset="0"/>
                        <a:cs typeface="Arial" panose="020B0604020202020204" pitchFamily="34" charset="0"/>
                      </a:endParaRPr>
                    </a:p>
                  </a:txBody>
                  <a:tcPr marL="58243" marR="58243" marT="0" marB="0" anchor="b"/>
                </a:tc>
                <a:extLst>
                  <a:ext uri="{0D108BD9-81ED-4DB2-BD59-A6C34878D82A}">
                    <a16:rowId xmlns="" xmlns:a16="http://schemas.microsoft.com/office/drawing/2014/main" val="2802556402"/>
                  </a:ext>
                </a:extLst>
              </a:tr>
              <a:tr h="307329">
                <a:tc>
                  <a:txBody>
                    <a:bodyPr/>
                    <a:lstStyle/>
                    <a:p>
                      <a:pPr marL="0" marR="0" algn="ctr" rtl="1">
                        <a:lnSpc>
                          <a:spcPct val="107000"/>
                        </a:lnSpc>
                        <a:spcBef>
                          <a:spcPts val="0"/>
                        </a:spcBef>
                        <a:spcAft>
                          <a:spcPts val="0"/>
                        </a:spcAft>
                      </a:pPr>
                      <a:r>
                        <a:rPr lang="ar-SA" sz="1400" b="1">
                          <a:effectLst/>
                        </a:rPr>
                        <a:t>اصلاندوز</a:t>
                      </a:r>
                      <a:endParaRPr lang="en-US" sz="1400" b="1">
                        <a:effectLst/>
                        <a:latin typeface="Calibri" panose="020F0502020204030204" pitchFamily="34" charset="0"/>
                        <a:ea typeface="Calibri" panose="020F0502020204030204" pitchFamily="34" charset="0"/>
                        <a:cs typeface="Arial" panose="020B0604020202020204" pitchFamily="34" charset="0"/>
                      </a:endParaRPr>
                    </a:p>
                  </a:txBody>
                  <a:tcPr marL="58243" marR="58243" marT="0" marB="0" anchor="b"/>
                </a:tc>
                <a:tc>
                  <a:txBody>
                    <a:bodyPr/>
                    <a:lstStyle/>
                    <a:p>
                      <a:pPr marL="0" marR="0" algn="ctr">
                        <a:lnSpc>
                          <a:spcPct val="107000"/>
                        </a:lnSpc>
                        <a:spcBef>
                          <a:spcPts val="0"/>
                        </a:spcBef>
                        <a:spcAft>
                          <a:spcPts val="0"/>
                        </a:spcAft>
                      </a:pPr>
                      <a:r>
                        <a:rPr lang="en-US" sz="1400" b="1">
                          <a:effectLst/>
                        </a:rPr>
                        <a:t>239</a:t>
                      </a:r>
                      <a:endParaRPr lang="en-US" sz="1400" b="1">
                        <a:effectLst/>
                        <a:latin typeface="Calibri" panose="020F0502020204030204" pitchFamily="34" charset="0"/>
                        <a:ea typeface="Calibri" panose="020F0502020204030204" pitchFamily="34" charset="0"/>
                        <a:cs typeface="Arial" panose="020B0604020202020204" pitchFamily="34" charset="0"/>
                      </a:endParaRPr>
                    </a:p>
                  </a:txBody>
                  <a:tcPr marL="58243" marR="58243" marT="0" marB="0" anchor="b"/>
                </a:tc>
                <a:tc>
                  <a:txBody>
                    <a:bodyPr/>
                    <a:lstStyle/>
                    <a:p>
                      <a:pPr marL="0" marR="0" algn="ctr" rtl="0">
                        <a:lnSpc>
                          <a:spcPct val="107000"/>
                        </a:lnSpc>
                        <a:spcBef>
                          <a:spcPts val="0"/>
                        </a:spcBef>
                        <a:spcAft>
                          <a:spcPts val="0"/>
                        </a:spcAft>
                      </a:pPr>
                      <a:r>
                        <a:rPr lang="en-US" sz="1400" b="1">
                          <a:effectLst/>
                        </a:rPr>
                        <a:t>35.85</a:t>
                      </a:r>
                      <a:endParaRPr lang="en-US" sz="1400" b="1">
                        <a:effectLst/>
                        <a:latin typeface="Calibri" panose="020F0502020204030204" pitchFamily="34" charset="0"/>
                        <a:ea typeface="Calibri" panose="020F0502020204030204" pitchFamily="34" charset="0"/>
                        <a:cs typeface="Arial" panose="020B0604020202020204" pitchFamily="34" charset="0"/>
                      </a:endParaRPr>
                    </a:p>
                  </a:txBody>
                  <a:tcPr marL="58243" marR="58243" marT="0" marB="0" anchor="b"/>
                </a:tc>
                <a:tc>
                  <a:txBody>
                    <a:bodyPr/>
                    <a:lstStyle/>
                    <a:p>
                      <a:pPr marL="0" marR="0" algn="ctr">
                        <a:lnSpc>
                          <a:spcPct val="107000"/>
                        </a:lnSpc>
                        <a:spcBef>
                          <a:spcPts val="0"/>
                        </a:spcBef>
                        <a:spcAft>
                          <a:spcPts val="0"/>
                        </a:spcAft>
                      </a:pPr>
                      <a:r>
                        <a:rPr lang="en-US" sz="1400" b="1">
                          <a:effectLst/>
                        </a:rPr>
                        <a:t>15</a:t>
                      </a:r>
                      <a:endParaRPr lang="en-US" sz="1400" b="1">
                        <a:effectLst/>
                        <a:latin typeface="Calibri" panose="020F0502020204030204" pitchFamily="34" charset="0"/>
                        <a:ea typeface="Calibri" panose="020F0502020204030204" pitchFamily="34" charset="0"/>
                        <a:cs typeface="Arial" panose="020B0604020202020204" pitchFamily="34" charset="0"/>
                      </a:endParaRPr>
                    </a:p>
                  </a:txBody>
                  <a:tcPr marL="58243" marR="58243" marT="0" marB="0" anchor="b"/>
                </a:tc>
                <a:tc>
                  <a:txBody>
                    <a:bodyPr/>
                    <a:lstStyle/>
                    <a:p>
                      <a:pPr marL="0" marR="0" algn="ctr">
                        <a:lnSpc>
                          <a:spcPct val="107000"/>
                        </a:lnSpc>
                        <a:spcBef>
                          <a:spcPts val="0"/>
                        </a:spcBef>
                        <a:spcAft>
                          <a:spcPts val="0"/>
                        </a:spcAft>
                      </a:pPr>
                      <a:r>
                        <a:rPr lang="en-US" sz="1400" b="1">
                          <a:effectLst/>
                        </a:rPr>
                        <a:t>3</a:t>
                      </a:r>
                      <a:endParaRPr lang="en-US" sz="1400" b="1">
                        <a:effectLst/>
                        <a:latin typeface="Calibri" panose="020F0502020204030204" pitchFamily="34" charset="0"/>
                        <a:ea typeface="Calibri" panose="020F0502020204030204" pitchFamily="34" charset="0"/>
                        <a:cs typeface="Arial" panose="020B0604020202020204" pitchFamily="34" charset="0"/>
                      </a:endParaRPr>
                    </a:p>
                  </a:txBody>
                  <a:tcPr marL="58243" marR="58243" marT="0" marB="0" anchor="ctr"/>
                </a:tc>
                <a:tc>
                  <a:txBody>
                    <a:bodyPr/>
                    <a:lstStyle/>
                    <a:p>
                      <a:pPr marL="0" marR="0" algn="ctr">
                        <a:lnSpc>
                          <a:spcPct val="107000"/>
                        </a:lnSpc>
                        <a:spcBef>
                          <a:spcPts val="0"/>
                        </a:spcBef>
                        <a:spcAft>
                          <a:spcPts val="0"/>
                        </a:spcAft>
                      </a:pPr>
                      <a:r>
                        <a:rPr lang="en-US" sz="1400" b="1">
                          <a:effectLst/>
                        </a:rPr>
                        <a:t>1</a:t>
                      </a:r>
                      <a:endParaRPr lang="en-US" sz="1400" b="1">
                        <a:effectLst/>
                        <a:latin typeface="Calibri" panose="020F0502020204030204" pitchFamily="34" charset="0"/>
                        <a:ea typeface="Calibri" panose="020F0502020204030204" pitchFamily="34" charset="0"/>
                        <a:cs typeface="Arial" panose="020B0604020202020204" pitchFamily="34" charset="0"/>
                      </a:endParaRPr>
                    </a:p>
                  </a:txBody>
                  <a:tcPr marL="58243" marR="58243" marT="0" marB="0" anchor="b"/>
                </a:tc>
                <a:tc>
                  <a:txBody>
                    <a:bodyPr/>
                    <a:lstStyle/>
                    <a:p>
                      <a:pPr marL="0" marR="0" algn="ctr">
                        <a:lnSpc>
                          <a:spcPct val="107000"/>
                        </a:lnSpc>
                        <a:spcBef>
                          <a:spcPts val="0"/>
                        </a:spcBef>
                        <a:spcAft>
                          <a:spcPts val="0"/>
                        </a:spcAft>
                      </a:pPr>
                      <a:r>
                        <a:rPr lang="en-US" sz="1400" b="1">
                          <a:effectLst/>
                        </a:rPr>
                        <a:t>3</a:t>
                      </a:r>
                      <a:endParaRPr lang="en-US" sz="1400" b="1">
                        <a:effectLst/>
                        <a:latin typeface="Calibri" panose="020F0502020204030204" pitchFamily="34" charset="0"/>
                        <a:ea typeface="Calibri" panose="020F0502020204030204" pitchFamily="34" charset="0"/>
                        <a:cs typeface="Arial" panose="020B0604020202020204" pitchFamily="34" charset="0"/>
                      </a:endParaRPr>
                    </a:p>
                  </a:txBody>
                  <a:tcPr marL="58243" marR="58243" marT="0" marB="0" anchor="b"/>
                </a:tc>
                <a:tc>
                  <a:txBody>
                    <a:bodyPr/>
                    <a:lstStyle/>
                    <a:p>
                      <a:pPr marL="0" marR="0" algn="ctr">
                        <a:lnSpc>
                          <a:spcPct val="107000"/>
                        </a:lnSpc>
                        <a:spcBef>
                          <a:spcPts val="0"/>
                        </a:spcBef>
                        <a:spcAft>
                          <a:spcPts val="0"/>
                        </a:spcAft>
                      </a:pPr>
                      <a:r>
                        <a:rPr lang="en-US" sz="1400" b="1">
                          <a:effectLst/>
                        </a:rPr>
                        <a:t>12</a:t>
                      </a:r>
                      <a:endParaRPr lang="en-US" sz="1400" b="1">
                        <a:effectLst/>
                        <a:latin typeface="Calibri" panose="020F0502020204030204" pitchFamily="34" charset="0"/>
                        <a:ea typeface="Calibri" panose="020F0502020204030204" pitchFamily="34" charset="0"/>
                        <a:cs typeface="Arial" panose="020B0604020202020204" pitchFamily="34" charset="0"/>
                      </a:endParaRPr>
                    </a:p>
                  </a:txBody>
                  <a:tcPr marL="58243" marR="58243" marT="0" marB="0" anchor="b"/>
                </a:tc>
                <a:tc>
                  <a:txBody>
                    <a:bodyPr/>
                    <a:lstStyle/>
                    <a:p>
                      <a:pPr marL="0" marR="0" algn="ctr">
                        <a:lnSpc>
                          <a:spcPct val="107000"/>
                        </a:lnSpc>
                        <a:spcBef>
                          <a:spcPts val="0"/>
                        </a:spcBef>
                        <a:spcAft>
                          <a:spcPts val="0"/>
                        </a:spcAft>
                      </a:pPr>
                      <a:r>
                        <a:rPr lang="en-US" sz="1400" b="1">
                          <a:effectLst/>
                        </a:rPr>
                        <a:t>16</a:t>
                      </a:r>
                      <a:endParaRPr lang="en-US" sz="1400" b="1">
                        <a:effectLst/>
                        <a:latin typeface="Calibri" panose="020F0502020204030204" pitchFamily="34" charset="0"/>
                        <a:ea typeface="Calibri" panose="020F0502020204030204" pitchFamily="34" charset="0"/>
                        <a:cs typeface="Arial" panose="020B0604020202020204" pitchFamily="34" charset="0"/>
                      </a:endParaRPr>
                    </a:p>
                  </a:txBody>
                  <a:tcPr marL="58243" marR="58243" marT="0" marB="0" anchor="ctr"/>
                </a:tc>
                <a:tc>
                  <a:txBody>
                    <a:bodyPr/>
                    <a:lstStyle/>
                    <a:p>
                      <a:pPr marL="0" marR="0" algn="ctr">
                        <a:lnSpc>
                          <a:spcPct val="107000"/>
                        </a:lnSpc>
                        <a:spcBef>
                          <a:spcPts val="0"/>
                        </a:spcBef>
                        <a:spcAft>
                          <a:spcPts val="0"/>
                        </a:spcAft>
                      </a:pPr>
                      <a:r>
                        <a:rPr lang="en-US" sz="1400" b="1">
                          <a:effectLst/>
                        </a:rPr>
                        <a:t>69</a:t>
                      </a:r>
                      <a:endParaRPr lang="en-US" sz="1400" b="1">
                        <a:effectLst/>
                        <a:latin typeface="Calibri" panose="020F0502020204030204" pitchFamily="34" charset="0"/>
                        <a:ea typeface="Calibri" panose="020F0502020204030204" pitchFamily="34" charset="0"/>
                        <a:cs typeface="Arial" panose="020B0604020202020204" pitchFamily="34" charset="0"/>
                      </a:endParaRPr>
                    </a:p>
                  </a:txBody>
                  <a:tcPr marL="58243" marR="58243" marT="0" marB="0" anchor="ctr"/>
                </a:tc>
                <a:tc>
                  <a:txBody>
                    <a:bodyPr/>
                    <a:lstStyle/>
                    <a:p>
                      <a:pPr marL="0" marR="0" algn="ctr">
                        <a:lnSpc>
                          <a:spcPct val="107000"/>
                        </a:lnSpc>
                        <a:spcBef>
                          <a:spcPts val="0"/>
                        </a:spcBef>
                        <a:spcAft>
                          <a:spcPts val="0"/>
                        </a:spcAft>
                      </a:pPr>
                      <a:r>
                        <a:rPr lang="en-US" sz="1400" b="1" dirty="0">
                          <a:effectLst/>
                        </a:rPr>
                        <a:t>23</a:t>
                      </a:r>
                      <a:endParaRPr lang="en-US" sz="1400" b="1" dirty="0">
                        <a:effectLst/>
                        <a:latin typeface="Calibri" panose="020F0502020204030204" pitchFamily="34" charset="0"/>
                        <a:ea typeface="Calibri" panose="020F0502020204030204" pitchFamily="34" charset="0"/>
                        <a:cs typeface="Arial" panose="020B0604020202020204" pitchFamily="34" charset="0"/>
                      </a:endParaRPr>
                    </a:p>
                  </a:txBody>
                  <a:tcPr marL="58243" marR="58243" marT="0" marB="0" anchor="b"/>
                </a:tc>
                <a:extLst>
                  <a:ext uri="{0D108BD9-81ED-4DB2-BD59-A6C34878D82A}">
                    <a16:rowId xmlns="" xmlns:a16="http://schemas.microsoft.com/office/drawing/2014/main" val="4050138707"/>
                  </a:ext>
                </a:extLst>
              </a:tr>
              <a:tr h="307329">
                <a:tc>
                  <a:txBody>
                    <a:bodyPr/>
                    <a:lstStyle/>
                    <a:p>
                      <a:pPr marL="0" marR="0" algn="ctr" rtl="1">
                        <a:lnSpc>
                          <a:spcPct val="107000"/>
                        </a:lnSpc>
                        <a:spcBef>
                          <a:spcPts val="0"/>
                        </a:spcBef>
                        <a:spcAft>
                          <a:spcPts val="0"/>
                        </a:spcAft>
                      </a:pPr>
                      <a:r>
                        <a:rPr lang="ar-SA" sz="1400" b="1">
                          <a:effectLst/>
                        </a:rPr>
                        <a:t>استان</a:t>
                      </a:r>
                      <a:endParaRPr lang="en-US" sz="1400" b="1">
                        <a:effectLst/>
                        <a:latin typeface="Calibri" panose="020F0502020204030204" pitchFamily="34" charset="0"/>
                        <a:ea typeface="Calibri" panose="020F0502020204030204" pitchFamily="34" charset="0"/>
                        <a:cs typeface="Arial" panose="020B0604020202020204" pitchFamily="34" charset="0"/>
                      </a:endParaRPr>
                    </a:p>
                  </a:txBody>
                  <a:tcPr marL="58243" marR="58243" marT="0" marB="0"/>
                </a:tc>
                <a:tc>
                  <a:txBody>
                    <a:bodyPr/>
                    <a:lstStyle/>
                    <a:p>
                      <a:pPr marL="0" marR="0" algn="ctr">
                        <a:lnSpc>
                          <a:spcPct val="107000"/>
                        </a:lnSpc>
                        <a:spcBef>
                          <a:spcPts val="0"/>
                        </a:spcBef>
                        <a:spcAft>
                          <a:spcPts val="0"/>
                        </a:spcAft>
                      </a:pPr>
                      <a:r>
                        <a:rPr lang="en-US" sz="1400" b="1">
                          <a:effectLst/>
                        </a:rPr>
                        <a:t>19014</a:t>
                      </a:r>
                      <a:endParaRPr lang="en-US" sz="1400" b="1">
                        <a:effectLst/>
                        <a:latin typeface="Calibri" panose="020F0502020204030204" pitchFamily="34" charset="0"/>
                        <a:ea typeface="Calibri" panose="020F0502020204030204" pitchFamily="34" charset="0"/>
                        <a:cs typeface="Arial" panose="020B0604020202020204" pitchFamily="34" charset="0"/>
                      </a:endParaRPr>
                    </a:p>
                  </a:txBody>
                  <a:tcPr marL="58243" marR="58243" marT="0" marB="0" anchor="ctr"/>
                </a:tc>
                <a:tc>
                  <a:txBody>
                    <a:bodyPr/>
                    <a:lstStyle/>
                    <a:p>
                      <a:pPr marL="0" marR="0" algn="ctr" rtl="0">
                        <a:lnSpc>
                          <a:spcPct val="107000"/>
                        </a:lnSpc>
                        <a:spcBef>
                          <a:spcPts val="0"/>
                        </a:spcBef>
                        <a:spcAft>
                          <a:spcPts val="0"/>
                        </a:spcAft>
                      </a:pPr>
                      <a:r>
                        <a:rPr lang="en-US" sz="1400" b="1">
                          <a:effectLst/>
                        </a:rPr>
                        <a:t>2852.1</a:t>
                      </a:r>
                      <a:endParaRPr lang="en-US" sz="1400" b="1">
                        <a:effectLst/>
                        <a:latin typeface="Calibri" panose="020F0502020204030204" pitchFamily="34" charset="0"/>
                        <a:ea typeface="Calibri" panose="020F0502020204030204" pitchFamily="34" charset="0"/>
                        <a:cs typeface="Arial" panose="020B0604020202020204" pitchFamily="34" charset="0"/>
                      </a:endParaRPr>
                    </a:p>
                  </a:txBody>
                  <a:tcPr marL="58243" marR="58243" marT="0" marB="0" anchor="b"/>
                </a:tc>
                <a:tc>
                  <a:txBody>
                    <a:bodyPr/>
                    <a:lstStyle/>
                    <a:p>
                      <a:pPr marL="0" marR="0" algn="ctr">
                        <a:lnSpc>
                          <a:spcPct val="107000"/>
                        </a:lnSpc>
                        <a:spcBef>
                          <a:spcPts val="0"/>
                        </a:spcBef>
                        <a:spcAft>
                          <a:spcPts val="0"/>
                        </a:spcAft>
                      </a:pPr>
                      <a:r>
                        <a:rPr lang="en-US" sz="1400" b="1">
                          <a:effectLst/>
                        </a:rPr>
                        <a:t>15</a:t>
                      </a:r>
                      <a:endParaRPr lang="en-US" sz="1400" b="1">
                        <a:effectLst/>
                        <a:latin typeface="Calibri" panose="020F0502020204030204" pitchFamily="34" charset="0"/>
                        <a:ea typeface="Calibri" panose="020F0502020204030204" pitchFamily="34" charset="0"/>
                        <a:cs typeface="Arial" panose="020B0604020202020204" pitchFamily="34" charset="0"/>
                      </a:endParaRPr>
                    </a:p>
                  </a:txBody>
                  <a:tcPr marL="58243" marR="58243" marT="0" marB="0" anchor="b"/>
                </a:tc>
                <a:tc>
                  <a:txBody>
                    <a:bodyPr/>
                    <a:lstStyle/>
                    <a:p>
                      <a:pPr marL="0" marR="0" algn="ctr">
                        <a:lnSpc>
                          <a:spcPct val="107000"/>
                        </a:lnSpc>
                        <a:spcBef>
                          <a:spcPts val="0"/>
                        </a:spcBef>
                        <a:spcAft>
                          <a:spcPts val="0"/>
                        </a:spcAft>
                      </a:pPr>
                      <a:r>
                        <a:rPr lang="en-US" sz="1400" b="1">
                          <a:effectLst/>
                        </a:rPr>
                        <a:t>238</a:t>
                      </a:r>
                      <a:endParaRPr lang="en-US" sz="1400" b="1">
                        <a:effectLst/>
                        <a:latin typeface="Calibri" panose="020F0502020204030204" pitchFamily="34" charset="0"/>
                        <a:ea typeface="Calibri" panose="020F0502020204030204" pitchFamily="34" charset="0"/>
                        <a:cs typeface="Arial" panose="020B0604020202020204" pitchFamily="34" charset="0"/>
                      </a:endParaRPr>
                    </a:p>
                  </a:txBody>
                  <a:tcPr marL="58243" marR="58243" marT="0" marB="0" anchor="ctr"/>
                </a:tc>
                <a:tc>
                  <a:txBody>
                    <a:bodyPr/>
                    <a:lstStyle/>
                    <a:p>
                      <a:pPr marL="0" marR="0" algn="ctr">
                        <a:lnSpc>
                          <a:spcPct val="107000"/>
                        </a:lnSpc>
                        <a:spcBef>
                          <a:spcPts val="0"/>
                        </a:spcBef>
                        <a:spcAft>
                          <a:spcPts val="0"/>
                        </a:spcAft>
                      </a:pPr>
                      <a:r>
                        <a:rPr lang="en-US" sz="1400" b="1">
                          <a:effectLst/>
                        </a:rPr>
                        <a:t>107</a:t>
                      </a:r>
                      <a:endParaRPr lang="en-US" sz="1400" b="1">
                        <a:effectLst/>
                        <a:latin typeface="Calibri" panose="020F0502020204030204" pitchFamily="34" charset="0"/>
                        <a:ea typeface="Calibri" panose="020F0502020204030204" pitchFamily="34" charset="0"/>
                        <a:cs typeface="Arial" panose="020B0604020202020204" pitchFamily="34" charset="0"/>
                      </a:endParaRPr>
                    </a:p>
                  </a:txBody>
                  <a:tcPr marL="58243" marR="58243" marT="0" marB="0" anchor="b"/>
                </a:tc>
                <a:tc>
                  <a:txBody>
                    <a:bodyPr/>
                    <a:lstStyle/>
                    <a:p>
                      <a:pPr marL="0" marR="0" algn="ctr">
                        <a:lnSpc>
                          <a:spcPct val="107000"/>
                        </a:lnSpc>
                        <a:spcBef>
                          <a:spcPts val="0"/>
                        </a:spcBef>
                        <a:spcAft>
                          <a:spcPts val="0"/>
                        </a:spcAft>
                      </a:pPr>
                      <a:r>
                        <a:rPr lang="en-US" sz="1400" b="1">
                          <a:effectLst/>
                        </a:rPr>
                        <a:t>179</a:t>
                      </a:r>
                      <a:endParaRPr lang="en-US" sz="1400" b="1">
                        <a:effectLst/>
                        <a:latin typeface="Calibri" panose="020F0502020204030204" pitchFamily="34" charset="0"/>
                        <a:ea typeface="Calibri" panose="020F0502020204030204" pitchFamily="34" charset="0"/>
                        <a:cs typeface="Arial" panose="020B0604020202020204" pitchFamily="34" charset="0"/>
                      </a:endParaRPr>
                    </a:p>
                  </a:txBody>
                  <a:tcPr marL="58243" marR="58243" marT="0" marB="0" anchor="b"/>
                </a:tc>
                <a:tc>
                  <a:txBody>
                    <a:bodyPr/>
                    <a:lstStyle/>
                    <a:p>
                      <a:pPr marL="0" marR="0" algn="ctr">
                        <a:lnSpc>
                          <a:spcPct val="107000"/>
                        </a:lnSpc>
                        <a:spcBef>
                          <a:spcPts val="0"/>
                        </a:spcBef>
                        <a:spcAft>
                          <a:spcPts val="0"/>
                        </a:spcAft>
                      </a:pPr>
                      <a:r>
                        <a:rPr lang="en-US" sz="1400" b="1">
                          <a:effectLst/>
                        </a:rPr>
                        <a:t>219</a:t>
                      </a:r>
                      <a:endParaRPr lang="en-US" sz="1400" b="1">
                        <a:effectLst/>
                        <a:latin typeface="Calibri" panose="020F0502020204030204" pitchFamily="34" charset="0"/>
                        <a:ea typeface="Calibri" panose="020F0502020204030204" pitchFamily="34" charset="0"/>
                        <a:cs typeface="Arial" panose="020B0604020202020204" pitchFamily="34" charset="0"/>
                      </a:endParaRPr>
                    </a:p>
                  </a:txBody>
                  <a:tcPr marL="58243" marR="58243" marT="0" marB="0" anchor="b"/>
                </a:tc>
                <a:tc>
                  <a:txBody>
                    <a:bodyPr/>
                    <a:lstStyle/>
                    <a:p>
                      <a:pPr marL="0" marR="0" algn="ctr">
                        <a:lnSpc>
                          <a:spcPct val="107000"/>
                        </a:lnSpc>
                        <a:spcBef>
                          <a:spcPts val="0"/>
                        </a:spcBef>
                        <a:spcAft>
                          <a:spcPts val="0"/>
                        </a:spcAft>
                      </a:pPr>
                      <a:r>
                        <a:rPr lang="en-US" sz="1400" b="1">
                          <a:effectLst/>
                        </a:rPr>
                        <a:t>505</a:t>
                      </a:r>
                      <a:endParaRPr lang="en-US" sz="1400" b="1">
                        <a:effectLst/>
                        <a:latin typeface="Calibri" panose="020F0502020204030204" pitchFamily="34" charset="0"/>
                        <a:ea typeface="Calibri" panose="020F0502020204030204" pitchFamily="34" charset="0"/>
                        <a:cs typeface="Arial" panose="020B0604020202020204" pitchFamily="34" charset="0"/>
                      </a:endParaRPr>
                    </a:p>
                  </a:txBody>
                  <a:tcPr marL="58243" marR="58243" marT="0" marB="0" anchor="b"/>
                </a:tc>
                <a:tc>
                  <a:txBody>
                    <a:bodyPr/>
                    <a:lstStyle/>
                    <a:p>
                      <a:pPr marL="0" marR="0" algn="ctr">
                        <a:lnSpc>
                          <a:spcPct val="107000"/>
                        </a:lnSpc>
                        <a:spcBef>
                          <a:spcPts val="0"/>
                        </a:spcBef>
                        <a:spcAft>
                          <a:spcPts val="0"/>
                        </a:spcAft>
                      </a:pPr>
                      <a:r>
                        <a:rPr lang="en-US" sz="1400" b="1">
                          <a:effectLst/>
                        </a:rPr>
                        <a:t>4315</a:t>
                      </a:r>
                      <a:endParaRPr lang="en-US" sz="1400" b="1">
                        <a:effectLst/>
                        <a:latin typeface="Calibri" panose="020F0502020204030204" pitchFamily="34" charset="0"/>
                        <a:ea typeface="Calibri" panose="020F0502020204030204" pitchFamily="34" charset="0"/>
                        <a:cs typeface="Arial" panose="020B0604020202020204" pitchFamily="34" charset="0"/>
                      </a:endParaRPr>
                    </a:p>
                  </a:txBody>
                  <a:tcPr marL="58243" marR="58243" marT="0" marB="0" anchor="ctr"/>
                </a:tc>
                <a:tc>
                  <a:txBody>
                    <a:bodyPr/>
                    <a:lstStyle/>
                    <a:p>
                      <a:pPr marL="0" marR="0" algn="ctr">
                        <a:lnSpc>
                          <a:spcPct val="107000"/>
                        </a:lnSpc>
                        <a:spcBef>
                          <a:spcPts val="0"/>
                        </a:spcBef>
                        <a:spcAft>
                          <a:spcPts val="0"/>
                        </a:spcAft>
                      </a:pPr>
                      <a:r>
                        <a:rPr lang="en-US" sz="1400" b="1" dirty="0">
                          <a:effectLst/>
                        </a:rPr>
                        <a:t>12</a:t>
                      </a:r>
                      <a:endParaRPr lang="en-US" sz="1400" b="1" dirty="0">
                        <a:effectLst/>
                        <a:latin typeface="Calibri" panose="020F0502020204030204" pitchFamily="34" charset="0"/>
                        <a:ea typeface="Calibri" panose="020F0502020204030204" pitchFamily="34" charset="0"/>
                        <a:cs typeface="Arial" panose="020B0604020202020204" pitchFamily="34" charset="0"/>
                      </a:endParaRPr>
                    </a:p>
                  </a:txBody>
                  <a:tcPr marL="58243" marR="58243" marT="0" marB="0" anchor="b"/>
                </a:tc>
                <a:extLst>
                  <a:ext uri="{0D108BD9-81ED-4DB2-BD59-A6C34878D82A}">
                    <a16:rowId xmlns="" xmlns:a16="http://schemas.microsoft.com/office/drawing/2014/main" val="1716239925"/>
                  </a:ext>
                </a:extLst>
              </a:tr>
            </a:tbl>
          </a:graphicData>
        </a:graphic>
      </p:graphicFrame>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 name="Picture 2"/>
          <p:cNvPicPr>
            <a:picLocks noChangeAspect="1" noChangeArrowheads="1"/>
          </p:cNvPicPr>
          <p:nvPr/>
        </p:nvPicPr>
        <p:blipFill>
          <a:blip r:embed="rId2"/>
          <a:srcRect/>
          <a:stretch>
            <a:fillRect/>
          </a:stretch>
        </p:blipFill>
        <p:spPr bwMode="auto">
          <a:xfrm>
            <a:off x="182879" y="0"/>
            <a:ext cx="9566031" cy="4473526"/>
          </a:xfrm>
          <a:prstGeom prst="rect">
            <a:avLst/>
          </a:prstGeom>
          <a:noFill/>
          <a:ln w="9525">
            <a:noFill/>
            <a:miter lim="800000"/>
            <a:headEnd/>
            <a:tailEnd/>
          </a:ln>
          <a:effectLst/>
        </p:spPr>
      </p:pic>
      <p:pic>
        <p:nvPicPr>
          <p:cNvPr id="22530" name="Picture 2"/>
          <p:cNvPicPr>
            <a:picLocks noChangeAspect="1" noChangeArrowheads="1"/>
          </p:cNvPicPr>
          <p:nvPr/>
        </p:nvPicPr>
        <p:blipFill>
          <a:blip r:embed="rId3"/>
          <a:srcRect/>
          <a:stretch>
            <a:fillRect/>
          </a:stretch>
        </p:blipFill>
        <p:spPr bwMode="auto">
          <a:xfrm>
            <a:off x="365760" y="4783015"/>
            <a:ext cx="9270609" cy="1321119"/>
          </a:xfrm>
          <a:prstGeom prst="rect">
            <a:avLst/>
          </a:prstGeom>
          <a:noFill/>
          <a:ln w="9525">
            <a:noFill/>
            <a:miter lim="800000"/>
            <a:headEnd/>
            <a:tailEnd/>
          </a:ln>
          <a:effectLst/>
        </p:spPr>
      </p:pic>
    </p:spTree>
  </p:cSld>
  <p:clrMapOvr>
    <a:masterClrMapping/>
  </p:clrMapOvr>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graphicFrame>
        <p:nvGraphicFramePr>
          <p:cNvPr id="4" name="Chart 3"/>
          <p:cNvGraphicFramePr>
            <a:graphicFrameLocks/>
          </p:cNvGraphicFramePr>
          <p:nvPr>
            <p:extLst>
              <p:ext uri="{D42A27DB-BD31-4B8C-83A1-F6EECF244321}">
                <p14:modId xmlns="" xmlns:p14="http://schemas.microsoft.com/office/powerpoint/2010/main" val="1844795038"/>
              </p:ext>
            </p:extLst>
          </p:nvPr>
        </p:nvGraphicFramePr>
        <p:xfrm>
          <a:off x="386862" y="609600"/>
          <a:ext cx="8887140" cy="5960012"/>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 xmlns:p14="http://schemas.microsoft.com/office/powerpoint/2010/main" val="3139269709"/>
      </p:ext>
    </p:extLst>
  </p:cSld>
  <p:clrMapOvr>
    <a:masterClrMapping/>
  </p:clrMapOvr>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p:txBody>
          <a:bodyPr/>
          <a:lstStyle/>
          <a:p>
            <a:endParaRPr lang="en-US"/>
          </a:p>
        </p:txBody>
      </p:sp>
      <p:sp>
        <p:nvSpPr>
          <p:cNvPr id="4" name="Rounded Rectangular Callout 3"/>
          <p:cNvSpPr/>
          <p:nvPr/>
        </p:nvSpPr>
        <p:spPr>
          <a:xfrm>
            <a:off x="1978991" y="1974574"/>
            <a:ext cx="6604000" cy="1905000"/>
          </a:xfrm>
          <a:prstGeom prst="wedgeRoundRectCallou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2400" b="1" dirty="0" smtClean="0">
                <a:solidFill>
                  <a:schemeClr val="tx1"/>
                </a:solidFill>
                <a:cs typeface="B Zar" pitchFamily="2" charset="-78"/>
              </a:rPr>
              <a:t>شاخص مشارکت مادران در کلاس آمادگی زایمان </a:t>
            </a:r>
            <a:endParaRPr lang="en-US" sz="2400" b="1" dirty="0">
              <a:solidFill>
                <a:schemeClr val="tx1"/>
              </a:solidFill>
              <a:cs typeface="B Zar" pitchFamily="2" charset="-78"/>
            </a:endParaRPr>
          </a:p>
        </p:txBody>
      </p:sp>
    </p:spTree>
    <p:extLst>
      <p:ext uri="{BB962C8B-B14F-4D97-AF65-F5344CB8AC3E}">
        <p14:creationId xmlns="" xmlns:p14="http://schemas.microsoft.com/office/powerpoint/2010/main" val="2215811121"/>
      </p:ext>
    </p:extLst>
  </p:cSld>
  <p:clrMapOvr>
    <a:masterClrMapping/>
  </p:clrMapOvr>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graphicFrame>
        <p:nvGraphicFramePr>
          <p:cNvPr id="4" name="Content Placeholder 3"/>
          <p:cNvGraphicFramePr>
            <a:graphicFrameLocks noGrp="1"/>
          </p:cNvGraphicFramePr>
          <p:nvPr>
            <p:ph idx="1"/>
            <p:extLst>
              <p:ext uri="{D42A27DB-BD31-4B8C-83A1-F6EECF244321}">
                <p14:modId xmlns="" xmlns:p14="http://schemas.microsoft.com/office/powerpoint/2010/main" val="4269383668"/>
              </p:ext>
            </p:extLst>
          </p:nvPr>
        </p:nvGraphicFramePr>
        <p:xfrm>
          <a:off x="175844" y="0"/>
          <a:ext cx="11834448" cy="6640967"/>
        </p:xfrm>
        <a:graphic>
          <a:graphicData uri="http://schemas.openxmlformats.org/drawingml/2006/table">
            <a:tbl>
              <a:tblPr>
                <a:tableStyleId>{5C22544A-7EE6-4342-B048-85BDC9FD1C3A}</a:tableStyleId>
              </a:tblPr>
              <a:tblGrid>
                <a:gridCol w="368268">
                  <a:extLst>
                    <a:ext uri="{9D8B030D-6E8A-4147-A177-3AD203B41FA5}">
                      <a16:colId xmlns="" xmlns:a16="http://schemas.microsoft.com/office/drawing/2014/main" val="3783956128"/>
                    </a:ext>
                  </a:extLst>
                </a:gridCol>
                <a:gridCol w="613780">
                  <a:extLst>
                    <a:ext uri="{9D8B030D-6E8A-4147-A177-3AD203B41FA5}">
                      <a16:colId xmlns="" xmlns:a16="http://schemas.microsoft.com/office/drawing/2014/main" val="1175604923"/>
                    </a:ext>
                  </a:extLst>
                </a:gridCol>
                <a:gridCol w="500615">
                  <a:extLst>
                    <a:ext uri="{9D8B030D-6E8A-4147-A177-3AD203B41FA5}">
                      <a16:colId xmlns="" xmlns:a16="http://schemas.microsoft.com/office/drawing/2014/main" val="1398156232"/>
                    </a:ext>
                  </a:extLst>
                </a:gridCol>
                <a:gridCol w="529386">
                  <a:extLst>
                    <a:ext uri="{9D8B030D-6E8A-4147-A177-3AD203B41FA5}">
                      <a16:colId xmlns="" xmlns:a16="http://schemas.microsoft.com/office/drawing/2014/main" val="1397448305"/>
                    </a:ext>
                  </a:extLst>
                </a:gridCol>
                <a:gridCol w="514041">
                  <a:extLst>
                    <a:ext uri="{9D8B030D-6E8A-4147-A177-3AD203B41FA5}">
                      <a16:colId xmlns="" xmlns:a16="http://schemas.microsoft.com/office/drawing/2014/main" val="3665281710"/>
                    </a:ext>
                  </a:extLst>
                </a:gridCol>
                <a:gridCol w="477598">
                  <a:extLst>
                    <a:ext uri="{9D8B030D-6E8A-4147-A177-3AD203B41FA5}">
                      <a16:colId xmlns="" xmlns:a16="http://schemas.microsoft.com/office/drawing/2014/main" val="1303546182"/>
                    </a:ext>
                  </a:extLst>
                </a:gridCol>
                <a:gridCol w="429645">
                  <a:extLst>
                    <a:ext uri="{9D8B030D-6E8A-4147-A177-3AD203B41FA5}">
                      <a16:colId xmlns="" xmlns:a16="http://schemas.microsoft.com/office/drawing/2014/main" val="3040793212"/>
                    </a:ext>
                  </a:extLst>
                </a:gridCol>
                <a:gridCol w="431564">
                  <a:extLst>
                    <a:ext uri="{9D8B030D-6E8A-4147-A177-3AD203B41FA5}">
                      <a16:colId xmlns="" xmlns:a16="http://schemas.microsoft.com/office/drawing/2014/main" val="2323780706"/>
                    </a:ext>
                  </a:extLst>
                </a:gridCol>
                <a:gridCol w="368268">
                  <a:extLst>
                    <a:ext uri="{9D8B030D-6E8A-4147-A177-3AD203B41FA5}">
                      <a16:colId xmlns="" xmlns:a16="http://schemas.microsoft.com/office/drawing/2014/main" val="3543172504"/>
                    </a:ext>
                  </a:extLst>
                </a:gridCol>
                <a:gridCol w="306889">
                  <a:extLst>
                    <a:ext uri="{9D8B030D-6E8A-4147-A177-3AD203B41FA5}">
                      <a16:colId xmlns="" xmlns:a16="http://schemas.microsoft.com/office/drawing/2014/main" val="2452523629"/>
                    </a:ext>
                  </a:extLst>
                </a:gridCol>
                <a:gridCol w="329907">
                  <a:extLst>
                    <a:ext uri="{9D8B030D-6E8A-4147-A177-3AD203B41FA5}">
                      <a16:colId xmlns="" xmlns:a16="http://schemas.microsoft.com/office/drawing/2014/main" val="4220914028"/>
                    </a:ext>
                  </a:extLst>
                </a:gridCol>
                <a:gridCol w="329907">
                  <a:extLst>
                    <a:ext uri="{9D8B030D-6E8A-4147-A177-3AD203B41FA5}">
                      <a16:colId xmlns="" xmlns:a16="http://schemas.microsoft.com/office/drawing/2014/main" val="2164510417"/>
                    </a:ext>
                  </a:extLst>
                </a:gridCol>
                <a:gridCol w="329907">
                  <a:extLst>
                    <a:ext uri="{9D8B030D-6E8A-4147-A177-3AD203B41FA5}">
                      <a16:colId xmlns="" xmlns:a16="http://schemas.microsoft.com/office/drawing/2014/main" val="846220407"/>
                    </a:ext>
                  </a:extLst>
                </a:gridCol>
                <a:gridCol w="368268">
                  <a:extLst>
                    <a:ext uri="{9D8B030D-6E8A-4147-A177-3AD203B41FA5}">
                      <a16:colId xmlns="" xmlns:a16="http://schemas.microsoft.com/office/drawing/2014/main" val="3584058534"/>
                    </a:ext>
                  </a:extLst>
                </a:gridCol>
                <a:gridCol w="368268">
                  <a:extLst>
                    <a:ext uri="{9D8B030D-6E8A-4147-A177-3AD203B41FA5}">
                      <a16:colId xmlns="" xmlns:a16="http://schemas.microsoft.com/office/drawing/2014/main" val="2220241383"/>
                    </a:ext>
                  </a:extLst>
                </a:gridCol>
                <a:gridCol w="368268">
                  <a:extLst>
                    <a:ext uri="{9D8B030D-6E8A-4147-A177-3AD203B41FA5}">
                      <a16:colId xmlns="" xmlns:a16="http://schemas.microsoft.com/office/drawing/2014/main" val="706891816"/>
                    </a:ext>
                  </a:extLst>
                </a:gridCol>
                <a:gridCol w="368268">
                  <a:extLst>
                    <a:ext uri="{9D8B030D-6E8A-4147-A177-3AD203B41FA5}">
                      <a16:colId xmlns="" xmlns:a16="http://schemas.microsoft.com/office/drawing/2014/main" val="3524599780"/>
                    </a:ext>
                  </a:extLst>
                </a:gridCol>
                <a:gridCol w="368268">
                  <a:extLst>
                    <a:ext uri="{9D8B030D-6E8A-4147-A177-3AD203B41FA5}">
                      <a16:colId xmlns="" xmlns:a16="http://schemas.microsoft.com/office/drawing/2014/main" val="2571578259"/>
                    </a:ext>
                  </a:extLst>
                </a:gridCol>
                <a:gridCol w="368268">
                  <a:extLst>
                    <a:ext uri="{9D8B030D-6E8A-4147-A177-3AD203B41FA5}">
                      <a16:colId xmlns="" xmlns:a16="http://schemas.microsoft.com/office/drawing/2014/main" val="2327438167"/>
                    </a:ext>
                  </a:extLst>
                </a:gridCol>
                <a:gridCol w="368268">
                  <a:extLst>
                    <a:ext uri="{9D8B030D-6E8A-4147-A177-3AD203B41FA5}">
                      <a16:colId xmlns="" xmlns:a16="http://schemas.microsoft.com/office/drawing/2014/main" val="2921228448"/>
                    </a:ext>
                  </a:extLst>
                </a:gridCol>
                <a:gridCol w="329907">
                  <a:extLst>
                    <a:ext uri="{9D8B030D-6E8A-4147-A177-3AD203B41FA5}">
                      <a16:colId xmlns="" xmlns:a16="http://schemas.microsoft.com/office/drawing/2014/main" val="2036514973"/>
                    </a:ext>
                  </a:extLst>
                </a:gridCol>
                <a:gridCol w="329907">
                  <a:extLst>
                    <a:ext uri="{9D8B030D-6E8A-4147-A177-3AD203B41FA5}">
                      <a16:colId xmlns="" xmlns:a16="http://schemas.microsoft.com/office/drawing/2014/main" val="854890010"/>
                    </a:ext>
                  </a:extLst>
                </a:gridCol>
                <a:gridCol w="329907">
                  <a:extLst>
                    <a:ext uri="{9D8B030D-6E8A-4147-A177-3AD203B41FA5}">
                      <a16:colId xmlns="" xmlns:a16="http://schemas.microsoft.com/office/drawing/2014/main" val="2640237021"/>
                    </a:ext>
                  </a:extLst>
                </a:gridCol>
                <a:gridCol w="329907">
                  <a:extLst>
                    <a:ext uri="{9D8B030D-6E8A-4147-A177-3AD203B41FA5}">
                      <a16:colId xmlns="" xmlns:a16="http://schemas.microsoft.com/office/drawing/2014/main" val="1820966452"/>
                    </a:ext>
                  </a:extLst>
                </a:gridCol>
                <a:gridCol w="322236">
                  <a:extLst>
                    <a:ext uri="{9D8B030D-6E8A-4147-A177-3AD203B41FA5}">
                      <a16:colId xmlns="" xmlns:a16="http://schemas.microsoft.com/office/drawing/2014/main" val="1672220464"/>
                    </a:ext>
                  </a:extLst>
                </a:gridCol>
                <a:gridCol w="306889">
                  <a:extLst>
                    <a:ext uri="{9D8B030D-6E8A-4147-A177-3AD203B41FA5}">
                      <a16:colId xmlns="" xmlns:a16="http://schemas.microsoft.com/office/drawing/2014/main" val="3777962000"/>
                    </a:ext>
                  </a:extLst>
                </a:gridCol>
                <a:gridCol w="304972">
                  <a:extLst>
                    <a:ext uri="{9D8B030D-6E8A-4147-A177-3AD203B41FA5}">
                      <a16:colId xmlns="" xmlns:a16="http://schemas.microsoft.com/office/drawing/2014/main" val="3533328813"/>
                    </a:ext>
                  </a:extLst>
                </a:gridCol>
                <a:gridCol w="368268">
                  <a:extLst>
                    <a:ext uri="{9D8B030D-6E8A-4147-A177-3AD203B41FA5}">
                      <a16:colId xmlns="" xmlns:a16="http://schemas.microsoft.com/office/drawing/2014/main" val="2966529977"/>
                    </a:ext>
                  </a:extLst>
                </a:gridCol>
                <a:gridCol w="368268">
                  <a:extLst>
                    <a:ext uri="{9D8B030D-6E8A-4147-A177-3AD203B41FA5}">
                      <a16:colId xmlns="" xmlns:a16="http://schemas.microsoft.com/office/drawing/2014/main" val="1260545988"/>
                    </a:ext>
                  </a:extLst>
                </a:gridCol>
                <a:gridCol w="368268">
                  <a:extLst>
                    <a:ext uri="{9D8B030D-6E8A-4147-A177-3AD203B41FA5}">
                      <a16:colId xmlns="" xmlns:a16="http://schemas.microsoft.com/office/drawing/2014/main" val="2554877073"/>
                    </a:ext>
                  </a:extLst>
                </a:gridCol>
                <a:gridCol w="368268">
                  <a:extLst>
                    <a:ext uri="{9D8B030D-6E8A-4147-A177-3AD203B41FA5}">
                      <a16:colId xmlns="" xmlns:a16="http://schemas.microsoft.com/office/drawing/2014/main" val="3865537992"/>
                    </a:ext>
                  </a:extLst>
                </a:gridCol>
              </a:tblGrid>
              <a:tr h="293926">
                <a:tc rowSpan="2">
                  <a:txBody>
                    <a:bodyPr/>
                    <a:lstStyle/>
                    <a:p>
                      <a:pPr algn="ctr" rtl="1" fontAlgn="ctr"/>
                      <a:r>
                        <a:rPr lang="fa-IR" sz="1200" b="1" u="none" strike="noStrike">
                          <a:effectLst/>
                          <a:cs typeface="B Nazanin" panose="00000400000000000000" pitchFamily="2" charset="-78"/>
                        </a:rPr>
                        <a:t>شهرستان </a:t>
                      </a:r>
                      <a:endParaRPr lang="fa-IR" sz="1200" b="1" i="0" u="none" strike="noStrike">
                        <a:solidFill>
                          <a:srgbClr val="000000"/>
                        </a:solidFill>
                        <a:effectLst/>
                        <a:latin typeface="B Zar" panose="00000400000000000000" pitchFamily="2" charset="-78"/>
                        <a:cs typeface="B Nazanin" panose="00000400000000000000" pitchFamily="2" charset="-78"/>
                      </a:endParaRPr>
                    </a:p>
                  </a:txBody>
                  <a:tcPr marL="4225" marR="4225" marT="4225" marB="0" vert="vert270" anchor="ctr"/>
                </a:tc>
                <a:tc rowSpan="2">
                  <a:txBody>
                    <a:bodyPr/>
                    <a:lstStyle/>
                    <a:p>
                      <a:pPr algn="ctr" rtl="1" fontAlgn="ctr"/>
                      <a:r>
                        <a:rPr lang="fa-IR" sz="1200" b="1" u="none" strike="noStrike">
                          <a:effectLst/>
                          <a:cs typeface="B Nazanin" panose="00000400000000000000" pitchFamily="2" charset="-78"/>
                        </a:rPr>
                        <a:t>تعداد مادران زایمان کرده کل در انتهای سال 1404</a:t>
                      </a:r>
                      <a:endParaRPr lang="fa-IR" sz="1200" b="1" i="0" u="none" strike="noStrike">
                        <a:solidFill>
                          <a:srgbClr val="000000"/>
                        </a:solidFill>
                        <a:effectLst/>
                        <a:latin typeface="B Zar" panose="00000400000000000000" pitchFamily="2" charset="-78"/>
                        <a:cs typeface="B Nazanin" panose="00000400000000000000" pitchFamily="2" charset="-78"/>
                      </a:endParaRPr>
                    </a:p>
                  </a:txBody>
                  <a:tcPr marL="4225" marR="4225" marT="4225" marB="0" vert="vert270" anchor="ctr"/>
                </a:tc>
                <a:tc rowSpan="2">
                  <a:txBody>
                    <a:bodyPr/>
                    <a:lstStyle/>
                    <a:p>
                      <a:pPr algn="ctr" rtl="1" fontAlgn="ctr"/>
                      <a:r>
                        <a:rPr lang="fa-IR" sz="1200" b="1" u="none" strike="noStrike">
                          <a:effectLst/>
                          <a:cs typeface="B Nazanin" panose="00000400000000000000" pitchFamily="2" charset="-78"/>
                        </a:rPr>
                        <a:t>تعداد مادران زایمان کرده  شهری در انتهای سال 1404</a:t>
                      </a:r>
                      <a:endParaRPr lang="fa-IR" sz="1200" b="1" i="0" u="none" strike="noStrike">
                        <a:solidFill>
                          <a:srgbClr val="000000"/>
                        </a:solidFill>
                        <a:effectLst/>
                        <a:latin typeface="B Zar" panose="00000400000000000000" pitchFamily="2" charset="-78"/>
                        <a:cs typeface="B Nazanin" panose="00000400000000000000" pitchFamily="2" charset="-78"/>
                      </a:endParaRPr>
                    </a:p>
                  </a:txBody>
                  <a:tcPr marL="4225" marR="4225" marT="4225" marB="0" vert="vert270" anchor="ctr"/>
                </a:tc>
                <a:tc rowSpan="2">
                  <a:txBody>
                    <a:bodyPr/>
                    <a:lstStyle/>
                    <a:p>
                      <a:pPr algn="ctr" rtl="1" fontAlgn="ctr"/>
                      <a:r>
                        <a:rPr lang="fa-IR" sz="1200" b="1" u="none" strike="noStrike">
                          <a:effectLst/>
                          <a:cs typeface="B Nazanin" panose="00000400000000000000" pitchFamily="2" charset="-78"/>
                        </a:rPr>
                        <a:t>تعداد مادران زایمان کرده  روستایی در انتهای سال 1404</a:t>
                      </a:r>
                      <a:endParaRPr lang="fa-IR" sz="1200" b="1" i="0" u="none" strike="noStrike">
                        <a:solidFill>
                          <a:srgbClr val="000000"/>
                        </a:solidFill>
                        <a:effectLst/>
                        <a:latin typeface="B Zar" panose="00000400000000000000" pitchFamily="2" charset="-78"/>
                        <a:cs typeface="B Nazanin" panose="00000400000000000000" pitchFamily="2" charset="-78"/>
                      </a:endParaRPr>
                    </a:p>
                  </a:txBody>
                  <a:tcPr marL="4225" marR="4225" marT="4225" marB="0" vert="vert270" anchor="ctr"/>
                </a:tc>
                <a:tc rowSpan="2">
                  <a:txBody>
                    <a:bodyPr/>
                    <a:lstStyle/>
                    <a:p>
                      <a:pPr algn="ctr" rtl="1" fontAlgn="ctr"/>
                      <a:r>
                        <a:rPr lang="fa-IR" sz="1200" b="1" u="none" strike="noStrike">
                          <a:effectLst/>
                          <a:cs typeface="B Nazanin" panose="00000400000000000000" pitchFamily="2" charset="-78"/>
                        </a:rPr>
                        <a:t>تعداد مادران مورد انتظار شرکت در کلاس آمادگی زایمان شهری  </a:t>
                      </a:r>
                      <a:endParaRPr lang="fa-IR" sz="1200" b="1" i="0" u="none" strike="noStrike">
                        <a:solidFill>
                          <a:srgbClr val="000000"/>
                        </a:solidFill>
                        <a:effectLst/>
                        <a:latin typeface="B Zar" panose="00000400000000000000" pitchFamily="2" charset="-78"/>
                        <a:cs typeface="B Nazanin" panose="00000400000000000000" pitchFamily="2" charset="-78"/>
                      </a:endParaRPr>
                    </a:p>
                  </a:txBody>
                  <a:tcPr marL="4225" marR="4225" marT="4225" marB="0" vert="vert270" anchor="ctr"/>
                </a:tc>
                <a:tc rowSpan="2">
                  <a:txBody>
                    <a:bodyPr/>
                    <a:lstStyle/>
                    <a:p>
                      <a:pPr algn="ctr" rtl="1" fontAlgn="ctr"/>
                      <a:r>
                        <a:rPr lang="fa-IR" sz="1200" b="1" u="none" strike="noStrike">
                          <a:effectLst/>
                          <a:cs typeface="B Nazanin" panose="00000400000000000000" pitchFamily="2" charset="-78"/>
                        </a:rPr>
                        <a:t>تعداد مادران مورد انتظار شرکت در کلاس آمادگی زایمان روستایی   </a:t>
                      </a:r>
                      <a:endParaRPr lang="fa-IR" sz="1200" b="1" i="0" u="none" strike="noStrike">
                        <a:solidFill>
                          <a:srgbClr val="000000"/>
                        </a:solidFill>
                        <a:effectLst/>
                        <a:latin typeface="B Zar" panose="00000400000000000000" pitchFamily="2" charset="-78"/>
                        <a:cs typeface="B Nazanin" panose="00000400000000000000" pitchFamily="2" charset="-78"/>
                      </a:endParaRPr>
                    </a:p>
                  </a:txBody>
                  <a:tcPr marL="4225" marR="4225" marT="4225" marB="0" vert="vert270" anchor="ctr"/>
                </a:tc>
                <a:tc rowSpan="2">
                  <a:txBody>
                    <a:bodyPr/>
                    <a:lstStyle/>
                    <a:p>
                      <a:pPr algn="ctr" rtl="1" fontAlgn="ctr"/>
                      <a:r>
                        <a:rPr lang="fa-IR" sz="1200" b="1" u="none" strike="noStrike">
                          <a:effectLst/>
                          <a:cs typeface="B Nazanin" panose="00000400000000000000" pitchFamily="2" charset="-78"/>
                        </a:rPr>
                        <a:t>تعداد مادران مورد انتظار شرکت در کلاس آمادگی زایمانی کل</a:t>
                      </a:r>
                      <a:endParaRPr lang="fa-IR" sz="1200" b="1" i="0" u="none" strike="noStrike">
                        <a:solidFill>
                          <a:srgbClr val="000000"/>
                        </a:solidFill>
                        <a:effectLst/>
                        <a:latin typeface="B Zar" panose="00000400000000000000" pitchFamily="2" charset="-78"/>
                        <a:cs typeface="B Nazanin" panose="00000400000000000000" pitchFamily="2" charset="-78"/>
                      </a:endParaRPr>
                    </a:p>
                  </a:txBody>
                  <a:tcPr marL="4225" marR="4225" marT="4225" marB="0" vert="vert270" anchor="ctr"/>
                </a:tc>
                <a:tc rowSpan="2">
                  <a:txBody>
                    <a:bodyPr/>
                    <a:lstStyle/>
                    <a:p>
                      <a:pPr algn="ctr" rtl="1" fontAlgn="ctr"/>
                      <a:r>
                        <a:rPr lang="fa-IR" sz="1200" b="1" u="none" strike="noStrike">
                          <a:effectLst/>
                          <a:cs typeface="B Nazanin" panose="00000400000000000000" pitchFamily="2" charset="-78"/>
                        </a:rPr>
                        <a:t>تعداد مادران مورد انتظار ماهانه  شهری </a:t>
                      </a:r>
                      <a:endParaRPr lang="fa-IR" sz="1200" b="1" i="0" u="none" strike="noStrike">
                        <a:solidFill>
                          <a:srgbClr val="000000"/>
                        </a:solidFill>
                        <a:effectLst/>
                        <a:latin typeface="B Zar" panose="00000400000000000000" pitchFamily="2" charset="-78"/>
                        <a:cs typeface="B Nazanin" panose="00000400000000000000" pitchFamily="2" charset="-78"/>
                      </a:endParaRPr>
                    </a:p>
                  </a:txBody>
                  <a:tcPr marL="4225" marR="4225" marT="4225" marB="0" vert="vert270" anchor="ctr"/>
                </a:tc>
                <a:tc rowSpan="2">
                  <a:txBody>
                    <a:bodyPr/>
                    <a:lstStyle/>
                    <a:p>
                      <a:pPr algn="ctr" rtl="1" fontAlgn="ctr"/>
                      <a:r>
                        <a:rPr lang="fa-IR" sz="1200" b="1" u="none" strike="noStrike">
                          <a:effectLst/>
                          <a:cs typeface="B Nazanin" panose="00000400000000000000" pitchFamily="2" charset="-78"/>
                        </a:rPr>
                        <a:t>تعداد مادران مورد انتظار ماهانه  روستایی  </a:t>
                      </a:r>
                      <a:endParaRPr lang="fa-IR" sz="1200" b="1" i="0" u="none" strike="noStrike">
                        <a:solidFill>
                          <a:srgbClr val="000000"/>
                        </a:solidFill>
                        <a:effectLst/>
                        <a:latin typeface="B Zar" panose="00000400000000000000" pitchFamily="2" charset="-78"/>
                        <a:cs typeface="B Nazanin" panose="00000400000000000000" pitchFamily="2" charset="-78"/>
                      </a:endParaRPr>
                    </a:p>
                  </a:txBody>
                  <a:tcPr marL="4225" marR="4225" marT="4225" marB="0" vert="vert270" anchor="ctr"/>
                </a:tc>
                <a:tc rowSpan="2">
                  <a:txBody>
                    <a:bodyPr/>
                    <a:lstStyle/>
                    <a:p>
                      <a:pPr algn="ctr" rtl="1" fontAlgn="b"/>
                      <a:r>
                        <a:rPr lang="fa-IR" sz="1200" b="1" u="none" strike="noStrike">
                          <a:effectLst/>
                          <a:cs typeface="B Nazanin" panose="00000400000000000000" pitchFamily="2" charset="-78"/>
                        </a:rPr>
                        <a:t>تعداد مادران مورد انتظار ماهانه کل </a:t>
                      </a:r>
                      <a:endParaRPr lang="fa-IR" sz="1200" b="1" i="0" u="none" strike="noStrike">
                        <a:solidFill>
                          <a:srgbClr val="000000"/>
                        </a:solidFill>
                        <a:effectLst/>
                        <a:latin typeface="B Zar" panose="00000400000000000000" pitchFamily="2" charset="-78"/>
                        <a:cs typeface="B Nazanin" panose="00000400000000000000" pitchFamily="2" charset="-78"/>
                      </a:endParaRPr>
                    </a:p>
                  </a:txBody>
                  <a:tcPr marL="4225" marR="4225" marT="4225" marB="0" anchor="b"/>
                </a:tc>
                <a:tc>
                  <a:txBody>
                    <a:bodyPr/>
                    <a:lstStyle/>
                    <a:p>
                      <a:pPr algn="ctr" fontAlgn="b"/>
                      <a:r>
                        <a:rPr lang="en-US" sz="500" u="none" strike="noStrike">
                          <a:effectLst/>
                        </a:rPr>
                        <a:t> </a:t>
                      </a:r>
                      <a:endParaRPr lang="en-US" sz="500" b="0" i="0" u="none" strike="noStrike">
                        <a:solidFill>
                          <a:srgbClr val="000000"/>
                        </a:solidFill>
                        <a:effectLst/>
                        <a:latin typeface="B Zar" panose="00000400000000000000" pitchFamily="2" charset="-78"/>
                        <a:cs typeface="B Zar" panose="00000400000000000000" pitchFamily="2" charset="-78"/>
                      </a:endParaRPr>
                    </a:p>
                  </a:txBody>
                  <a:tcPr marL="4225" marR="4225" marT="4225" marB="0" anchor="b"/>
                </a:tc>
                <a:tc gridSpan="17">
                  <a:txBody>
                    <a:bodyPr/>
                    <a:lstStyle/>
                    <a:p>
                      <a:pPr algn="ctr" rtl="1" fontAlgn="b"/>
                      <a:r>
                        <a:rPr lang="fa-IR" sz="1200" b="1" u="none" strike="noStrike" dirty="0">
                          <a:effectLst/>
                        </a:rPr>
                        <a:t>تعداد مادران آموزش دیده به تفکیک هر ماه در سال 1404</a:t>
                      </a:r>
                      <a:endParaRPr lang="fa-IR" sz="1200" b="1" i="0" u="none" strike="noStrike" dirty="0">
                        <a:solidFill>
                          <a:srgbClr val="000000"/>
                        </a:solidFill>
                        <a:effectLst/>
                        <a:latin typeface="B Zar" panose="00000400000000000000" pitchFamily="2" charset="-78"/>
                        <a:cs typeface="B Zar" panose="00000400000000000000" pitchFamily="2" charset="-78"/>
                      </a:endParaRPr>
                    </a:p>
                  </a:txBody>
                  <a:tcPr marL="4225" marR="4225" marT="4225" marB="0" anchor="b"/>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b"/>
                      <a:r>
                        <a:rPr lang="en-US" sz="500" u="none" strike="noStrike">
                          <a:effectLst/>
                        </a:rPr>
                        <a:t> </a:t>
                      </a:r>
                      <a:endParaRPr lang="en-US" sz="500" b="0" i="0" u="none" strike="noStrike">
                        <a:solidFill>
                          <a:srgbClr val="000000"/>
                        </a:solidFill>
                        <a:effectLst/>
                        <a:latin typeface="Calibri" panose="020F0502020204030204" pitchFamily="34" charset="0"/>
                      </a:endParaRPr>
                    </a:p>
                  </a:txBody>
                  <a:tcPr marL="4225" marR="4225" marT="4225" marB="0" anchor="b"/>
                </a:tc>
                <a:tc>
                  <a:txBody>
                    <a:bodyPr/>
                    <a:lstStyle/>
                    <a:p>
                      <a:pPr algn="l" fontAlgn="b"/>
                      <a:r>
                        <a:rPr lang="en-US" sz="500" u="none" strike="noStrike">
                          <a:effectLst/>
                        </a:rPr>
                        <a:t> </a:t>
                      </a:r>
                      <a:endParaRPr lang="en-US" sz="500" b="0" i="0" u="none" strike="noStrike">
                        <a:solidFill>
                          <a:srgbClr val="000000"/>
                        </a:solidFill>
                        <a:effectLst/>
                        <a:latin typeface="Calibri" panose="020F0502020204030204" pitchFamily="34" charset="0"/>
                      </a:endParaRPr>
                    </a:p>
                  </a:txBody>
                  <a:tcPr marL="4225" marR="4225" marT="4225" marB="0" anchor="b"/>
                </a:tc>
                <a:tc>
                  <a:txBody>
                    <a:bodyPr/>
                    <a:lstStyle/>
                    <a:p>
                      <a:pPr algn="l" fontAlgn="b"/>
                      <a:r>
                        <a:rPr lang="en-US" sz="500" u="none" strike="noStrike">
                          <a:effectLst/>
                        </a:rPr>
                        <a:t> </a:t>
                      </a:r>
                      <a:endParaRPr lang="en-US" sz="500" b="0" i="0" u="none" strike="noStrike">
                        <a:solidFill>
                          <a:srgbClr val="000000"/>
                        </a:solidFill>
                        <a:effectLst/>
                        <a:latin typeface="Calibri" panose="020F0502020204030204" pitchFamily="34" charset="0"/>
                      </a:endParaRPr>
                    </a:p>
                  </a:txBody>
                  <a:tcPr marL="4225" marR="4225" marT="4225" marB="0" anchor="b"/>
                </a:tc>
                <a:extLst>
                  <a:ext uri="{0D108BD9-81ED-4DB2-BD59-A6C34878D82A}">
                    <a16:rowId xmlns="" xmlns:a16="http://schemas.microsoft.com/office/drawing/2014/main" val="2446545781"/>
                  </a:ext>
                </a:extLst>
              </a:tr>
              <a:tr h="1175701">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gn="ctr" rtl="1" fontAlgn="t"/>
                      <a:r>
                        <a:rPr lang="fa-IR" sz="1200" b="1" u="none" strike="noStrike">
                          <a:effectLst/>
                          <a:cs typeface="B Nazanin" panose="00000400000000000000" pitchFamily="2" charset="-78"/>
                        </a:rPr>
                        <a:t>فروردین شهری</a:t>
                      </a:r>
                      <a:endParaRPr lang="fa-IR" sz="1200" b="1" i="0" u="none" strike="noStrike">
                        <a:solidFill>
                          <a:srgbClr val="000000"/>
                        </a:solidFill>
                        <a:effectLst/>
                        <a:latin typeface="B Zar" panose="00000400000000000000" pitchFamily="2" charset="-78"/>
                        <a:cs typeface="B Nazanin" panose="00000400000000000000" pitchFamily="2" charset="-78"/>
                      </a:endParaRPr>
                    </a:p>
                  </a:txBody>
                  <a:tcPr marL="4225" marR="4225" marT="4225" marB="0"/>
                </a:tc>
                <a:tc>
                  <a:txBody>
                    <a:bodyPr/>
                    <a:lstStyle/>
                    <a:p>
                      <a:pPr algn="ctr" rtl="1" fontAlgn="t"/>
                      <a:r>
                        <a:rPr lang="fa-IR" sz="1200" b="1" u="none" strike="noStrike">
                          <a:effectLst/>
                          <a:cs typeface="B Nazanin" panose="00000400000000000000" pitchFamily="2" charset="-78"/>
                        </a:rPr>
                        <a:t>فروردین روستایی</a:t>
                      </a:r>
                      <a:endParaRPr lang="fa-IR" sz="1200" b="1" i="0" u="none" strike="noStrike">
                        <a:solidFill>
                          <a:srgbClr val="000000"/>
                        </a:solidFill>
                        <a:effectLst/>
                        <a:latin typeface="B Zar" panose="00000400000000000000" pitchFamily="2" charset="-78"/>
                        <a:cs typeface="B Nazanin" panose="00000400000000000000" pitchFamily="2" charset="-78"/>
                      </a:endParaRPr>
                    </a:p>
                  </a:txBody>
                  <a:tcPr marL="4225" marR="4225" marT="4225" marB="0"/>
                </a:tc>
                <a:tc>
                  <a:txBody>
                    <a:bodyPr/>
                    <a:lstStyle/>
                    <a:p>
                      <a:pPr algn="ctr" rtl="1" fontAlgn="t"/>
                      <a:r>
                        <a:rPr lang="fa-IR" sz="1200" b="1" u="none" strike="noStrike">
                          <a:effectLst/>
                          <a:cs typeface="B Nazanin" panose="00000400000000000000" pitchFamily="2" charset="-78"/>
                        </a:rPr>
                        <a:t>کل فروردین </a:t>
                      </a:r>
                      <a:endParaRPr lang="fa-IR" sz="1200" b="1" i="0" u="none" strike="noStrike">
                        <a:solidFill>
                          <a:srgbClr val="000000"/>
                        </a:solidFill>
                        <a:effectLst/>
                        <a:latin typeface="B Zar" panose="00000400000000000000" pitchFamily="2" charset="-78"/>
                        <a:cs typeface="B Nazanin" panose="00000400000000000000" pitchFamily="2" charset="-78"/>
                      </a:endParaRPr>
                    </a:p>
                  </a:txBody>
                  <a:tcPr marL="4225" marR="4225" marT="4225" marB="0"/>
                </a:tc>
                <a:tc>
                  <a:txBody>
                    <a:bodyPr/>
                    <a:lstStyle/>
                    <a:p>
                      <a:pPr algn="ctr" rtl="1" fontAlgn="t"/>
                      <a:r>
                        <a:rPr lang="fa-IR" sz="1200" b="1" u="none" strike="noStrike">
                          <a:effectLst/>
                          <a:cs typeface="B Nazanin" panose="00000400000000000000" pitchFamily="2" charset="-78"/>
                        </a:rPr>
                        <a:t>اردیبهشت شهری</a:t>
                      </a:r>
                      <a:endParaRPr lang="fa-IR" sz="1200" b="1" i="0" u="none" strike="noStrike">
                        <a:solidFill>
                          <a:srgbClr val="000000"/>
                        </a:solidFill>
                        <a:effectLst/>
                        <a:latin typeface="B Zar" panose="00000400000000000000" pitchFamily="2" charset="-78"/>
                        <a:cs typeface="B Nazanin" panose="00000400000000000000" pitchFamily="2" charset="-78"/>
                      </a:endParaRPr>
                    </a:p>
                  </a:txBody>
                  <a:tcPr marL="4225" marR="4225" marT="4225" marB="0"/>
                </a:tc>
                <a:tc>
                  <a:txBody>
                    <a:bodyPr/>
                    <a:lstStyle/>
                    <a:p>
                      <a:pPr algn="ctr" rtl="1" fontAlgn="t"/>
                      <a:r>
                        <a:rPr lang="fa-IR" sz="1200" b="1" u="none" strike="noStrike">
                          <a:effectLst/>
                          <a:cs typeface="B Nazanin" panose="00000400000000000000" pitchFamily="2" charset="-78"/>
                        </a:rPr>
                        <a:t>اردیبهشت  روستایی </a:t>
                      </a:r>
                      <a:endParaRPr lang="fa-IR" sz="1200" b="1" i="0" u="none" strike="noStrike">
                        <a:solidFill>
                          <a:srgbClr val="000000"/>
                        </a:solidFill>
                        <a:effectLst/>
                        <a:latin typeface="B Zar" panose="00000400000000000000" pitchFamily="2" charset="-78"/>
                        <a:cs typeface="B Nazanin" panose="00000400000000000000" pitchFamily="2" charset="-78"/>
                      </a:endParaRPr>
                    </a:p>
                  </a:txBody>
                  <a:tcPr marL="4225" marR="4225" marT="4225" marB="0"/>
                </a:tc>
                <a:tc>
                  <a:txBody>
                    <a:bodyPr/>
                    <a:lstStyle/>
                    <a:p>
                      <a:pPr algn="ctr" rtl="1" fontAlgn="t"/>
                      <a:r>
                        <a:rPr lang="fa-IR" sz="1200" b="1" u="none" strike="noStrike">
                          <a:effectLst/>
                          <a:cs typeface="B Nazanin" panose="00000400000000000000" pitchFamily="2" charset="-78"/>
                        </a:rPr>
                        <a:t>کل اردیبهشت </a:t>
                      </a:r>
                      <a:endParaRPr lang="fa-IR" sz="1200" b="1" i="0" u="none" strike="noStrike">
                        <a:solidFill>
                          <a:srgbClr val="000000"/>
                        </a:solidFill>
                        <a:effectLst/>
                        <a:latin typeface="B Zar" panose="00000400000000000000" pitchFamily="2" charset="-78"/>
                        <a:cs typeface="B Nazanin" panose="00000400000000000000" pitchFamily="2" charset="-78"/>
                      </a:endParaRPr>
                    </a:p>
                  </a:txBody>
                  <a:tcPr marL="4225" marR="4225" marT="4225" marB="0"/>
                </a:tc>
                <a:tc>
                  <a:txBody>
                    <a:bodyPr/>
                    <a:lstStyle/>
                    <a:p>
                      <a:pPr algn="ctr" rtl="1" fontAlgn="t"/>
                      <a:r>
                        <a:rPr lang="fa-IR" sz="1200" b="1" u="none" strike="noStrike">
                          <a:effectLst/>
                          <a:cs typeface="B Nazanin" panose="00000400000000000000" pitchFamily="2" charset="-78"/>
                        </a:rPr>
                        <a:t>خرداد شهری </a:t>
                      </a:r>
                      <a:endParaRPr lang="fa-IR" sz="1200" b="1" i="0" u="none" strike="noStrike">
                        <a:solidFill>
                          <a:srgbClr val="000000"/>
                        </a:solidFill>
                        <a:effectLst/>
                        <a:latin typeface="B Zar" panose="00000400000000000000" pitchFamily="2" charset="-78"/>
                        <a:cs typeface="B Nazanin" panose="00000400000000000000" pitchFamily="2" charset="-78"/>
                      </a:endParaRPr>
                    </a:p>
                  </a:txBody>
                  <a:tcPr marL="4225" marR="4225" marT="4225" marB="0"/>
                </a:tc>
                <a:tc>
                  <a:txBody>
                    <a:bodyPr/>
                    <a:lstStyle/>
                    <a:p>
                      <a:pPr algn="ctr" rtl="1" fontAlgn="t"/>
                      <a:r>
                        <a:rPr lang="fa-IR" sz="1200" b="1" u="none" strike="noStrike">
                          <a:effectLst/>
                          <a:cs typeface="B Nazanin" panose="00000400000000000000" pitchFamily="2" charset="-78"/>
                        </a:rPr>
                        <a:t>خرداد روستایی </a:t>
                      </a:r>
                      <a:endParaRPr lang="fa-IR" sz="1200" b="1" i="0" u="none" strike="noStrike">
                        <a:solidFill>
                          <a:srgbClr val="000000"/>
                        </a:solidFill>
                        <a:effectLst/>
                        <a:latin typeface="B Zar" panose="00000400000000000000" pitchFamily="2" charset="-78"/>
                        <a:cs typeface="B Nazanin" panose="00000400000000000000" pitchFamily="2" charset="-78"/>
                      </a:endParaRPr>
                    </a:p>
                  </a:txBody>
                  <a:tcPr marL="4225" marR="4225" marT="4225" marB="0"/>
                </a:tc>
                <a:tc>
                  <a:txBody>
                    <a:bodyPr/>
                    <a:lstStyle/>
                    <a:p>
                      <a:pPr algn="ctr" rtl="1" fontAlgn="t"/>
                      <a:r>
                        <a:rPr lang="fa-IR" sz="1200" b="1" u="none" strike="noStrike">
                          <a:effectLst/>
                          <a:cs typeface="B Nazanin" panose="00000400000000000000" pitchFamily="2" charset="-78"/>
                        </a:rPr>
                        <a:t>کل خرداد </a:t>
                      </a:r>
                      <a:endParaRPr lang="fa-IR" sz="1200" b="1" i="0" u="none" strike="noStrike">
                        <a:solidFill>
                          <a:srgbClr val="000000"/>
                        </a:solidFill>
                        <a:effectLst/>
                        <a:latin typeface="B Zar" panose="00000400000000000000" pitchFamily="2" charset="-78"/>
                        <a:cs typeface="B Nazanin" panose="00000400000000000000" pitchFamily="2" charset="-78"/>
                      </a:endParaRPr>
                    </a:p>
                  </a:txBody>
                  <a:tcPr marL="4225" marR="4225" marT="4225" marB="0"/>
                </a:tc>
                <a:tc>
                  <a:txBody>
                    <a:bodyPr/>
                    <a:lstStyle/>
                    <a:p>
                      <a:pPr algn="ctr" rtl="1" fontAlgn="t"/>
                      <a:r>
                        <a:rPr lang="fa-IR" sz="1200" b="1" u="none" strike="noStrike">
                          <a:effectLst/>
                          <a:cs typeface="B Nazanin" panose="00000400000000000000" pitchFamily="2" charset="-78"/>
                        </a:rPr>
                        <a:t>تیر شهری </a:t>
                      </a:r>
                      <a:endParaRPr lang="fa-IR" sz="1200" b="1" i="0" u="none" strike="noStrike">
                        <a:solidFill>
                          <a:srgbClr val="000000"/>
                        </a:solidFill>
                        <a:effectLst/>
                        <a:latin typeface="B Zar" panose="00000400000000000000" pitchFamily="2" charset="-78"/>
                        <a:cs typeface="B Nazanin" panose="00000400000000000000" pitchFamily="2" charset="-78"/>
                      </a:endParaRPr>
                    </a:p>
                  </a:txBody>
                  <a:tcPr marL="4225" marR="4225" marT="4225" marB="0"/>
                </a:tc>
                <a:tc>
                  <a:txBody>
                    <a:bodyPr/>
                    <a:lstStyle/>
                    <a:p>
                      <a:pPr algn="ctr" rtl="1" fontAlgn="t"/>
                      <a:r>
                        <a:rPr lang="fa-IR" sz="1200" b="1" u="none" strike="noStrike">
                          <a:effectLst/>
                          <a:cs typeface="B Nazanin" panose="00000400000000000000" pitchFamily="2" charset="-78"/>
                        </a:rPr>
                        <a:t>تیر روستایی </a:t>
                      </a:r>
                      <a:endParaRPr lang="fa-IR" sz="1200" b="1" i="0" u="none" strike="noStrike">
                        <a:solidFill>
                          <a:srgbClr val="000000"/>
                        </a:solidFill>
                        <a:effectLst/>
                        <a:latin typeface="B Zar" panose="00000400000000000000" pitchFamily="2" charset="-78"/>
                        <a:cs typeface="B Nazanin" panose="00000400000000000000" pitchFamily="2" charset="-78"/>
                      </a:endParaRPr>
                    </a:p>
                  </a:txBody>
                  <a:tcPr marL="4225" marR="4225" marT="4225" marB="0"/>
                </a:tc>
                <a:tc>
                  <a:txBody>
                    <a:bodyPr/>
                    <a:lstStyle/>
                    <a:p>
                      <a:pPr algn="ctr" rtl="1" fontAlgn="t"/>
                      <a:r>
                        <a:rPr lang="fa-IR" sz="1200" b="1" u="none" strike="noStrike">
                          <a:effectLst/>
                          <a:cs typeface="B Nazanin" panose="00000400000000000000" pitchFamily="2" charset="-78"/>
                        </a:rPr>
                        <a:t>کل تیر </a:t>
                      </a:r>
                      <a:endParaRPr lang="fa-IR" sz="1200" b="1" i="0" u="none" strike="noStrike">
                        <a:solidFill>
                          <a:srgbClr val="000000"/>
                        </a:solidFill>
                        <a:effectLst/>
                        <a:latin typeface="B Zar" panose="00000400000000000000" pitchFamily="2" charset="-78"/>
                        <a:cs typeface="B Nazanin" panose="00000400000000000000" pitchFamily="2" charset="-78"/>
                      </a:endParaRPr>
                    </a:p>
                  </a:txBody>
                  <a:tcPr marL="4225" marR="4225" marT="4225" marB="0"/>
                </a:tc>
                <a:tc>
                  <a:txBody>
                    <a:bodyPr/>
                    <a:lstStyle/>
                    <a:p>
                      <a:pPr algn="ctr" rtl="1" fontAlgn="t"/>
                      <a:r>
                        <a:rPr lang="fa-IR" sz="1200" b="1" u="none" strike="noStrike">
                          <a:effectLst/>
                          <a:cs typeface="B Nazanin" panose="00000400000000000000" pitchFamily="2" charset="-78"/>
                        </a:rPr>
                        <a:t>روستایی سه چهار ماهه  اول</a:t>
                      </a:r>
                      <a:endParaRPr lang="fa-IR" sz="1200" b="1" i="0" u="none" strike="noStrike">
                        <a:solidFill>
                          <a:srgbClr val="000000"/>
                        </a:solidFill>
                        <a:effectLst/>
                        <a:latin typeface="B Zar" panose="00000400000000000000" pitchFamily="2" charset="-78"/>
                        <a:cs typeface="B Nazanin" panose="00000400000000000000" pitchFamily="2" charset="-78"/>
                      </a:endParaRPr>
                    </a:p>
                  </a:txBody>
                  <a:tcPr marL="4225" marR="4225" marT="4225" marB="0"/>
                </a:tc>
                <a:tc>
                  <a:txBody>
                    <a:bodyPr/>
                    <a:lstStyle/>
                    <a:p>
                      <a:pPr algn="ctr" rtl="1" fontAlgn="t"/>
                      <a:r>
                        <a:rPr lang="fa-IR" sz="1200" b="1" u="none" strike="noStrike">
                          <a:effectLst/>
                          <a:cs typeface="B Nazanin" panose="00000400000000000000" pitchFamily="2" charset="-78"/>
                        </a:rPr>
                        <a:t>شهری چهار ماهه اول ماهه </a:t>
                      </a:r>
                      <a:endParaRPr lang="fa-IR" sz="1200" b="1" i="0" u="none" strike="noStrike">
                        <a:solidFill>
                          <a:srgbClr val="000000"/>
                        </a:solidFill>
                        <a:effectLst/>
                        <a:latin typeface="B Zar" panose="00000400000000000000" pitchFamily="2" charset="-78"/>
                        <a:cs typeface="B Nazanin" panose="00000400000000000000" pitchFamily="2" charset="-78"/>
                      </a:endParaRPr>
                    </a:p>
                  </a:txBody>
                  <a:tcPr marL="4225" marR="4225" marT="4225" marB="0"/>
                </a:tc>
                <a:tc>
                  <a:txBody>
                    <a:bodyPr/>
                    <a:lstStyle/>
                    <a:p>
                      <a:pPr algn="ctr" rtl="1" fontAlgn="t"/>
                      <a:r>
                        <a:rPr lang="fa-IR" sz="1200" b="1" u="none" strike="noStrike">
                          <a:effectLst/>
                          <a:cs typeface="B Nazanin" panose="00000400000000000000" pitchFamily="2" charset="-78"/>
                        </a:rPr>
                        <a:t>کل چهار ماهه اول </a:t>
                      </a:r>
                      <a:endParaRPr lang="fa-IR" sz="1200" b="1" i="0" u="none" strike="noStrike">
                        <a:solidFill>
                          <a:srgbClr val="000000"/>
                        </a:solidFill>
                        <a:effectLst/>
                        <a:latin typeface="B Zar" panose="00000400000000000000" pitchFamily="2" charset="-78"/>
                        <a:cs typeface="B Nazanin" panose="00000400000000000000" pitchFamily="2" charset="-78"/>
                      </a:endParaRPr>
                    </a:p>
                  </a:txBody>
                  <a:tcPr marL="4225" marR="4225" marT="4225" marB="0"/>
                </a:tc>
                <a:tc>
                  <a:txBody>
                    <a:bodyPr/>
                    <a:lstStyle/>
                    <a:p>
                      <a:pPr algn="ctr" rtl="1" fontAlgn="t"/>
                      <a:r>
                        <a:rPr lang="fa-IR" sz="1200" b="1" u="none" strike="noStrike">
                          <a:effectLst/>
                          <a:cs typeface="B Nazanin" panose="00000400000000000000" pitchFamily="2" charset="-78"/>
                        </a:rPr>
                        <a:t>درصد روستایی </a:t>
                      </a:r>
                      <a:endParaRPr lang="fa-IR" sz="1200" b="1" i="0" u="none" strike="noStrike">
                        <a:solidFill>
                          <a:srgbClr val="000000"/>
                        </a:solidFill>
                        <a:effectLst/>
                        <a:latin typeface="B Zar" panose="00000400000000000000" pitchFamily="2" charset="-78"/>
                        <a:cs typeface="B Nazanin" panose="00000400000000000000" pitchFamily="2" charset="-78"/>
                      </a:endParaRPr>
                    </a:p>
                  </a:txBody>
                  <a:tcPr marL="4225" marR="4225" marT="4225" marB="0"/>
                </a:tc>
                <a:tc>
                  <a:txBody>
                    <a:bodyPr/>
                    <a:lstStyle/>
                    <a:p>
                      <a:pPr algn="ctr" rtl="1" fontAlgn="t"/>
                      <a:r>
                        <a:rPr lang="fa-IR" sz="1200" b="1" u="none" strike="noStrike">
                          <a:effectLst/>
                          <a:cs typeface="B Nazanin" panose="00000400000000000000" pitchFamily="2" charset="-78"/>
                        </a:rPr>
                        <a:t>درصد شهری </a:t>
                      </a:r>
                      <a:endParaRPr lang="fa-IR" sz="1200" b="1" i="0" u="none" strike="noStrike">
                        <a:solidFill>
                          <a:srgbClr val="000000"/>
                        </a:solidFill>
                        <a:effectLst/>
                        <a:latin typeface="B Zar" panose="00000400000000000000" pitchFamily="2" charset="-78"/>
                        <a:cs typeface="B Nazanin" panose="00000400000000000000" pitchFamily="2" charset="-78"/>
                      </a:endParaRPr>
                    </a:p>
                  </a:txBody>
                  <a:tcPr marL="4225" marR="4225" marT="4225" marB="0"/>
                </a:tc>
                <a:tc>
                  <a:txBody>
                    <a:bodyPr/>
                    <a:lstStyle/>
                    <a:p>
                      <a:pPr algn="ctr" rtl="1" fontAlgn="t"/>
                      <a:r>
                        <a:rPr lang="fa-IR" sz="1200" b="1" u="none" strike="noStrike">
                          <a:effectLst/>
                          <a:cs typeface="B Nazanin" panose="00000400000000000000" pitchFamily="2" charset="-78"/>
                        </a:rPr>
                        <a:t>درصد کل </a:t>
                      </a:r>
                      <a:endParaRPr lang="fa-IR" sz="1200" b="1" i="0" u="none" strike="noStrike">
                        <a:solidFill>
                          <a:srgbClr val="000000"/>
                        </a:solidFill>
                        <a:effectLst/>
                        <a:latin typeface="B Zar" panose="00000400000000000000" pitchFamily="2" charset="-78"/>
                        <a:cs typeface="B Nazanin" panose="00000400000000000000" pitchFamily="2" charset="-78"/>
                      </a:endParaRPr>
                    </a:p>
                  </a:txBody>
                  <a:tcPr marL="4225" marR="4225" marT="4225" marB="0"/>
                </a:tc>
                <a:tc>
                  <a:txBody>
                    <a:bodyPr/>
                    <a:lstStyle/>
                    <a:p>
                      <a:pPr algn="ctr" rtl="1" fontAlgn="t"/>
                      <a:r>
                        <a:rPr lang="fa-IR" sz="1200" b="1" u="none" strike="noStrike" dirty="0">
                          <a:effectLst/>
                          <a:cs typeface="B Nazanin" panose="00000400000000000000" pitchFamily="2" charset="-78"/>
                        </a:rPr>
                        <a:t>زایمان روستایی چهار ماهه</a:t>
                      </a:r>
                      <a:endParaRPr lang="fa-IR" sz="1200" b="1" i="0" u="none" strike="noStrike" dirty="0">
                        <a:solidFill>
                          <a:srgbClr val="000000"/>
                        </a:solidFill>
                        <a:effectLst/>
                        <a:latin typeface="B Zar" panose="00000400000000000000" pitchFamily="2" charset="-78"/>
                        <a:cs typeface="B Nazanin" panose="00000400000000000000" pitchFamily="2" charset="-78"/>
                      </a:endParaRPr>
                    </a:p>
                  </a:txBody>
                  <a:tcPr marL="4225" marR="4225" marT="4225" marB="0"/>
                </a:tc>
                <a:tc>
                  <a:txBody>
                    <a:bodyPr/>
                    <a:lstStyle/>
                    <a:p>
                      <a:pPr algn="ctr" rtl="1" fontAlgn="t"/>
                      <a:r>
                        <a:rPr lang="fa-IR" sz="1200" b="1" u="none" strike="noStrike">
                          <a:effectLst/>
                          <a:cs typeface="B Nazanin" panose="00000400000000000000" pitchFamily="2" charset="-78"/>
                        </a:rPr>
                        <a:t>زایمان شهری چهار ماهه </a:t>
                      </a:r>
                      <a:endParaRPr lang="fa-IR" sz="1200" b="1" i="0" u="none" strike="noStrike">
                        <a:solidFill>
                          <a:srgbClr val="000000"/>
                        </a:solidFill>
                        <a:effectLst/>
                        <a:latin typeface="B Zar" panose="00000400000000000000" pitchFamily="2" charset="-78"/>
                        <a:cs typeface="B Nazanin" panose="00000400000000000000" pitchFamily="2" charset="-78"/>
                      </a:endParaRPr>
                    </a:p>
                  </a:txBody>
                  <a:tcPr marL="4225" marR="4225" marT="4225" marB="0"/>
                </a:tc>
                <a:tc>
                  <a:txBody>
                    <a:bodyPr/>
                    <a:lstStyle/>
                    <a:p>
                      <a:pPr algn="ctr" rtl="1" fontAlgn="t"/>
                      <a:r>
                        <a:rPr lang="fa-IR" sz="1200" b="1" u="none" strike="noStrike" dirty="0">
                          <a:effectLst/>
                          <a:cs typeface="B Nazanin" panose="00000400000000000000" pitchFamily="2" charset="-78"/>
                        </a:rPr>
                        <a:t>زایمان کل چهار ماهه</a:t>
                      </a:r>
                      <a:endParaRPr lang="fa-IR" sz="1200" b="1" i="0" u="none" strike="noStrike" dirty="0">
                        <a:solidFill>
                          <a:srgbClr val="000000"/>
                        </a:solidFill>
                        <a:effectLst/>
                        <a:latin typeface="B Zar" panose="00000400000000000000" pitchFamily="2" charset="-78"/>
                        <a:cs typeface="B Nazanin" panose="00000400000000000000" pitchFamily="2" charset="-78"/>
                      </a:endParaRPr>
                    </a:p>
                  </a:txBody>
                  <a:tcPr marL="4225" marR="4225" marT="4225" marB="0"/>
                </a:tc>
                <a:extLst>
                  <a:ext uri="{0D108BD9-81ED-4DB2-BD59-A6C34878D82A}">
                    <a16:rowId xmlns="" xmlns:a16="http://schemas.microsoft.com/office/drawing/2014/main" val="2417289019"/>
                  </a:ext>
                </a:extLst>
              </a:tr>
              <a:tr h="403604">
                <a:tc>
                  <a:txBody>
                    <a:bodyPr/>
                    <a:lstStyle/>
                    <a:p>
                      <a:pPr algn="ctr" rtl="1" fontAlgn="t"/>
                      <a:r>
                        <a:rPr lang="fa-IR" sz="1400" u="none" strike="noStrike">
                          <a:effectLst/>
                          <a:cs typeface="B Nazanin" panose="00000400000000000000" pitchFamily="2" charset="-78"/>
                        </a:rPr>
                        <a:t>اردبیل</a:t>
                      </a:r>
                      <a:endParaRPr lang="fa-IR" sz="1400" b="1" i="0" u="none" strike="noStrike">
                        <a:solidFill>
                          <a:srgbClr val="000000"/>
                        </a:solidFill>
                        <a:effectLst/>
                        <a:latin typeface="B Zar" panose="00000400000000000000" pitchFamily="2" charset="-78"/>
                        <a:cs typeface="B Nazanin" panose="00000400000000000000" pitchFamily="2" charset="-78"/>
                      </a:endParaRPr>
                    </a:p>
                  </a:txBody>
                  <a:tcPr marL="4225" marR="4225" marT="4225" marB="0"/>
                </a:tc>
                <a:tc>
                  <a:txBody>
                    <a:bodyPr/>
                    <a:lstStyle/>
                    <a:p>
                      <a:pPr algn="ctr" fontAlgn="b"/>
                      <a:r>
                        <a:rPr lang="en-US" sz="1400" u="none" strike="noStrike">
                          <a:effectLst/>
                          <a:cs typeface="B Nazanin" panose="00000400000000000000" pitchFamily="2" charset="-78"/>
                        </a:rPr>
                        <a:t>6276.0</a:t>
                      </a:r>
                      <a:endParaRPr lang="en-US" sz="1400" b="0" i="0" u="none" strike="noStrike">
                        <a:solidFill>
                          <a:srgbClr val="000000"/>
                        </a:solidFill>
                        <a:effectLst/>
                        <a:latin typeface="Calibri" panose="020F0502020204030204" pitchFamily="34" charset="0"/>
                        <a:cs typeface="B Nazanin" panose="00000400000000000000" pitchFamily="2" charset="-78"/>
                      </a:endParaRPr>
                    </a:p>
                  </a:txBody>
                  <a:tcPr marL="4225" marR="4225" marT="4225" marB="0" anchor="b"/>
                </a:tc>
                <a:tc>
                  <a:txBody>
                    <a:bodyPr/>
                    <a:lstStyle/>
                    <a:p>
                      <a:pPr algn="ctr" fontAlgn="b"/>
                      <a:r>
                        <a:rPr lang="en-US" sz="1400" u="none" strike="noStrike">
                          <a:effectLst/>
                          <a:cs typeface="B Nazanin" panose="00000400000000000000" pitchFamily="2" charset="-78"/>
                        </a:rPr>
                        <a:t>5449</a:t>
                      </a:r>
                      <a:endParaRPr lang="en-US" sz="1400" b="0" i="0" u="none" strike="noStrike">
                        <a:solidFill>
                          <a:srgbClr val="000000"/>
                        </a:solidFill>
                        <a:effectLst/>
                        <a:latin typeface="Calibri" panose="020F0502020204030204" pitchFamily="34" charset="0"/>
                        <a:cs typeface="B Nazanin" panose="00000400000000000000" pitchFamily="2" charset="-78"/>
                      </a:endParaRPr>
                    </a:p>
                  </a:txBody>
                  <a:tcPr marL="4225" marR="4225" marT="4225" marB="0" anchor="b"/>
                </a:tc>
                <a:tc>
                  <a:txBody>
                    <a:bodyPr/>
                    <a:lstStyle/>
                    <a:p>
                      <a:pPr algn="ctr" fontAlgn="b"/>
                      <a:r>
                        <a:rPr lang="en-US" sz="1400" u="none" strike="noStrike">
                          <a:effectLst/>
                          <a:cs typeface="B Nazanin" panose="00000400000000000000" pitchFamily="2" charset="-78"/>
                        </a:rPr>
                        <a:t>827.0</a:t>
                      </a:r>
                      <a:endParaRPr lang="en-US" sz="1400" b="0" i="0" u="none" strike="noStrike">
                        <a:solidFill>
                          <a:srgbClr val="000000"/>
                        </a:solidFill>
                        <a:effectLst/>
                        <a:latin typeface="Calibri" panose="020F0502020204030204" pitchFamily="34" charset="0"/>
                        <a:cs typeface="B Nazanin" panose="00000400000000000000" pitchFamily="2" charset="-78"/>
                      </a:endParaRPr>
                    </a:p>
                  </a:txBody>
                  <a:tcPr marL="4225" marR="4225" marT="4225" marB="0" anchor="b"/>
                </a:tc>
                <a:tc>
                  <a:txBody>
                    <a:bodyPr/>
                    <a:lstStyle/>
                    <a:p>
                      <a:pPr algn="ctr" rtl="0" fontAlgn="ctr"/>
                      <a:r>
                        <a:rPr lang="en-US" sz="1400" u="none" strike="noStrike">
                          <a:effectLst/>
                          <a:cs typeface="B Nazanin" panose="00000400000000000000" pitchFamily="2" charset="-78"/>
                        </a:rPr>
                        <a:t>3269</a:t>
                      </a:r>
                      <a:endParaRPr lang="en-US" sz="1400" b="0" i="0" u="none" strike="noStrike">
                        <a:solidFill>
                          <a:srgbClr val="000000"/>
                        </a:solidFill>
                        <a:effectLst/>
                        <a:latin typeface="B Zar" panose="00000400000000000000" pitchFamily="2" charset="-78"/>
                        <a:cs typeface="B Nazanin" panose="00000400000000000000" pitchFamily="2" charset="-78"/>
                      </a:endParaRPr>
                    </a:p>
                  </a:txBody>
                  <a:tcPr marL="4225" marR="4225" marT="4225" marB="0" anchor="ctr"/>
                </a:tc>
                <a:tc>
                  <a:txBody>
                    <a:bodyPr/>
                    <a:lstStyle/>
                    <a:p>
                      <a:pPr algn="ctr" rtl="0" fontAlgn="ctr"/>
                      <a:r>
                        <a:rPr lang="en-US" sz="1400" u="none" strike="noStrike">
                          <a:effectLst/>
                          <a:cs typeface="B Nazanin" panose="00000400000000000000" pitchFamily="2" charset="-78"/>
                        </a:rPr>
                        <a:t>248</a:t>
                      </a:r>
                      <a:endParaRPr lang="en-US" sz="1400" b="0" i="0" u="none" strike="noStrike">
                        <a:solidFill>
                          <a:srgbClr val="000000"/>
                        </a:solidFill>
                        <a:effectLst/>
                        <a:latin typeface="B Zar" panose="00000400000000000000" pitchFamily="2" charset="-78"/>
                        <a:cs typeface="B Nazanin" panose="00000400000000000000" pitchFamily="2" charset="-78"/>
                      </a:endParaRPr>
                    </a:p>
                  </a:txBody>
                  <a:tcPr marL="4225" marR="4225" marT="4225" marB="0" anchor="ctr"/>
                </a:tc>
                <a:tc>
                  <a:txBody>
                    <a:bodyPr/>
                    <a:lstStyle/>
                    <a:p>
                      <a:pPr algn="ctr" rtl="0" fontAlgn="ctr"/>
                      <a:r>
                        <a:rPr lang="en-US" sz="1400" u="none" strike="noStrike">
                          <a:effectLst/>
                          <a:cs typeface="B Nazanin" panose="00000400000000000000" pitchFamily="2" charset="-78"/>
                        </a:rPr>
                        <a:t>3518</a:t>
                      </a:r>
                      <a:endParaRPr lang="en-US" sz="1400" b="0" i="0" u="none" strike="noStrike">
                        <a:solidFill>
                          <a:srgbClr val="000000"/>
                        </a:solidFill>
                        <a:effectLst/>
                        <a:latin typeface="B Zar" panose="00000400000000000000" pitchFamily="2" charset="-78"/>
                        <a:cs typeface="B Nazanin" panose="00000400000000000000" pitchFamily="2" charset="-78"/>
                      </a:endParaRPr>
                    </a:p>
                  </a:txBody>
                  <a:tcPr marL="4225" marR="4225" marT="4225" marB="0" anchor="ctr"/>
                </a:tc>
                <a:tc>
                  <a:txBody>
                    <a:bodyPr/>
                    <a:lstStyle/>
                    <a:p>
                      <a:pPr algn="ctr" rtl="0" fontAlgn="ctr"/>
                      <a:r>
                        <a:rPr lang="en-US" sz="1400" u="none" strike="noStrike">
                          <a:effectLst/>
                          <a:cs typeface="B Nazanin" panose="00000400000000000000" pitchFamily="2" charset="-78"/>
                        </a:rPr>
                        <a:t>272</a:t>
                      </a:r>
                      <a:endParaRPr lang="en-US" sz="1400" b="0" i="0" u="none" strike="noStrike">
                        <a:solidFill>
                          <a:srgbClr val="000000"/>
                        </a:solidFill>
                        <a:effectLst/>
                        <a:latin typeface="B Zar" panose="00000400000000000000" pitchFamily="2" charset="-78"/>
                        <a:cs typeface="B Nazanin" panose="00000400000000000000" pitchFamily="2" charset="-78"/>
                      </a:endParaRPr>
                    </a:p>
                  </a:txBody>
                  <a:tcPr marL="4225" marR="4225" marT="4225" marB="0" anchor="ctr"/>
                </a:tc>
                <a:tc>
                  <a:txBody>
                    <a:bodyPr/>
                    <a:lstStyle/>
                    <a:p>
                      <a:pPr algn="ctr" rtl="0" fontAlgn="ctr"/>
                      <a:r>
                        <a:rPr lang="en-US" sz="1400" u="none" strike="noStrike">
                          <a:effectLst/>
                          <a:cs typeface="B Nazanin" panose="00000400000000000000" pitchFamily="2" charset="-78"/>
                        </a:rPr>
                        <a:t>21</a:t>
                      </a:r>
                      <a:endParaRPr lang="en-US" sz="1400" b="0" i="0" u="none" strike="noStrike">
                        <a:solidFill>
                          <a:srgbClr val="000000"/>
                        </a:solidFill>
                        <a:effectLst/>
                        <a:latin typeface="B Zar" panose="00000400000000000000" pitchFamily="2" charset="-78"/>
                        <a:cs typeface="B Nazanin" panose="00000400000000000000" pitchFamily="2" charset="-78"/>
                      </a:endParaRPr>
                    </a:p>
                  </a:txBody>
                  <a:tcPr marL="4225" marR="4225" marT="4225" marB="0" anchor="ctr"/>
                </a:tc>
                <a:tc>
                  <a:txBody>
                    <a:bodyPr/>
                    <a:lstStyle/>
                    <a:p>
                      <a:pPr algn="ctr" fontAlgn="ctr"/>
                      <a:r>
                        <a:rPr lang="en-US" sz="1400" u="none" strike="noStrike">
                          <a:effectLst/>
                          <a:cs typeface="B Nazanin" panose="00000400000000000000" pitchFamily="2" charset="-78"/>
                        </a:rPr>
                        <a:t>293</a:t>
                      </a:r>
                      <a:endParaRPr lang="en-US" sz="1400" b="0" i="0" u="none" strike="noStrike">
                        <a:solidFill>
                          <a:srgbClr val="000000"/>
                        </a:solidFill>
                        <a:effectLst/>
                        <a:latin typeface="B Zar" panose="00000400000000000000" pitchFamily="2" charset="-78"/>
                        <a:cs typeface="B Nazanin" panose="00000400000000000000" pitchFamily="2" charset="-78"/>
                      </a:endParaRPr>
                    </a:p>
                  </a:txBody>
                  <a:tcPr marL="4225" marR="4225" marT="4225" marB="0" anchor="ctr"/>
                </a:tc>
                <a:tc>
                  <a:txBody>
                    <a:bodyPr/>
                    <a:lstStyle/>
                    <a:p>
                      <a:pPr algn="ctr" fontAlgn="ctr"/>
                      <a:r>
                        <a:rPr lang="en-US" sz="1400" u="none" strike="noStrike">
                          <a:effectLst/>
                          <a:cs typeface="B Nazanin" panose="00000400000000000000" pitchFamily="2" charset="-78"/>
                        </a:rPr>
                        <a:t>167</a:t>
                      </a:r>
                      <a:endParaRPr lang="en-US" sz="1400" b="0" i="0" u="none" strike="noStrike">
                        <a:solidFill>
                          <a:srgbClr val="000000"/>
                        </a:solidFill>
                        <a:effectLst/>
                        <a:latin typeface="B Zar" panose="00000400000000000000" pitchFamily="2" charset="-78"/>
                        <a:cs typeface="B Nazanin" panose="00000400000000000000" pitchFamily="2" charset="-78"/>
                      </a:endParaRPr>
                    </a:p>
                  </a:txBody>
                  <a:tcPr marL="4225" marR="4225" marT="4225" marB="0" anchor="ctr"/>
                </a:tc>
                <a:tc>
                  <a:txBody>
                    <a:bodyPr/>
                    <a:lstStyle/>
                    <a:p>
                      <a:pPr algn="ctr" fontAlgn="ctr"/>
                      <a:r>
                        <a:rPr lang="en-US" sz="1400" u="none" strike="noStrike">
                          <a:effectLst/>
                          <a:cs typeface="B Nazanin" panose="00000400000000000000" pitchFamily="2" charset="-78"/>
                        </a:rPr>
                        <a:t>33</a:t>
                      </a:r>
                      <a:endParaRPr lang="en-US" sz="1400" b="0" i="0" u="none" strike="noStrike">
                        <a:solidFill>
                          <a:srgbClr val="000000"/>
                        </a:solidFill>
                        <a:effectLst/>
                        <a:latin typeface="B Zar" panose="00000400000000000000" pitchFamily="2" charset="-78"/>
                        <a:cs typeface="B Nazanin" panose="00000400000000000000" pitchFamily="2" charset="-78"/>
                      </a:endParaRPr>
                    </a:p>
                  </a:txBody>
                  <a:tcPr marL="4225" marR="4225" marT="4225" marB="0" anchor="ctr"/>
                </a:tc>
                <a:tc>
                  <a:txBody>
                    <a:bodyPr/>
                    <a:lstStyle/>
                    <a:p>
                      <a:pPr algn="ctr" fontAlgn="ctr"/>
                      <a:r>
                        <a:rPr lang="en-US" sz="1400" u="none" strike="noStrike">
                          <a:effectLst/>
                          <a:cs typeface="B Nazanin" panose="00000400000000000000" pitchFamily="2" charset="-78"/>
                        </a:rPr>
                        <a:t>200</a:t>
                      </a:r>
                      <a:endParaRPr lang="en-US" sz="1400" b="0" i="0" u="none" strike="noStrike">
                        <a:solidFill>
                          <a:srgbClr val="000000"/>
                        </a:solidFill>
                        <a:effectLst/>
                        <a:latin typeface="B Zar" panose="00000400000000000000" pitchFamily="2" charset="-78"/>
                        <a:cs typeface="B Nazanin" panose="00000400000000000000" pitchFamily="2" charset="-78"/>
                      </a:endParaRPr>
                    </a:p>
                  </a:txBody>
                  <a:tcPr marL="4225" marR="4225" marT="4225" marB="0" anchor="ctr"/>
                </a:tc>
                <a:tc>
                  <a:txBody>
                    <a:bodyPr/>
                    <a:lstStyle/>
                    <a:p>
                      <a:pPr algn="ctr" fontAlgn="ctr"/>
                      <a:r>
                        <a:rPr lang="en-US" sz="1400" u="none" strike="noStrike">
                          <a:effectLst/>
                          <a:cs typeface="B Nazanin" panose="00000400000000000000" pitchFamily="2" charset="-78"/>
                        </a:rPr>
                        <a:t>212</a:t>
                      </a:r>
                      <a:endParaRPr lang="en-US" sz="1400" b="0" i="0" u="none" strike="noStrike">
                        <a:solidFill>
                          <a:srgbClr val="000000"/>
                        </a:solidFill>
                        <a:effectLst/>
                        <a:latin typeface="B Zar" panose="00000400000000000000" pitchFamily="2" charset="-78"/>
                        <a:cs typeface="B Nazanin" panose="00000400000000000000" pitchFamily="2" charset="-78"/>
                      </a:endParaRPr>
                    </a:p>
                  </a:txBody>
                  <a:tcPr marL="4225" marR="4225" marT="4225" marB="0" anchor="ctr"/>
                </a:tc>
                <a:tc>
                  <a:txBody>
                    <a:bodyPr/>
                    <a:lstStyle/>
                    <a:p>
                      <a:pPr algn="ctr" fontAlgn="ctr"/>
                      <a:r>
                        <a:rPr lang="en-US" sz="1400" u="none" strike="noStrike">
                          <a:effectLst/>
                          <a:cs typeface="B Nazanin" panose="00000400000000000000" pitchFamily="2" charset="-78"/>
                        </a:rPr>
                        <a:t>27</a:t>
                      </a:r>
                      <a:endParaRPr lang="en-US" sz="1400" b="0" i="0" u="none" strike="noStrike">
                        <a:solidFill>
                          <a:srgbClr val="000000"/>
                        </a:solidFill>
                        <a:effectLst/>
                        <a:latin typeface="B Zar" panose="00000400000000000000" pitchFamily="2" charset="-78"/>
                        <a:cs typeface="B Nazanin" panose="00000400000000000000" pitchFamily="2" charset="-78"/>
                      </a:endParaRPr>
                    </a:p>
                  </a:txBody>
                  <a:tcPr marL="4225" marR="4225" marT="4225" marB="0" anchor="ctr"/>
                </a:tc>
                <a:tc>
                  <a:txBody>
                    <a:bodyPr/>
                    <a:lstStyle/>
                    <a:p>
                      <a:pPr algn="ctr" fontAlgn="ctr"/>
                      <a:r>
                        <a:rPr lang="en-US" sz="1400" u="none" strike="noStrike">
                          <a:effectLst/>
                          <a:cs typeface="B Nazanin" panose="00000400000000000000" pitchFamily="2" charset="-78"/>
                        </a:rPr>
                        <a:t>239</a:t>
                      </a:r>
                      <a:endParaRPr lang="en-US" sz="1400" b="0" i="0" u="none" strike="noStrike">
                        <a:solidFill>
                          <a:srgbClr val="000000"/>
                        </a:solidFill>
                        <a:effectLst/>
                        <a:latin typeface="B Zar" panose="00000400000000000000" pitchFamily="2" charset="-78"/>
                        <a:cs typeface="B Nazanin" panose="00000400000000000000" pitchFamily="2" charset="-78"/>
                      </a:endParaRPr>
                    </a:p>
                  </a:txBody>
                  <a:tcPr marL="4225" marR="4225" marT="4225" marB="0" anchor="ctr"/>
                </a:tc>
                <a:tc>
                  <a:txBody>
                    <a:bodyPr/>
                    <a:lstStyle/>
                    <a:p>
                      <a:pPr algn="ctr" fontAlgn="ctr"/>
                      <a:r>
                        <a:rPr lang="en-US" sz="1400" u="none" strike="noStrike">
                          <a:effectLst/>
                          <a:cs typeface="B Nazanin" panose="00000400000000000000" pitchFamily="2" charset="-78"/>
                        </a:rPr>
                        <a:t>186</a:t>
                      </a:r>
                      <a:endParaRPr lang="en-US" sz="1400" b="0" i="0" u="none" strike="noStrike">
                        <a:solidFill>
                          <a:srgbClr val="000000"/>
                        </a:solidFill>
                        <a:effectLst/>
                        <a:latin typeface="B Zar" panose="00000400000000000000" pitchFamily="2" charset="-78"/>
                        <a:cs typeface="B Nazanin" panose="00000400000000000000" pitchFamily="2" charset="-78"/>
                      </a:endParaRPr>
                    </a:p>
                  </a:txBody>
                  <a:tcPr marL="4225" marR="4225" marT="4225" marB="0" anchor="ctr"/>
                </a:tc>
                <a:tc>
                  <a:txBody>
                    <a:bodyPr/>
                    <a:lstStyle/>
                    <a:p>
                      <a:pPr algn="ctr" fontAlgn="ctr"/>
                      <a:r>
                        <a:rPr lang="en-US" sz="1400" u="none" strike="noStrike">
                          <a:effectLst/>
                          <a:cs typeface="B Nazanin" panose="00000400000000000000" pitchFamily="2" charset="-78"/>
                        </a:rPr>
                        <a:t>38</a:t>
                      </a:r>
                      <a:endParaRPr lang="en-US" sz="1400" b="0" i="0" u="none" strike="noStrike">
                        <a:solidFill>
                          <a:srgbClr val="000000"/>
                        </a:solidFill>
                        <a:effectLst/>
                        <a:latin typeface="B Zar" panose="00000400000000000000" pitchFamily="2" charset="-78"/>
                        <a:cs typeface="B Nazanin" panose="00000400000000000000" pitchFamily="2" charset="-78"/>
                      </a:endParaRPr>
                    </a:p>
                  </a:txBody>
                  <a:tcPr marL="4225" marR="4225" marT="4225" marB="0" anchor="ctr"/>
                </a:tc>
                <a:tc>
                  <a:txBody>
                    <a:bodyPr/>
                    <a:lstStyle/>
                    <a:p>
                      <a:pPr algn="ctr" fontAlgn="ctr"/>
                      <a:r>
                        <a:rPr lang="en-US" sz="1400" u="none" strike="noStrike">
                          <a:effectLst/>
                          <a:cs typeface="B Nazanin" panose="00000400000000000000" pitchFamily="2" charset="-78"/>
                        </a:rPr>
                        <a:t>224</a:t>
                      </a:r>
                      <a:endParaRPr lang="en-US" sz="1400" b="0" i="0" u="none" strike="noStrike">
                        <a:solidFill>
                          <a:srgbClr val="000000"/>
                        </a:solidFill>
                        <a:effectLst/>
                        <a:latin typeface="B Zar" panose="00000400000000000000" pitchFamily="2" charset="-78"/>
                        <a:cs typeface="B Nazanin" panose="00000400000000000000" pitchFamily="2" charset="-78"/>
                      </a:endParaRPr>
                    </a:p>
                  </a:txBody>
                  <a:tcPr marL="4225" marR="4225" marT="4225" marB="0" anchor="ctr"/>
                </a:tc>
                <a:tc>
                  <a:txBody>
                    <a:bodyPr/>
                    <a:lstStyle/>
                    <a:p>
                      <a:pPr algn="ctr" fontAlgn="ctr"/>
                      <a:r>
                        <a:rPr lang="en-US" sz="1400" u="none" strike="noStrike">
                          <a:effectLst/>
                          <a:cs typeface="B Nazanin" panose="00000400000000000000" pitchFamily="2" charset="-78"/>
                        </a:rPr>
                        <a:t>171</a:t>
                      </a:r>
                      <a:endParaRPr lang="en-US" sz="1400" b="0" i="0" u="none" strike="noStrike">
                        <a:solidFill>
                          <a:srgbClr val="000000"/>
                        </a:solidFill>
                        <a:effectLst/>
                        <a:latin typeface="B Zar" panose="00000400000000000000" pitchFamily="2" charset="-78"/>
                        <a:cs typeface="B Nazanin" panose="00000400000000000000" pitchFamily="2" charset="-78"/>
                      </a:endParaRPr>
                    </a:p>
                  </a:txBody>
                  <a:tcPr marL="4225" marR="4225" marT="4225" marB="0" anchor="ctr"/>
                </a:tc>
                <a:tc>
                  <a:txBody>
                    <a:bodyPr/>
                    <a:lstStyle/>
                    <a:p>
                      <a:pPr algn="ctr" fontAlgn="ctr"/>
                      <a:r>
                        <a:rPr lang="en-US" sz="1400" u="none" strike="noStrike">
                          <a:effectLst/>
                          <a:cs typeface="B Nazanin" panose="00000400000000000000" pitchFamily="2" charset="-78"/>
                        </a:rPr>
                        <a:t>23</a:t>
                      </a:r>
                      <a:endParaRPr lang="en-US" sz="1400" b="0" i="0" u="none" strike="noStrike">
                        <a:solidFill>
                          <a:srgbClr val="000000"/>
                        </a:solidFill>
                        <a:effectLst/>
                        <a:latin typeface="B Zar" panose="00000400000000000000" pitchFamily="2" charset="-78"/>
                        <a:cs typeface="B Nazanin" panose="00000400000000000000" pitchFamily="2" charset="-78"/>
                      </a:endParaRPr>
                    </a:p>
                  </a:txBody>
                  <a:tcPr marL="4225" marR="4225" marT="4225" marB="0" anchor="ctr"/>
                </a:tc>
                <a:tc>
                  <a:txBody>
                    <a:bodyPr/>
                    <a:lstStyle/>
                    <a:p>
                      <a:pPr algn="ctr" fontAlgn="ctr"/>
                      <a:r>
                        <a:rPr lang="en-US" sz="1400" u="none" strike="noStrike">
                          <a:effectLst/>
                          <a:cs typeface="B Nazanin" panose="00000400000000000000" pitchFamily="2" charset="-78"/>
                        </a:rPr>
                        <a:t>194</a:t>
                      </a:r>
                      <a:endParaRPr lang="en-US" sz="1400" b="0" i="0" u="none" strike="noStrike">
                        <a:solidFill>
                          <a:srgbClr val="000000"/>
                        </a:solidFill>
                        <a:effectLst/>
                        <a:latin typeface="B Zar" panose="00000400000000000000" pitchFamily="2" charset="-78"/>
                        <a:cs typeface="B Nazanin" panose="00000400000000000000" pitchFamily="2" charset="-78"/>
                      </a:endParaRPr>
                    </a:p>
                  </a:txBody>
                  <a:tcPr marL="4225" marR="4225" marT="4225" marB="0" anchor="ctr"/>
                </a:tc>
                <a:tc>
                  <a:txBody>
                    <a:bodyPr/>
                    <a:lstStyle/>
                    <a:p>
                      <a:pPr algn="ctr" fontAlgn="ctr"/>
                      <a:r>
                        <a:rPr lang="en-US" sz="1400" u="none" strike="noStrike">
                          <a:effectLst/>
                          <a:cs typeface="B Nazanin" panose="00000400000000000000" pitchFamily="2" charset="-78"/>
                        </a:rPr>
                        <a:t>121</a:t>
                      </a:r>
                      <a:endParaRPr lang="en-US" sz="1400" b="0" i="0" u="none" strike="noStrike">
                        <a:solidFill>
                          <a:srgbClr val="000000"/>
                        </a:solidFill>
                        <a:effectLst/>
                        <a:latin typeface="B Zar" panose="00000400000000000000" pitchFamily="2" charset="-78"/>
                        <a:cs typeface="B Nazanin" panose="00000400000000000000" pitchFamily="2" charset="-78"/>
                      </a:endParaRPr>
                    </a:p>
                  </a:txBody>
                  <a:tcPr marL="4225" marR="4225" marT="4225" marB="0" anchor="ctr"/>
                </a:tc>
                <a:tc>
                  <a:txBody>
                    <a:bodyPr/>
                    <a:lstStyle/>
                    <a:p>
                      <a:pPr algn="ctr" rtl="1" fontAlgn="t"/>
                      <a:r>
                        <a:rPr lang="en-US" sz="1400" u="none" strike="noStrike">
                          <a:effectLst/>
                          <a:cs typeface="B Nazanin" panose="00000400000000000000" pitchFamily="2" charset="-78"/>
                        </a:rPr>
                        <a:t>736</a:t>
                      </a:r>
                      <a:endParaRPr lang="en-US" sz="1400" b="1" i="0" u="none" strike="noStrike">
                        <a:solidFill>
                          <a:srgbClr val="000000"/>
                        </a:solidFill>
                        <a:effectLst/>
                        <a:latin typeface="B Zar" panose="00000400000000000000" pitchFamily="2" charset="-78"/>
                        <a:cs typeface="B Nazanin" panose="00000400000000000000" pitchFamily="2" charset="-78"/>
                      </a:endParaRPr>
                    </a:p>
                  </a:txBody>
                  <a:tcPr marL="4225" marR="4225" marT="4225" marB="0"/>
                </a:tc>
                <a:tc>
                  <a:txBody>
                    <a:bodyPr/>
                    <a:lstStyle/>
                    <a:p>
                      <a:pPr algn="ctr" fontAlgn="ctr"/>
                      <a:r>
                        <a:rPr lang="en-US" sz="1400" u="none" strike="noStrike">
                          <a:effectLst/>
                          <a:cs typeface="B Nazanin" panose="00000400000000000000" pitchFamily="2" charset="-78"/>
                        </a:rPr>
                        <a:t>857</a:t>
                      </a:r>
                      <a:endParaRPr lang="en-US" sz="1400" b="0" i="0" u="none" strike="noStrike">
                        <a:solidFill>
                          <a:srgbClr val="000000"/>
                        </a:solidFill>
                        <a:effectLst/>
                        <a:latin typeface="B Zar" panose="00000400000000000000" pitchFamily="2" charset="-78"/>
                        <a:cs typeface="B Nazanin" panose="00000400000000000000" pitchFamily="2" charset="-78"/>
                      </a:endParaRPr>
                    </a:p>
                  </a:txBody>
                  <a:tcPr marL="4225" marR="4225" marT="4225" marB="0" anchor="ctr"/>
                </a:tc>
                <a:tc>
                  <a:txBody>
                    <a:bodyPr/>
                    <a:lstStyle/>
                    <a:p>
                      <a:pPr algn="ctr" fontAlgn="ctr"/>
                      <a:r>
                        <a:rPr lang="en-US" sz="1400" u="none" strike="noStrike">
                          <a:effectLst/>
                          <a:cs typeface="B Nazanin" panose="00000400000000000000" pitchFamily="2" charset="-78"/>
                        </a:rPr>
                        <a:t>53.07</a:t>
                      </a:r>
                      <a:endParaRPr lang="en-US" sz="1400" b="0" i="0" u="none" strike="noStrike">
                        <a:solidFill>
                          <a:srgbClr val="000000"/>
                        </a:solidFill>
                        <a:effectLst/>
                        <a:latin typeface="B Zar" panose="00000400000000000000" pitchFamily="2" charset="-78"/>
                        <a:cs typeface="B Nazanin" panose="00000400000000000000" pitchFamily="2" charset="-78"/>
                      </a:endParaRPr>
                    </a:p>
                  </a:txBody>
                  <a:tcPr marL="4225" marR="4225" marT="4225" marB="0" anchor="ctr"/>
                </a:tc>
                <a:tc>
                  <a:txBody>
                    <a:bodyPr/>
                    <a:lstStyle/>
                    <a:p>
                      <a:pPr algn="ctr" fontAlgn="ctr"/>
                      <a:r>
                        <a:rPr lang="en-US" sz="1400" u="none" strike="noStrike">
                          <a:effectLst/>
                          <a:cs typeface="B Nazanin" panose="00000400000000000000" pitchFamily="2" charset="-78"/>
                        </a:rPr>
                        <a:t>42.816</a:t>
                      </a:r>
                      <a:endParaRPr lang="en-US" sz="1400" b="0" i="0" u="none" strike="noStrike">
                        <a:solidFill>
                          <a:srgbClr val="000000"/>
                        </a:solidFill>
                        <a:effectLst/>
                        <a:latin typeface="B Zar" panose="00000400000000000000" pitchFamily="2" charset="-78"/>
                        <a:cs typeface="B Nazanin" panose="00000400000000000000" pitchFamily="2" charset="-78"/>
                      </a:endParaRPr>
                    </a:p>
                  </a:txBody>
                  <a:tcPr marL="4225" marR="4225" marT="4225" marB="0" anchor="ctr"/>
                </a:tc>
                <a:tc>
                  <a:txBody>
                    <a:bodyPr/>
                    <a:lstStyle/>
                    <a:p>
                      <a:pPr algn="ctr" fontAlgn="ctr"/>
                      <a:r>
                        <a:rPr lang="en-US" sz="1400" u="none" strike="noStrike">
                          <a:effectLst/>
                          <a:cs typeface="B Nazanin" panose="00000400000000000000" pitchFamily="2" charset="-78"/>
                        </a:rPr>
                        <a:t>44.016</a:t>
                      </a:r>
                      <a:endParaRPr lang="en-US" sz="1400" b="0" i="0" u="none" strike="noStrike">
                        <a:solidFill>
                          <a:srgbClr val="000000"/>
                        </a:solidFill>
                        <a:effectLst/>
                        <a:latin typeface="B Zar" panose="00000400000000000000" pitchFamily="2" charset="-78"/>
                        <a:cs typeface="B Nazanin" panose="00000400000000000000" pitchFamily="2" charset="-78"/>
                      </a:endParaRPr>
                    </a:p>
                  </a:txBody>
                  <a:tcPr marL="4225" marR="4225" marT="4225" marB="0" anchor="ctr"/>
                </a:tc>
                <a:tc>
                  <a:txBody>
                    <a:bodyPr/>
                    <a:lstStyle/>
                    <a:p>
                      <a:pPr algn="r" fontAlgn="b"/>
                      <a:r>
                        <a:rPr lang="en-US" sz="1400" u="none" strike="noStrike">
                          <a:effectLst/>
                          <a:cs typeface="B Nazanin" panose="00000400000000000000" pitchFamily="2" charset="-78"/>
                        </a:rPr>
                        <a:t>228</a:t>
                      </a:r>
                      <a:endParaRPr lang="en-US" sz="1400" b="0" i="0" u="none" strike="noStrike">
                        <a:solidFill>
                          <a:srgbClr val="000000"/>
                        </a:solidFill>
                        <a:effectLst/>
                        <a:latin typeface="Calibri" panose="020F0502020204030204" pitchFamily="34" charset="0"/>
                        <a:cs typeface="B Nazanin" panose="00000400000000000000" pitchFamily="2" charset="-78"/>
                      </a:endParaRPr>
                    </a:p>
                  </a:txBody>
                  <a:tcPr marL="4225" marR="4225" marT="4225" marB="0" anchor="b"/>
                </a:tc>
                <a:tc>
                  <a:txBody>
                    <a:bodyPr/>
                    <a:lstStyle/>
                    <a:p>
                      <a:pPr algn="r" fontAlgn="b"/>
                      <a:r>
                        <a:rPr lang="en-US" sz="1400" u="none" strike="noStrike">
                          <a:effectLst/>
                          <a:cs typeface="B Nazanin" panose="00000400000000000000" pitchFamily="2" charset="-78"/>
                        </a:rPr>
                        <a:t>1719</a:t>
                      </a:r>
                      <a:endParaRPr lang="en-US" sz="1400" b="0" i="0" u="none" strike="noStrike">
                        <a:solidFill>
                          <a:srgbClr val="000000"/>
                        </a:solidFill>
                        <a:effectLst/>
                        <a:latin typeface="Calibri" panose="020F0502020204030204" pitchFamily="34" charset="0"/>
                        <a:cs typeface="B Nazanin" panose="00000400000000000000" pitchFamily="2" charset="-78"/>
                      </a:endParaRPr>
                    </a:p>
                  </a:txBody>
                  <a:tcPr marL="4225" marR="4225" marT="4225" marB="0" anchor="b"/>
                </a:tc>
                <a:tc>
                  <a:txBody>
                    <a:bodyPr/>
                    <a:lstStyle/>
                    <a:p>
                      <a:pPr algn="r" fontAlgn="b"/>
                      <a:r>
                        <a:rPr lang="en-US" sz="1400" u="none" strike="noStrike" dirty="0">
                          <a:effectLst/>
                          <a:cs typeface="B Nazanin" panose="00000400000000000000" pitchFamily="2" charset="-78"/>
                        </a:rPr>
                        <a:t>1947</a:t>
                      </a:r>
                      <a:endParaRPr lang="en-US" sz="1400" b="0" i="0" u="none" strike="noStrike" dirty="0">
                        <a:solidFill>
                          <a:srgbClr val="000000"/>
                        </a:solidFill>
                        <a:effectLst/>
                        <a:latin typeface="Calibri" panose="020F0502020204030204" pitchFamily="34" charset="0"/>
                        <a:cs typeface="B Nazanin" panose="00000400000000000000" pitchFamily="2" charset="-78"/>
                      </a:endParaRPr>
                    </a:p>
                  </a:txBody>
                  <a:tcPr marL="4225" marR="4225" marT="4225" marB="0" anchor="b"/>
                </a:tc>
                <a:extLst>
                  <a:ext uri="{0D108BD9-81ED-4DB2-BD59-A6C34878D82A}">
                    <a16:rowId xmlns="" xmlns:a16="http://schemas.microsoft.com/office/drawing/2014/main" val="3579188893"/>
                  </a:ext>
                </a:extLst>
              </a:tr>
              <a:tr h="403604">
                <a:tc>
                  <a:txBody>
                    <a:bodyPr/>
                    <a:lstStyle/>
                    <a:p>
                      <a:pPr algn="ctr" rtl="1" fontAlgn="t"/>
                      <a:r>
                        <a:rPr lang="fa-IR" sz="1400" u="none" strike="noStrike">
                          <a:effectLst/>
                          <a:cs typeface="B Nazanin" panose="00000400000000000000" pitchFamily="2" charset="-78"/>
                        </a:rPr>
                        <a:t>بیله سوار</a:t>
                      </a:r>
                      <a:endParaRPr lang="fa-IR" sz="1400" b="1" i="0" u="none" strike="noStrike">
                        <a:solidFill>
                          <a:srgbClr val="000000"/>
                        </a:solidFill>
                        <a:effectLst/>
                        <a:latin typeface="B Zar" panose="00000400000000000000" pitchFamily="2" charset="-78"/>
                        <a:cs typeface="B Nazanin" panose="00000400000000000000" pitchFamily="2" charset="-78"/>
                      </a:endParaRPr>
                    </a:p>
                  </a:txBody>
                  <a:tcPr marL="4225" marR="4225" marT="4225" marB="0"/>
                </a:tc>
                <a:tc>
                  <a:txBody>
                    <a:bodyPr/>
                    <a:lstStyle/>
                    <a:p>
                      <a:pPr algn="ctr" fontAlgn="b"/>
                      <a:r>
                        <a:rPr lang="en-US" sz="1400" u="none" strike="noStrike">
                          <a:effectLst/>
                          <a:cs typeface="B Nazanin" panose="00000400000000000000" pitchFamily="2" charset="-78"/>
                        </a:rPr>
                        <a:t>419.0</a:t>
                      </a:r>
                      <a:endParaRPr lang="en-US" sz="1400" b="0" i="0" u="none" strike="noStrike">
                        <a:solidFill>
                          <a:srgbClr val="000000"/>
                        </a:solidFill>
                        <a:effectLst/>
                        <a:latin typeface="Calibri" panose="020F0502020204030204" pitchFamily="34" charset="0"/>
                        <a:cs typeface="B Nazanin" panose="00000400000000000000" pitchFamily="2" charset="-78"/>
                      </a:endParaRPr>
                    </a:p>
                  </a:txBody>
                  <a:tcPr marL="4225" marR="4225" marT="4225" marB="0" anchor="b"/>
                </a:tc>
                <a:tc>
                  <a:txBody>
                    <a:bodyPr/>
                    <a:lstStyle/>
                    <a:p>
                      <a:pPr algn="ctr" fontAlgn="b"/>
                      <a:r>
                        <a:rPr lang="en-US" sz="1400" u="none" strike="noStrike">
                          <a:effectLst/>
                          <a:cs typeface="B Nazanin" panose="00000400000000000000" pitchFamily="2" charset="-78"/>
                        </a:rPr>
                        <a:t>219</a:t>
                      </a:r>
                      <a:endParaRPr lang="en-US" sz="1400" b="0" i="0" u="none" strike="noStrike">
                        <a:solidFill>
                          <a:srgbClr val="000000"/>
                        </a:solidFill>
                        <a:effectLst/>
                        <a:latin typeface="Calibri" panose="020F0502020204030204" pitchFamily="34" charset="0"/>
                        <a:cs typeface="B Nazanin" panose="00000400000000000000" pitchFamily="2" charset="-78"/>
                      </a:endParaRPr>
                    </a:p>
                  </a:txBody>
                  <a:tcPr marL="4225" marR="4225" marT="4225" marB="0" anchor="b"/>
                </a:tc>
                <a:tc>
                  <a:txBody>
                    <a:bodyPr/>
                    <a:lstStyle/>
                    <a:p>
                      <a:pPr algn="ctr" fontAlgn="b"/>
                      <a:r>
                        <a:rPr lang="en-US" sz="1400" u="none" strike="noStrike">
                          <a:effectLst/>
                          <a:cs typeface="B Nazanin" panose="00000400000000000000" pitchFamily="2" charset="-78"/>
                        </a:rPr>
                        <a:t>200.0</a:t>
                      </a:r>
                      <a:endParaRPr lang="en-US" sz="1400" b="0" i="0" u="none" strike="noStrike">
                        <a:solidFill>
                          <a:srgbClr val="000000"/>
                        </a:solidFill>
                        <a:effectLst/>
                        <a:latin typeface="Calibri" panose="020F0502020204030204" pitchFamily="34" charset="0"/>
                        <a:cs typeface="B Nazanin" panose="00000400000000000000" pitchFamily="2" charset="-78"/>
                      </a:endParaRPr>
                    </a:p>
                  </a:txBody>
                  <a:tcPr marL="4225" marR="4225" marT="4225" marB="0" anchor="b"/>
                </a:tc>
                <a:tc>
                  <a:txBody>
                    <a:bodyPr/>
                    <a:lstStyle/>
                    <a:p>
                      <a:pPr algn="ctr" rtl="0" fontAlgn="ctr"/>
                      <a:r>
                        <a:rPr lang="en-US" sz="1400" u="none" strike="noStrike">
                          <a:effectLst/>
                          <a:cs typeface="B Nazanin" panose="00000400000000000000" pitchFamily="2" charset="-78"/>
                        </a:rPr>
                        <a:t>197</a:t>
                      </a:r>
                      <a:endParaRPr lang="en-US" sz="1400" b="0" i="0" u="none" strike="noStrike">
                        <a:solidFill>
                          <a:srgbClr val="000000"/>
                        </a:solidFill>
                        <a:effectLst/>
                        <a:latin typeface="B Zar" panose="00000400000000000000" pitchFamily="2" charset="-78"/>
                        <a:cs typeface="B Nazanin" panose="00000400000000000000" pitchFamily="2" charset="-78"/>
                      </a:endParaRPr>
                    </a:p>
                  </a:txBody>
                  <a:tcPr marL="4225" marR="4225" marT="4225" marB="0" anchor="ctr"/>
                </a:tc>
                <a:tc>
                  <a:txBody>
                    <a:bodyPr/>
                    <a:lstStyle/>
                    <a:p>
                      <a:pPr algn="ctr" rtl="0" fontAlgn="ctr"/>
                      <a:r>
                        <a:rPr lang="en-US" sz="1400" u="none" strike="noStrike">
                          <a:effectLst/>
                          <a:cs typeface="B Nazanin" panose="00000400000000000000" pitchFamily="2" charset="-78"/>
                        </a:rPr>
                        <a:t>60</a:t>
                      </a:r>
                      <a:endParaRPr lang="en-US" sz="1400" b="0" i="0" u="none" strike="noStrike">
                        <a:solidFill>
                          <a:srgbClr val="000000"/>
                        </a:solidFill>
                        <a:effectLst/>
                        <a:latin typeface="B Zar" panose="00000400000000000000" pitchFamily="2" charset="-78"/>
                        <a:cs typeface="B Nazanin" panose="00000400000000000000" pitchFamily="2" charset="-78"/>
                      </a:endParaRPr>
                    </a:p>
                  </a:txBody>
                  <a:tcPr marL="4225" marR="4225" marT="4225" marB="0" anchor="ctr"/>
                </a:tc>
                <a:tc>
                  <a:txBody>
                    <a:bodyPr/>
                    <a:lstStyle/>
                    <a:p>
                      <a:pPr algn="ctr" rtl="0" fontAlgn="ctr"/>
                      <a:r>
                        <a:rPr lang="en-US" sz="1400" u="none" strike="noStrike">
                          <a:effectLst/>
                          <a:cs typeface="B Nazanin" panose="00000400000000000000" pitchFamily="2" charset="-78"/>
                        </a:rPr>
                        <a:t>257</a:t>
                      </a:r>
                      <a:endParaRPr lang="en-US" sz="1400" b="0" i="0" u="none" strike="noStrike">
                        <a:solidFill>
                          <a:srgbClr val="000000"/>
                        </a:solidFill>
                        <a:effectLst/>
                        <a:latin typeface="B Zar" panose="00000400000000000000" pitchFamily="2" charset="-78"/>
                        <a:cs typeface="B Nazanin" panose="00000400000000000000" pitchFamily="2" charset="-78"/>
                      </a:endParaRPr>
                    </a:p>
                  </a:txBody>
                  <a:tcPr marL="4225" marR="4225" marT="4225" marB="0" anchor="ctr"/>
                </a:tc>
                <a:tc>
                  <a:txBody>
                    <a:bodyPr/>
                    <a:lstStyle/>
                    <a:p>
                      <a:pPr algn="ctr" rtl="0" fontAlgn="ctr"/>
                      <a:r>
                        <a:rPr lang="en-US" sz="1400" u="none" strike="noStrike">
                          <a:effectLst/>
                          <a:cs typeface="B Nazanin" panose="00000400000000000000" pitchFamily="2" charset="-78"/>
                        </a:rPr>
                        <a:t>16</a:t>
                      </a:r>
                      <a:endParaRPr lang="en-US" sz="1400" b="0" i="0" u="none" strike="noStrike">
                        <a:solidFill>
                          <a:srgbClr val="000000"/>
                        </a:solidFill>
                        <a:effectLst/>
                        <a:latin typeface="B Zar" panose="00000400000000000000" pitchFamily="2" charset="-78"/>
                        <a:cs typeface="B Nazanin" panose="00000400000000000000" pitchFamily="2" charset="-78"/>
                      </a:endParaRPr>
                    </a:p>
                  </a:txBody>
                  <a:tcPr marL="4225" marR="4225" marT="4225" marB="0" anchor="ctr"/>
                </a:tc>
                <a:tc>
                  <a:txBody>
                    <a:bodyPr/>
                    <a:lstStyle/>
                    <a:p>
                      <a:pPr algn="ctr" rtl="0" fontAlgn="ctr"/>
                      <a:r>
                        <a:rPr lang="en-US" sz="1400" u="none" strike="noStrike">
                          <a:effectLst/>
                          <a:cs typeface="B Nazanin" panose="00000400000000000000" pitchFamily="2" charset="-78"/>
                        </a:rPr>
                        <a:t>5</a:t>
                      </a:r>
                      <a:endParaRPr lang="en-US" sz="1400" b="0" i="0" u="none" strike="noStrike">
                        <a:solidFill>
                          <a:srgbClr val="000000"/>
                        </a:solidFill>
                        <a:effectLst/>
                        <a:latin typeface="B Zar" panose="00000400000000000000" pitchFamily="2" charset="-78"/>
                        <a:cs typeface="B Nazanin" panose="00000400000000000000" pitchFamily="2" charset="-78"/>
                      </a:endParaRPr>
                    </a:p>
                  </a:txBody>
                  <a:tcPr marL="4225" marR="4225" marT="4225" marB="0" anchor="ctr"/>
                </a:tc>
                <a:tc>
                  <a:txBody>
                    <a:bodyPr/>
                    <a:lstStyle/>
                    <a:p>
                      <a:pPr algn="ctr" fontAlgn="ctr"/>
                      <a:r>
                        <a:rPr lang="en-US" sz="1400" u="none" strike="noStrike">
                          <a:effectLst/>
                          <a:cs typeface="B Nazanin" panose="00000400000000000000" pitchFamily="2" charset="-78"/>
                        </a:rPr>
                        <a:t>21</a:t>
                      </a:r>
                      <a:endParaRPr lang="en-US" sz="1400" b="0" i="0" u="none" strike="noStrike">
                        <a:solidFill>
                          <a:srgbClr val="000000"/>
                        </a:solidFill>
                        <a:effectLst/>
                        <a:latin typeface="B Zar" panose="00000400000000000000" pitchFamily="2" charset="-78"/>
                        <a:cs typeface="B Nazanin" panose="00000400000000000000" pitchFamily="2" charset="-78"/>
                      </a:endParaRPr>
                    </a:p>
                  </a:txBody>
                  <a:tcPr marL="4225" marR="4225" marT="4225" marB="0" anchor="ctr"/>
                </a:tc>
                <a:tc>
                  <a:txBody>
                    <a:bodyPr/>
                    <a:lstStyle/>
                    <a:p>
                      <a:pPr algn="ctr" fontAlgn="ctr"/>
                      <a:r>
                        <a:rPr lang="en-US" sz="1400" u="none" strike="noStrike">
                          <a:effectLst/>
                          <a:cs typeface="B Nazanin" panose="00000400000000000000" pitchFamily="2" charset="-78"/>
                        </a:rPr>
                        <a:t>21</a:t>
                      </a:r>
                      <a:endParaRPr lang="en-US" sz="1400" b="0" i="0" u="none" strike="noStrike">
                        <a:solidFill>
                          <a:srgbClr val="000000"/>
                        </a:solidFill>
                        <a:effectLst/>
                        <a:latin typeface="B Zar" panose="00000400000000000000" pitchFamily="2" charset="-78"/>
                        <a:cs typeface="B Nazanin" panose="00000400000000000000" pitchFamily="2" charset="-78"/>
                      </a:endParaRPr>
                    </a:p>
                  </a:txBody>
                  <a:tcPr marL="4225" marR="4225" marT="4225" marB="0" anchor="ctr"/>
                </a:tc>
                <a:tc>
                  <a:txBody>
                    <a:bodyPr/>
                    <a:lstStyle/>
                    <a:p>
                      <a:pPr algn="ctr" fontAlgn="ctr"/>
                      <a:r>
                        <a:rPr lang="en-US" sz="1400" u="none" strike="noStrike">
                          <a:effectLst/>
                          <a:cs typeface="B Nazanin" panose="00000400000000000000" pitchFamily="2" charset="-78"/>
                        </a:rPr>
                        <a:t>5</a:t>
                      </a:r>
                      <a:endParaRPr lang="en-US" sz="1400" b="0" i="0" u="none" strike="noStrike">
                        <a:solidFill>
                          <a:srgbClr val="000000"/>
                        </a:solidFill>
                        <a:effectLst/>
                        <a:latin typeface="B Zar" panose="00000400000000000000" pitchFamily="2" charset="-78"/>
                        <a:cs typeface="B Nazanin" panose="00000400000000000000" pitchFamily="2" charset="-78"/>
                      </a:endParaRPr>
                    </a:p>
                  </a:txBody>
                  <a:tcPr marL="4225" marR="4225" marT="4225" marB="0" anchor="ctr"/>
                </a:tc>
                <a:tc>
                  <a:txBody>
                    <a:bodyPr/>
                    <a:lstStyle/>
                    <a:p>
                      <a:pPr algn="ctr" fontAlgn="ctr"/>
                      <a:r>
                        <a:rPr lang="en-US" sz="1400" u="none" strike="noStrike">
                          <a:effectLst/>
                          <a:cs typeface="B Nazanin" panose="00000400000000000000" pitchFamily="2" charset="-78"/>
                        </a:rPr>
                        <a:t>26</a:t>
                      </a:r>
                      <a:endParaRPr lang="en-US" sz="1400" b="0" i="0" u="none" strike="noStrike">
                        <a:solidFill>
                          <a:srgbClr val="000000"/>
                        </a:solidFill>
                        <a:effectLst/>
                        <a:latin typeface="B Zar" panose="00000400000000000000" pitchFamily="2" charset="-78"/>
                        <a:cs typeface="B Nazanin" panose="00000400000000000000" pitchFamily="2" charset="-78"/>
                      </a:endParaRPr>
                    </a:p>
                  </a:txBody>
                  <a:tcPr marL="4225" marR="4225" marT="4225" marB="0" anchor="ctr"/>
                </a:tc>
                <a:tc>
                  <a:txBody>
                    <a:bodyPr/>
                    <a:lstStyle/>
                    <a:p>
                      <a:pPr algn="ctr" fontAlgn="ctr"/>
                      <a:r>
                        <a:rPr lang="en-US" sz="1400" u="none" strike="noStrike">
                          <a:effectLst/>
                          <a:cs typeface="B Nazanin" panose="00000400000000000000" pitchFamily="2" charset="-78"/>
                        </a:rPr>
                        <a:t>13</a:t>
                      </a:r>
                      <a:endParaRPr lang="en-US" sz="1400" b="0" i="0" u="none" strike="noStrike">
                        <a:solidFill>
                          <a:srgbClr val="000000"/>
                        </a:solidFill>
                        <a:effectLst/>
                        <a:latin typeface="B Zar" panose="00000400000000000000" pitchFamily="2" charset="-78"/>
                        <a:cs typeface="B Nazanin" panose="00000400000000000000" pitchFamily="2" charset="-78"/>
                      </a:endParaRPr>
                    </a:p>
                  </a:txBody>
                  <a:tcPr marL="4225" marR="4225" marT="4225" marB="0" anchor="ctr"/>
                </a:tc>
                <a:tc>
                  <a:txBody>
                    <a:bodyPr/>
                    <a:lstStyle/>
                    <a:p>
                      <a:pPr algn="ctr" fontAlgn="ctr"/>
                      <a:r>
                        <a:rPr lang="en-US" sz="1400" u="none" strike="noStrike">
                          <a:effectLst/>
                          <a:cs typeface="B Nazanin" panose="00000400000000000000" pitchFamily="2" charset="-78"/>
                        </a:rPr>
                        <a:t>15</a:t>
                      </a:r>
                      <a:endParaRPr lang="en-US" sz="1400" b="0" i="0" u="none" strike="noStrike">
                        <a:solidFill>
                          <a:srgbClr val="000000"/>
                        </a:solidFill>
                        <a:effectLst/>
                        <a:latin typeface="B Zar" panose="00000400000000000000" pitchFamily="2" charset="-78"/>
                        <a:cs typeface="B Nazanin" panose="00000400000000000000" pitchFamily="2" charset="-78"/>
                      </a:endParaRPr>
                    </a:p>
                  </a:txBody>
                  <a:tcPr marL="4225" marR="4225" marT="4225" marB="0" anchor="ctr"/>
                </a:tc>
                <a:tc>
                  <a:txBody>
                    <a:bodyPr/>
                    <a:lstStyle/>
                    <a:p>
                      <a:pPr algn="ctr" fontAlgn="ctr"/>
                      <a:r>
                        <a:rPr lang="en-US" sz="1400" u="none" strike="noStrike">
                          <a:effectLst/>
                          <a:cs typeface="B Nazanin" panose="00000400000000000000" pitchFamily="2" charset="-78"/>
                        </a:rPr>
                        <a:t>28</a:t>
                      </a:r>
                      <a:endParaRPr lang="en-US" sz="1400" b="0" i="0" u="none" strike="noStrike">
                        <a:solidFill>
                          <a:srgbClr val="000000"/>
                        </a:solidFill>
                        <a:effectLst/>
                        <a:latin typeface="B Zar" panose="00000400000000000000" pitchFamily="2" charset="-78"/>
                        <a:cs typeface="B Nazanin" panose="00000400000000000000" pitchFamily="2" charset="-78"/>
                      </a:endParaRPr>
                    </a:p>
                  </a:txBody>
                  <a:tcPr marL="4225" marR="4225" marT="4225" marB="0" anchor="ctr"/>
                </a:tc>
                <a:tc>
                  <a:txBody>
                    <a:bodyPr/>
                    <a:lstStyle/>
                    <a:p>
                      <a:pPr algn="ctr" fontAlgn="ctr"/>
                      <a:r>
                        <a:rPr lang="en-US" sz="1400" u="none" strike="noStrike">
                          <a:effectLst/>
                          <a:cs typeface="B Nazanin" panose="00000400000000000000" pitchFamily="2" charset="-78"/>
                        </a:rPr>
                        <a:t>13</a:t>
                      </a:r>
                      <a:endParaRPr lang="en-US" sz="1400" b="0" i="0" u="none" strike="noStrike">
                        <a:solidFill>
                          <a:srgbClr val="000000"/>
                        </a:solidFill>
                        <a:effectLst/>
                        <a:latin typeface="B Zar" panose="00000400000000000000" pitchFamily="2" charset="-78"/>
                        <a:cs typeface="B Nazanin" panose="00000400000000000000" pitchFamily="2" charset="-78"/>
                      </a:endParaRPr>
                    </a:p>
                  </a:txBody>
                  <a:tcPr marL="4225" marR="4225" marT="4225" marB="0" anchor="ctr"/>
                </a:tc>
                <a:tc>
                  <a:txBody>
                    <a:bodyPr/>
                    <a:lstStyle/>
                    <a:p>
                      <a:pPr algn="ctr" fontAlgn="ctr"/>
                      <a:r>
                        <a:rPr lang="en-US" sz="1400" u="none" strike="noStrike">
                          <a:effectLst/>
                          <a:cs typeface="B Nazanin" panose="00000400000000000000" pitchFamily="2" charset="-78"/>
                        </a:rPr>
                        <a:t>8</a:t>
                      </a:r>
                      <a:endParaRPr lang="en-US" sz="1400" b="0" i="0" u="none" strike="noStrike">
                        <a:solidFill>
                          <a:srgbClr val="000000"/>
                        </a:solidFill>
                        <a:effectLst/>
                        <a:latin typeface="B Zar" panose="00000400000000000000" pitchFamily="2" charset="-78"/>
                        <a:cs typeface="B Nazanin" panose="00000400000000000000" pitchFamily="2" charset="-78"/>
                      </a:endParaRPr>
                    </a:p>
                  </a:txBody>
                  <a:tcPr marL="4225" marR="4225" marT="4225" marB="0" anchor="ctr"/>
                </a:tc>
                <a:tc>
                  <a:txBody>
                    <a:bodyPr/>
                    <a:lstStyle/>
                    <a:p>
                      <a:pPr algn="ctr" fontAlgn="ctr"/>
                      <a:r>
                        <a:rPr lang="en-US" sz="1400" u="none" strike="noStrike">
                          <a:effectLst/>
                          <a:cs typeface="B Nazanin" panose="00000400000000000000" pitchFamily="2" charset="-78"/>
                        </a:rPr>
                        <a:t>21</a:t>
                      </a:r>
                      <a:endParaRPr lang="en-US" sz="1400" b="0" i="0" u="none" strike="noStrike">
                        <a:solidFill>
                          <a:srgbClr val="000000"/>
                        </a:solidFill>
                        <a:effectLst/>
                        <a:latin typeface="B Zar" panose="00000400000000000000" pitchFamily="2" charset="-78"/>
                        <a:cs typeface="B Nazanin" panose="00000400000000000000" pitchFamily="2" charset="-78"/>
                      </a:endParaRPr>
                    </a:p>
                  </a:txBody>
                  <a:tcPr marL="4225" marR="4225" marT="4225" marB="0" anchor="ctr"/>
                </a:tc>
                <a:tc>
                  <a:txBody>
                    <a:bodyPr/>
                    <a:lstStyle/>
                    <a:p>
                      <a:pPr algn="ctr" fontAlgn="ctr"/>
                      <a:r>
                        <a:rPr lang="en-US" sz="1400" u="none" strike="noStrike">
                          <a:effectLst/>
                          <a:cs typeface="B Nazanin" panose="00000400000000000000" pitchFamily="2" charset="-78"/>
                        </a:rPr>
                        <a:t>14</a:t>
                      </a:r>
                      <a:endParaRPr lang="en-US" sz="1400" b="0" i="0" u="none" strike="noStrike">
                        <a:solidFill>
                          <a:srgbClr val="000000"/>
                        </a:solidFill>
                        <a:effectLst/>
                        <a:latin typeface="B Zar" panose="00000400000000000000" pitchFamily="2" charset="-78"/>
                        <a:cs typeface="B Nazanin" panose="00000400000000000000" pitchFamily="2" charset="-78"/>
                      </a:endParaRPr>
                    </a:p>
                  </a:txBody>
                  <a:tcPr marL="4225" marR="4225" marT="4225" marB="0" anchor="ctr"/>
                </a:tc>
                <a:tc>
                  <a:txBody>
                    <a:bodyPr/>
                    <a:lstStyle/>
                    <a:p>
                      <a:pPr algn="ctr" fontAlgn="ctr"/>
                      <a:r>
                        <a:rPr lang="en-US" sz="1400" u="none" strike="noStrike">
                          <a:effectLst/>
                          <a:cs typeface="B Nazanin" panose="00000400000000000000" pitchFamily="2" charset="-78"/>
                        </a:rPr>
                        <a:t>9</a:t>
                      </a:r>
                      <a:endParaRPr lang="en-US" sz="1400" b="0" i="0" u="none" strike="noStrike">
                        <a:solidFill>
                          <a:srgbClr val="000000"/>
                        </a:solidFill>
                        <a:effectLst/>
                        <a:latin typeface="B Zar" panose="00000400000000000000" pitchFamily="2" charset="-78"/>
                        <a:cs typeface="B Nazanin" panose="00000400000000000000" pitchFamily="2" charset="-78"/>
                      </a:endParaRPr>
                    </a:p>
                  </a:txBody>
                  <a:tcPr marL="4225" marR="4225" marT="4225" marB="0" anchor="ctr"/>
                </a:tc>
                <a:tc>
                  <a:txBody>
                    <a:bodyPr/>
                    <a:lstStyle/>
                    <a:p>
                      <a:pPr algn="ctr" fontAlgn="ctr"/>
                      <a:r>
                        <a:rPr lang="en-US" sz="1400" u="none" strike="noStrike">
                          <a:effectLst/>
                          <a:cs typeface="B Nazanin" panose="00000400000000000000" pitchFamily="2" charset="-78"/>
                        </a:rPr>
                        <a:t>23</a:t>
                      </a:r>
                      <a:endParaRPr lang="en-US" sz="1400" b="0" i="0" u="none" strike="noStrike">
                        <a:solidFill>
                          <a:srgbClr val="000000"/>
                        </a:solidFill>
                        <a:effectLst/>
                        <a:latin typeface="B Zar" panose="00000400000000000000" pitchFamily="2" charset="-78"/>
                        <a:cs typeface="B Nazanin" panose="00000400000000000000" pitchFamily="2" charset="-78"/>
                      </a:endParaRPr>
                    </a:p>
                  </a:txBody>
                  <a:tcPr marL="4225" marR="4225" marT="4225" marB="0" anchor="ctr"/>
                </a:tc>
                <a:tc>
                  <a:txBody>
                    <a:bodyPr/>
                    <a:lstStyle/>
                    <a:p>
                      <a:pPr algn="ctr" fontAlgn="ctr"/>
                      <a:r>
                        <a:rPr lang="en-US" sz="1400" u="none" strike="noStrike">
                          <a:effectLst/>
                          <a:cs typeface="B Nazanin" panose="00000400000000000000" pitchFamily="2" charset="-78"/>
                        </a:rPr>
                        <a:t>37</a:t>
                      </a:r>
                      <a:endParaRPr lang="en-US" sz="1400" b="0" i="0" u="none" strike="noStrike">
                        <a:solidFill>
                          <a:srgbClr val="000000"/>
                        </a:solidFill>
                        <a:effectLst/>
                        <a:latin typeface="B Zar" panose="00000400000000000000" pitchFamily="2" charset="-78"/>
                        <a:cs typeface="B Nazanin" panose="00000400000000000000" pitchFamily="2" charset="-78"/>
                      </a:endParaRPr>
                    </a:p>
                  </a:txBody>
                  <a:tcPr marL="4225" marR="4225" marT="4225" marB="0" anchor="ctr"/>
                </a:tc>
                <a:tc>
                  <a:txBody>
                    <a:bodyPr/>
                    <a:lstStyle/>
                    <a:p>
                      <a:pPr algn="ctr" rtl="1" fontAlgn="t"/>
                      <a:r>
                        <a:rPr lang="en-US" sz="1400" u="none" strike="noStrike">
                          <a:effectLst/>
                          <a:cs typeface="B Nazanin" panose="00000400000000000000" pitchFamily="2" charset="-78"/>
                        </a:rPr>
                        <a:t>61</a:t>
                      </a:r>
                      <a:endParaRPr lang="en-US" sz="1400" b="1" i="0" u="none" strike="noStrike">
                        <a:solidFill>
                          <a:srgbClr val="000000"/>
                        </a:solidFill>
                        <a:effectLst/>
                        <a:latin typeface="B Zar" panose="00000400000000000000" pitchFamily="2" charset="-78"/>
                        <a:cs typeface="B Nazanin" panose="00000400000000000000" pitchFamily="2" charset="-78"/>
                      </a:endParaRPr>
                    </a:p>
                  </a:txBody>
                  <a:tcPr marL="4225" marR="4225" marT="4225" marB="0"/>
                </a:tc>
                <a:tc>
                  <a:txBody>
                    <a:bodyPr/>
                    <a:lstStyle/>
                    <a:p>
                      <a:pPr algn="ctr" fontAlgn="ctr"/>
                      <a:r>
                        <a:rPr lang="en-US" sz="1400" u="none" strike="noStrike">
                          <a:effectLst/>
                          <a:cs typeface="B Nazanin" panose="00000400000000000000" pitchFamily="2" charset="-78"/>
                        </a:rPr>
                        <a:t>98</a:t>
                      </a:r>
                      <a:endParaRPr lang="en-US" sz="1400" b="0" i="0" u="none" strike="noStrike">
                        <a:solidFill>
                          <a:srgbClr val="000000"/>
                        </a:solidFill>
                        <a:effectLst/>
                        <a:latin typeface="B Zar" panose="00000400000000000000" pitchFamily="2" charset="-78"/>
                        <a:cs typeface="B Nazanin" panose="00000400000000000000" pitchFamily="2" charset="-78"/>
                      </a:endParaRPr>
                    </a:p>
                  </a:txBody>
                  <a:tcPr marL="4225" marR="4225" marT="4225" marB="0" anchor="ctr"/>
                </a:tc>
                <a:tc>
                  <a:txBody>
                    <a:bodyPr/>
                    <a:lstStyle/>
                    <a:p>
                      <a:pPr algn="ctr" fontAlgn="ctr"/>
                      <a:r>
                        <a:rPr lang="en-US" sz="1400" u="none" strike="noStrike">
                          <a:effectLst/>
                          <a:cs typeface="B Nazanin" panose="00000400000000000000" pitchFamily="2" charset="-78"/>
                        </a:rPr>
                        <a:t>68.519</a:t>
                      </a:r>
                      <a:endParaRPr lang="en-US" sz="1400" b="0" i="0" u="none" strike="noStrike">
                        <a:solidFill>
                          <a:srgbClr val="000000"/>
                        </a:solidFill>
                        <a:effectLst/>
                        <a:latin typeface="B Zar" panose="00000400000000000000" pitchFamily="2" charset="-78"/>
                        <a:cs typeface="B Nazanin" panose="00000400000000000000" pitchFamily="2" charset="-78"/>
                      </a:endParaRPr>
                    </a:p>
                  </a:txBody>
                  <a:tcPr marL="4225" marR="4225" marT="4225" marB="0" anchor="ctr"/>
                </a:tc>
                <a:tc>
                  <a:txBody>
                    <a:bodyPr/>
                    <a:lstStyle/>
                    <a:p>
                      <a:pPr algn="ctr" fontAlgn="ctr"/>
                      <a:r>
                        <a:rPr lang="en-US" sz="1400" u="none" strike="noStrike">
                          <a:effectLst/>
                          <a:cs typeface="B Nazanin" panose="00000400000000000000" pitchFamily="2" charset="-78"/>
                        </a:rPr>
                        <a:t>77.215</a:t>
                      </a:r>
                      <a:endParaRPr lang="en-US" sz="1400" b="0" i="0" u="none" strike="noStrike">
                        <a:solidFill>
                          <a:srgbClr val="000000"/>
                        </a:solidFill>
                        <a:effectLst/>
                        <a:latin typeface="B Zar" panose="00000400000000000000" pitchFamily="2" charset="-78"/>
                        <a:cs typeface="B Nazanin" panose="00000400000000000000" pitchFamily="2" charset="-78"/>
                      </a:endParaRPr>
                    </a:p>
                  </a:txBody>
                  <a:tcPr marL="4225" marR="4225" marT="4225" marB="0" anchor="ctr"/>
                </a:tc>
                <a:tc>
                  <a:txBody>
                    <a:bodyPr/>
                    <a:lstStyle/>
                    <a:p>
                      <a:pPr algn="ctr" fontAlgn="ctr"/>
                      <a:r>
                        <a:rPr lang="en-US" sz="1400" u="none" strike="noStrike">
                          <a:effectLst/>
                          <a:cs typeface="B Nazanin" panose="00000400000000000000" pitchFamily="2" charset="-78"/>
                        </a:rPr>
                        <a:t>73.684</a:t>
                      </a:r>
                      <a:endParaRPr lang="en-US" sz="1400" b="0" i="0" u="none" strike="noStrike">
                        <a:solidFill>
                          <a:srgbClr val="000000"/>
                        </a:solidFill>
                        <a:effectLst/>
                        <a:latin typeface="B Zar" panose="00000400000000000000" pitchFamily="2" charset="-78"/>
                        <a:cs typeface="B Nazanin" panose="00000400000000000000" pitchFamily="2" charset="-78"/>
                      </a:endParaRPr>
                    </a:p>
                  </a:txBody>
                  <a:tcPr marL="4225" marR="4225" marT="4225" marB="0" anchor="ctr"/>
                </a:tc>
                <a:tc>
                  <a:txBody>
                    <a:bodyPr/>
                    <a:lstStyle/>
                    <a:p>
                      <a:pPr algn="r" fontAlgn="b"/>
                      <a:r>
                        <a:rPr lang="en-US" sz="1400" u="none" strike="noStrike">
                          <a:effectLst/>
                          <a:cs typeface="B Nazanin" panose="00000400000000000000" pitchFamily="2" charset="-78"/>
                        </a:rPr>
                        <a:t>54</a:t>
                      </a:r>
                      <a:endParaRPr lang="en-US" sz="1400" b="0" i="0" u="none" strike="noStrike">
                        <a:solidFill>
                          <a:srgbClr val="000000"/>
                        </a:solidFill>
                        <a:effectLst/>
                        <a:latin typeface="Calibri" panose="020F0502020204030204" pitchFamily="34" charset="0"/>
                        <a:cs typeface="B Nazanin" panose="00000400000000000000" pitchFamily="2" charset="-78"/>
                      </a:endParaRPr>
                    </a:p>
                  </a:txBody>
                  <a:tcPr marL="4225" marR="4225" marT="4225" marB="0" anchor="b"/>
                </a:tc>
                <a:tc>
                  <a:txBody>
                    <a:bodyPr/>
                    <a:lstStyle/>
                    <a:p>
                      <a:pPr algn="r" fontAlgn="b"/>
                      <a:r>
                        <a:rPr lang="en-US" sz="1400" u="none" strike="noStrike">
                          <a:effectLst/>
                          <a:cs typeface="B Nazanin" panose="00000400000000000000" pitchFamily="2" charset="-78"/>
                        </a:rPr>
                        <a:t>79</a:t>
                      </a:r>
                      <a:endParaRPr lang="en-US" sz="1400" b="0" i="0" u="none" strike="noStrike">
                        <a:solidFill>
                          <a:srgbClr val="000000"/>
                        </a:solidFill>
                        <a:effectLst/>
                        <a:latin typeface="Calibri" panose="020F0502020204030204" pitchFamily="34" charset="0"/>
                        <a:cs typeface="B Nazanin" panose="00000400000000000000" pitchFamily="2" charset="-78"/>
                      </a:endParaRPr>
                    </a:p>
                  </a:txBody>
                  <a:tcPr marL="4225" marR="4225" marT="4225" marB="0" anchor="b"/>
                </a:tc>
                <a:tc>
                  <a:txBody>
                    <a:bodyPr/>
                    <a:lstStyle/>
                    <a:p>
                      <a:pPr algn="r" fontAlgn="b"/>
                      <a:r>
                        <a:rPr lang="en-US" sz="1400" u="none" strike="noStrike">
                          <a:effectLst/>
                          <a:cs typeface="B Nazanin" panose="00000400000000000000" pitchFamily="2" charset="-78"/>
                        </a:rPr>
                        <a:t>133</a:t>
                      </a:r>
                      <a:endParaRPr lang="en-US" sz="1400" b="0" i="0" u="none" strike="noStrike">
                        <a:solidFill>
                          <a:srgbClr val="000000"/>
                        </a:solidFill>
                        <a:effectLst/>
                        <a:latin typeface="Calibri" panose="020F0502020204030204" pitchFamily="34" charset="0"/>
                        <a:cs typeface="B Nazanin" panose="00000400000000000000" pitchFamily="2" charset="-78"/>
                      </a:endParaRPr>
                    </a:p>
                  </a:txBody>
                  <a:tcPr marL="4225" marR="4225" marT="4225" marB="0" anchor="b"/>
                </a:tc>
                <a:extLst>
                  <a:ext uri="{0D108BD9-81ED-4DB2-BD59-A6C34878D82A}">
                    <a16:rowId xmlns="" xmlns:a16="http://schemas.microsoft.com/office/drawing/2014/main" val="3372736457"/>
                  </a:ext>
                </a:extLst>
              </a:tr>
              <a:tr h="403604">
                <a:tc>
                  <a:txBody>
                    <a:bodyPr/>
                    <a:lstStyle/>
                    <a:p>
                      <a:pPr algn="ctr" rtl="1" fontAlgn="t"/>
                      <a:r>
                        <a:rPr lang="fa-IR" sz="1400" u="none" strike="noStrike">
                          <a:effectLst/>
                          <a:cs typeface="B Nazanin" panose="00000400000000000000" pitchFamily="2" charset="-78"/>
                        </a:rPr>
                        <a:t>نیر</a:t>
                      </a:r>
                      <a:endParaRPr lang="fa-IR" sz="1400" b="1" i="0" u="none" strike="noStrike">
                        <a:solidFill>
                          <a:srgbClr val="000000"/>
                        </a:solidFill>
                        <a:effectLst/>
                        <a:latin typeface="B Zar" panose="00000400000000000000" pitchFamily="2" charset="-78"/>
                        <a:cs typeface="B Nazanin" panose="00000400000000000000" pitchFamily="2" charset="-78"/>
                      </a:endParaRPr>
                    </a:p>
                  </a:txBody>
                  <a:tcPr marL="4225" marR="4225" marT="4225" marB="0"/>
                </a:tc>
                <a:tc>
                  <a:txBody>
                    <a:bodyPr/>
                    <a:lstStyle/>
                    <a:p>
                      <a:pPr algn="ctr" fontAlgn="b"/>
                      <a:r>
                        <a:rPr lang="en-US" sz="1400" u="none" strike="noStrike">
                          <a:effectLst/>
                          <a:cs typeface="B Nazanin" panose="00000400000000000000" pitchFamily="2" charset="-78"/>
                        </a:rPr>
                        <a:t>119.0</a:t>
                      </a:r>
                      <a:endParaRPr lang="en-US" sz="1400" b="0" i="0" u="none" strike="noStrike">
                        <a:solidFill>
                          <a:srgbClr val="000000"/>
                        </a:solidFill>
                        <a:effectLst/>
                        <a:latin typeface="Calibri" panose="020F0502020204030204" pitchFamily="34" charset="0"/>
                        <a:cs typeface="B Nazanin" panose="00000400000000000000" pitchFamily="2" charset="-78"/>
                      </a:endParaRPr>
                    </a:p>
                  </a:txBody>
                  <a:tcPr marL="4225" marR="4225" marT="4225" marB="0" anchor="b"/>
                </a:tc>
                <a:tc>
                  <a:txBody>
                    <a:bodyPr/>
                    <a:lstStyle/>
                    <a:p>
                      <a:pPr algn="ctr" fontAlgn="ctr"/>
                      <a:r>
                        <a:rPr lang="en-US" sz="1400" u="none" strike="noStrike">
                          <a:effectLst/>
                          <a:cs typeface="B Nazanin" panose="00000400000000000000" pitchFamily="2" charset="-78"/>
                        </a:rPr>
                        <a:t>32</a:t>
                      </a:r>
                      <a:endParaRPr lang="en-US" sz="1400" b="0" i="0" u="none" strike="noStrike">
                        <a:solidFill>
                          <a:srgbClr val="000000"/>
                        </a:solidFill>
                        <a:effectLst/>
                        <a:latin typeface="Calibri" panose="020F0502020204030204" pitchFamily="34" charset="0"/>
                        <a:cs typeface="B Nazanin" panose="00000400000000000000" pitchFamily="2" charset="-78"/>
                      </a:endParaRPr>
                    </a:p>
                  </a:txBody>
                  <a:tcPr marL="4225" marR="4225" marT="4225" marB="0" anchor="ctr"/>
                </a:tc>
                <a:tc>
                  <a:txBody>
                    <a:bodyPr/>
                    <a:lstStyle/>
                    <a:p>
                      <a:pPr algn="ctr" fontAlgn="b"/>
                      <a:r>
                        <a:rPr lang="en-US" sz="1400" u="none" strike="noStrike">
                          <a:effectLst/>
                          <a:cs typeface="B Nazanin" panose="00000400000000000000" pitchFamily="2" charset="-78"/>
                        </a:rPr>
                        <a:t>87.0</a:t>
                      </a:r>
                      <a:endParaRPr lang="en-US" sz="1400" b="0" i="0" u="none" strike="noStrike">
                        <a:solidFill>
                          <a:srgbClr val="000000"/>
                        </a:solidFill>
                        <a:effectLst/>
                        <a:latin typeface="Calibri" panose="020F0502020204030204" pitchFamily="34" charset="0"/>
                        <a:cs typeface="B Nazanin" panose="00000400000000000000" pitchFamily="2" charset="-78"/>
                      </a:endParaRPr>
                    </a:p>
                  </a:txBody>
                  <a:tcPr marL="4225" marR="4225" marT="4225" marB="0" anchor="b"/>
                </a:tc>
                <a:tc>
                  <a:txBody>
                    <a:bodyPr/>
                    <a:lstStyle/>
                    <a:p>
                      <a:pPr algn="ctr" rtl="0" fontAlgn="ctr"/>
                      <a:r>
                        <a:rPr lang="en-US" sz="1400" u="none" strike="noStrike">
                          <a:effectLst/>
                          <a:cs typeface="B Nazanin" panose="00000400000000000000" pitchFamily="2" charset="-78"/>
                        </a:rPr>
                        <a:t>29</a:t>
                      </a:r>
                      <a:endParaRPr lang="en-US" sz="1400" b="0" i="0" u="none" strike="noStrike">
                        <a:solidFill>
                          <a:srgbClr val="000000"/>
                        </a:solidFill>
                        <a:effectLst/>
                        <a:latin typeface="B Zar" panose="00000400000000000000" pitchFamily="2" charset="-78"/>
                        <a:cs typeface="B Nazanin" panose="00000400000000000000" pitchFamily="2" charset="-78"/>
                      </a:endParaRPr>
                    </a:p>
                  </a:txBody>
                  <a:tcPr marL="4225" marR="4225" marT="4225" marB="0" anchor="ctr"/>
                </a:tc>
                <a:tc>
                  <a:txBody>
                    <a:bodyPr/>
                    <a:lstStyle/>
                    <a:p>
                      <a:pPr algn="ctr" rtl="0" fontAlgn="ctr"/>
                      <a:r>
                        <a:rPr lang="en-US" sz="1400" u="none" strike="noStrike">
                          <a:effectLst/>
                          <a:cs typeface="B Nazanin" panose="00000400000000000000" pitchFamily="2" charset="-78"/>
                        </a:rPr>
                        <a:t>26</a:t>
                      </a:r>
                      <a:endParaRPr lang="en-US" sz="1400" b="0" i="0" u="none" strike="noStrike">
                        <a:solidFill>
                          <a:srgbClr val="000000"/>
                        </a:solidFill>
                        <a:effectLst/>
                        <a:latin typeface="B Zar" panose="00000400000000000000" pitchFamily="2" charset="-78"/>
                        <a:cs typeface="B Nazanin" panose="00000400000000000000" pitchFamily="2" charset="-78"/>
                      </a:endParaRPr>
                    </a:p>
                  </a:txBody>
                  <a:tcPr marL="4225" marR="4225" marT="4225" marB="0" anchor="ctr"/>
                </a:tc>
                <a:tc>
                  <a:txBody>
                    <a:bodyPr/>
                    <a:lstStyle/>
                    <a:p>
                      <a:pPr algn="ctr" rtl="0" fontAlgn="ctr"/>
                      <a:r>
                        <a:rPr lang="en-US" sz="1400" u="none" strike="noStrike">
                          <a:effectLst/>
                          <a:cs typeface="B Nazanin" panose="00000400000000000000" pitchFamily="2" charset="-78"/>
                        </a:rPr>
                        <a:t>55</a:t>
                      </a:r>
                      <a:endParaRPr lang="en-US" sz="1400" b="0" i="0" u="none" strike="noStrike">
                        <a:solidFill>
                          <a:srgbClr val="000000"/>
                        </a:solidFill>
                        <a:effectLst/>
                        <a:latin typeface="B Zar" panose="00000400000000000000" pitchFamily="2" charset="-78"/>
                        <a:cs typeface="B Nazanin" panose="00000400000000000000" pitchFamily="2" charset="-78"/>
                      </a:endParaRPr>
                    </a:p>
                  </a:txBody>
                  <a:tcPr marL="4225" marR="4225" marT="4225" marB="0" anchor="ctr"/>
                </a:tc>
                <a:tc>
                  <a:txBody>
                    <a:bodyPr/>
                    <a:lstStyle/>
                    <a:p>
                      <a:pPr algn="ctr" rtl="0" fontAlgn="ctr"/>
                      <a:r>
                        <a:rPr lang="en-US" sz="1400" u="none" strike="noStrike">
                          <a:effectLst/>
                          <a:cs typeface="B Nazanin" panose="00000400000000000000" pitchFamily="2" charset="-78"/>
                        </a:rPr>
                        <a:t>2</a:t>
                      </a:r>
                      <a:endParaRPr lang="en-US" sz="1400" b="0" i="0" u="none" strike="noStrike">
                        <a:solidFill>
                          <a:srgbClr val="000000"/>
                        </a:solidFill>
                        <a:effectLst/>
                        <a:latin typeface="B Zar" panose="00000400000000000000" pitchFamily="2" charset="-78"/>
                        <a:cs typeface="B Nazanin" panose="00000400000000000000" pitchFamily="2" charset="-78"/>
                      </a:endParaRPr>
                    </a:p>
                  </a:txBody>
                  <a:tcPr marL="4225" marR="4225" marT="4225" marB="0" anchor="ctr"/>
                </a:tc>
                <a:tc>
                  <a:txBody>
                    <a:bodyPr/>
                    <a:lstStyle/>
                    <a:p>
                      <a:pPr algn="ctr" rtl="0" fontAlgn="ctr"/>
                      <a:r>
                        <a:rPr lang="en-US" sz="1400" u="none" strike="noStrike">
                          <a:effectLst/>
                          <a:cs typeface="B Nazanin" panose="00000400000000000000" pitchFamily="2" charset="-78"/>
                        </a:rPr>
                        <a:t>2</a:t>
                      </a:r>
                      <a:endParaRPr lang="en-US" sz="1400" b="0" i="0" u="none" strike="noStrike">
                        <a:solidFill>
                          <a:srgbClr val="000000"/>
                        </a:solidFill>
                        <a:effectLst/>
                        <a:latin typeface="B Zar" panose="00000400000000000000" pitchFamily="2" charset="-78"/>
                        <a:cs typeface="B Nazanin" panose="00000400000000000000" pitchFamily="2" charset="-78"/>
                      </a:endParaRPr>
                    </a:p>
                  </a:txBody>
                  <a:tcPr marL="4225" marR="4225" marT="4225" marB="0" anchor="ctr"/>
                </a:tc>
                <a:tc>
                  <a:txBody>
                    <a:bodyPr/>
                    <a:lstStyle/>
                    <a:p>
                      <a:pPr algn="ctr" fontAlgn="ctr"/>
                      <a:r>
                        <a:rPr lang="en-US" sz="1400" u="none" strike="noStrike">
                          <a:effectLst/>
                          <a:cs typeface="B Nazanin" panose="00000400000000000000" pitchFamily="2" charset="-78"/>
                        </a:rPr>
                        <a:t>5</a:t>
                      </a:r>
                      <a:endParaRPr lang="en-US" sz="1400" b="0" i="0" u="none" strike="noStrike">
                        <a:solidFill>
                          <a:srgbClr val="000000"/>
                        </a:solidFill>
                        <a:effectLst/>
                        <a:latin typeface="B Zar" panose="00000400000000000000" pitchFamily="2" charset="-78"/>
                        <a:cs typeface="B Nazanin" panose="00000400000000000000" pitchFamily="2" charset="-78"/>
                      </a:endParaRPr>
                    </a:p>
                  </a:txBody>
                  <a:tcPr marL="4225" marR="4225" marT="4225" marB="0" anchor="ctr"/>
                </a:tc>
                <a:tc>
                  <a:txBody>
                    <a:bodyPr/>
                    <a:lstStyle/>
                    <a:p>
                      <a:pPr algn="ctr" fontAlgn="ctr"/>
                      <a:r>
                        <a:rPr lang="en-US" sz="1400" u="none" strike="noStrike">
                          <a:effectLst/>
                          <a:cs typeface="B Nazanin" panose="00000400000000000000" pitchFamily="2" charset="-78"/>
                        </a:rPr>
                        <a:t>3</a:t>
                      </a:r>
                      <a:endParaRPr lang="en-US" sz="1400" b="0" i="0" u="none" strike="noStrike">
                        <a:solidFill>
                          <a:srgbClr val="000000"/>
                        </a:solidFill>
                        <a:effectLst/>
                        <a:latin typeface="B Zar" panose="00000400000000000000" pitchFamily="2" charset="-78"/>
                        <a:cs typeface="B Nazanin" panose="00000400000000000000" pitchFamily="2" charset="-78"/>
                      </a:endParaRPr>
                    </a:p>
                  </a:txBody>
                  <a:tcPr marL="4225" marR="4225" marT="4225" marB="0" anchor="ctr"/>
                </a:tc>
                <a:tc>
                  <a:txBody>
                    <a:bodyPr/>
                    <a:lstStyle/>
                    <a:p>
                      <a:pPr algn="ctr" fontAlgn="ctr"/>
                      <a:r>
                        <a:rPr lang="en-US" sz="1400" u="none" strike="noStrike">
                          <a:effectLst/>
                          <a:cs typeface="B Nazanin" panose="00000400000000000000" pitchFamily="2" charset="-78"/>
                        </a:rPr>
                        <a:t>0</a:t>
                      </a:r>
                      <a:endParaRPr lang="en-US" sz="1400" b="0" i="0" u="none" strike="noStrike">
                        <a:solidFill>
                          <a:srgbClr val="000000"/>
                        </a:solidFill>
                        <a:effectLst/>
                        <a:latin typeface="B Zar" panose="00000400000000000000" pitchFamily="2" charset="-78"/>
                        <a:cs typeface="B Nazanin" panose="00000400000000000000" pitchFamily="2" charset="-78"/>
                      </a:endParaRPr>
                    </a:p>
                  </a:txBody>
                  <a:tcPr marL="4225" marR="4225" marT="4225" marB="0" anchor="ctr"/>
                </a:tc>
                <a:tc>
                  <a:txBody>
                    <a:bodyPr/>
                    <a:lstStyle/>
                    <a:p>
                      <a:pPr algn="ctr" fontAlgn="ctr"/>
                      <a:r>
                        <a:rPr lang="en-US" sz="1400" u="none" strike="noStrike">
                          <a:effectLst/>
                          <a:cs typeface="B Nazanin" panose="00000400000000000000" pitchFamily="2" charset="-78"/>
                        </a:rPr>
                        <a:t>3</a:t>
                      </a:r>
                      <a:endParaRPr lang="en-US" sz="1400" b="0" i="0" u="none" strike="noStrike">
                        <a:solidFill>
                          <a:srgbClr val="000000"/>
                        </a:solidFill>
                        <a:effectLst/>
                        <a:latin typeface="B Zar" panose="00000400000000000000" pitchFamily="2" charset="-78"/>
                        <a:cs typeface="B Nazanin" panose="00000400000000000000" pitchFamily="2" charset="-78"/>
                      </a:endParaRPr>
                    </a:p>
                  </a:txBody>
                  <a:tcPr marL="4225" marR="4225" marT="4225" marB="0" anchor="ctr"/>
                </a:tc>
                <a:tc>
                  <a:txBody>
                    <a:bodyPr/>
                    <a:lstStyle/>
                    <a:p>
                      <a:pPr algn="ctr" fontAlgn="ctr"/>
                      <a:r>
                        <a:rPr lang="en-US" sz="1400" u="none" strike="noStrike">
                          <a:effectLst/>
                          <a:cs typeface="B Nazanin" panose="00000400000000000000" pitchFamily="2" charset="-78"/>
                        </a:rPr>
                        <a:t>6</a:t>
                      </a:r>
                      <a:endParaRPr lang="en-US" sz="1400" b="0" i="0" u="none" strike="noStrike">
                        <a:solidFill>
                          <a:srgbClr val="000000"/>
                        </a:solidFill>
                        <a:effectLst/>
                        <a:latin typeface="B Zar" panose="00000400000000000000" pitchFamily="2" charset="-78"/>
                        <a:cs typeface="B Nazanin" panose="00000400000000000000" pitchFamily="2" charset="-78"/>
                      </a:endParaRPr>
                    </a:p>
                  </a:txBody>
                  <a:tcPr marL="4225" marR="4225" marT="4225" marB="0" anchor="ctr"/>
                </a:tc>
                <a:tc>
                  <a:txBody>
                    <a:bodyPr/>
                    <a:lstStyle/>
                    <a:p>
                      <a:pPr algn="ctr" fontAlgn="ctr"/>
                      <a:r>
                        <a:rPr lang="en-US" sz="1400" u="none" strike="noStrike">
                          <a:effectLst/>
                          <a:cs typeface="B Nazanin" panose="00000400000000000000" pitchFamily="2" charset="-78"/>
                        </a:rPr>
                        <a:t>3</a:t>
                      </a:r>
                      <a:endParaRPr lang="en-US" sz="1400" b="0" i="0" u="none" strike="noStrike">
                        <a:solidFill>
                          <a:srgbClr val="000000"/>
                        </a:solidFill>
                        <a:effectLst/>
                        <a:latin typeface="B Zar" panose="00000400000000000000" pitchFamily="2" charset="-78"/>
                        <a:cs typeface="B Nazanin" panose="00000400000000000000" pitchFamily="2" charset="-78"/>
                      </a:endParaRPr>
                    </a:p>
                  </a:txBody>
                  <a:tcPr marL="4225" marR="4225" marT="4225" marB="0" anchor="ctr"/>
                </a:tc>
                <a:tc>
                  <a:txBody>
                    <a:bodyPr/>
                    <a:lstStyle/>
                    <a:p>
                      <a:pPr algn="ctr" fontAlgn="ctr"/>
                      <a:r>
                        <a:rPr lang="en-US" sz="1400" u="none" strike="noStrike">
                          <a:effectLst/>
                          <a:cs typeface="B Nazanin" panose="00000400000000000000" pitchFamily="2" charset="-78"/>
                        </a:rPr>
                        <a:t>9</a:t>
                      </a:r>
                      <a:endParaRPr lang="en-US" sz="1400" b="0" i="0" u="none" strike="noStrike">
                        <a:solidFill>
                          <a:srgbClr val="000000"/>
                        </a:solidFill>
                        <a:effectLst/>
                        <a:latin typeface="B Zar" panose="00000400000000000000" pitchFamily="2" charset="-78"/>
                        <a:cs typeface="B Nazanin" panose="00000400000000000000" pitchFamily="2" charset="-78"/>
                      </a:endParaRPr>
                    </a:p>
                  </a:txBody>
                  <a:tcPr marL="4225" marR="4225" marT="4225" marB="0" anchor="ctr"/>
                </a:tc>
                <a:tc>
                  <a:txBody>
                    <a:bodyPr/>
                    <a:lstStyle/>
                    <a:p>
                      <a:pPr algn="ctr" fontAlgn="ctr"/>
                      <a:r>
                        <a:rPr lang="en-US" sz="1400" u="none" strike="noStrike">
                          <a:effectLst/>
                          <a:cs typeface="B Nazanin" panose="00000400000000000000" pitchFamily="2" charset="-78"/>
                        </a:rPr>
                        <a:t>4</a:t>
                      </a:r>
                      <a:endParaRPr lang="en-US" sz="1400" b="0" i="0" u="none" strike="noStrike">
                        <a:solidFill>
                          <a:srgbClr val="000000"/>
                        </a:solidFill>
                        <a:effectLst/>
                        <a:latin typeface="B Zar" panose="00000400000000000000" pitchFamily="2" charset="-78"/>
                        <a:cs typeface="B Nazanin" panose="00000400000000000000" pitchFamily="2" charset="-78"/>
                      </a:endParaRPr>
                    </a:p>
                  </a:txBody>
                  <a:tcPr marL="4225" marR="4225" marT="4225" marB="0" anchor="ctr"/>
                </a:tc>
                <a:tc>
                  <a:txBody>
                    <a:bodyPr/>
                    <a:lstStyle/>
                    <a:p>
                      <a:pPr algn="ctr" fontAlgn="ctr"/>
                      <a:r>
                        <a:rPr lang="en-US" sz="1400" u="none" strike="noStrike">
                          <a:effectLst/>
                          <a:cs typeface="B Nazanin" panose="00000400000000000000" pitchFamily="2" charset="-78"/>
                        </a:rPr>
                        <a:t>3</a:t>
                      </a:r>
                      <a:endParaRPr lang="en-US" sz="1400" b="0" i="0" u="none" strike="noStrike">
                        <a:solidFill>
                          <a:srgbClr val="000000"/>
                        </a:solidFill>
                        <a:effectLst/>
                        <a:latin typeface="B Zar" panose="00000400000000000000" pitchFamily="2" charset="-78"/>
                        <a:cs typeface="B Nazanin" panose="00000400000000000000" pitchFamily="2" charset="-78"/>
                      </a:endParaRPr>
                    </a:p>
                  </a:txBody>
                  <a:tcPr marL="4225" marR="4225" marT="4225" marB="0" anchor="ctr"/>
                </a:tc>
                <a:tc>
                  <a:txBody>
                    <a:bodyPr/>
                    <a:lstStyle/>
                    <a:p>
                      <a:pPr algn="ctr" fontAlgn="ctr"/>
                      <a:r>
                        <a:rPr lang="en-US" sz="1400" u="none" strike="noStrike">
                          <a:effectLst/>
                          <a:cs typeface="B Nazanin" panose="00000400000000000000" pitchFamily="2" charset="-78"/>
                        </a:rPr>
                        <a:t>7</a:t>
                      </a:r>
                      <a:endParaRPr lang="en-US" sz="1400" b="0" i="0" u="none" strike="noStrike">
                        <a:solidFill>
                          <a:srgbClr val="000000"/>
                        </a:solidFill>
                        <a:effectLst/>
                        <a:latin typeface="B Zar" panose="00000400000000000000" pitchFamily="2" charset="-78"/>
                        <a:cs typeface="B Nazanin" panose="00000400000000000000" pitchFamily="2" charset="-78"/>
                      </a:endParaRPr>
                    </a:p>
                  </a:txBody>
                  <a:tcPr marL="4225" marR="4225" marT="4225" marB="0" anchor="ctr"/>
                </a:tc>
                <a:tc>
                  <a:txBody>
                    <a:bodyPr/>
                    <a:lstStyle/>
                    <a:p>
                      <a:pPr algn="ctr" fontAlgn="ctr"/>
                      <a:r>
                        <a:rPr lang="en-US" sz="1400" u="none" strike="noStrike">
                          <a:effectLst/>
                          <a:cs typeface="B Nazanin" panose="00000400000000000000" pitchFamily="2" charset="-78"/>
                        </a:rPr>
                        <a:t>4</a:t>
                      </a:r>
                      <a:endParaRPr lang="en-US" sz="1400" b="0" i="0" u="none" strike="noStrike">
                        <a:solidFill>
                          <a:srgbClr val="000000"/>
                        </a:solidFill>
                        <a:effectLst/>
                        <a:latin typeface="B Zar" panose="00000400000000000000" pitchFamily="2" charset="-78"/>
                        <a:cs typeface="B Nazanin" panose="00000400000000000000" pitchFamily="2" charset="-78"/>
                      </a:endParaRPr>
                    </a:p>
                  </a:txBody>
                  <a:tcPr marL="4225" marR="4225" marT="4225" marB="0" anchor="ctr"/>
                </a:tc>
                <a:tc>
                  <a:txBody>
                    <a:bodyPr/>
                    <a:lstStyle/>
                    <a:p>
                      <a:pPr algn="ctr" fontAlgn="ctr"/>
                      <a:r>
                        <a:rPr lang="en-US" sz="1400" u="none" strike="noStrike">
                          <a:effectLst/>
                          <a:cs typeface="B Nazanin" panose="00000400000000000000" pitchFamily="2" charset="-78"/>
                        </a:rPr>
                        <a:t>2</a:t>
                      </a:r>
                      <a:endParaRPr lang="en-US" sz="1400" b="0" i="0" u="none" strike="noStrike">
                        <a:solidFill>
                          <a:srgbClr val="000000"/>
                        </a:solidFill>
                        <a:effectLst/>
                        <a:latin typeface="B Zar" panose="00000400000000000000" pitchFamily="2" charset="-78"/>
                        <a:cs typeface="B Nazanin" panose="00000400000000000000" pitchFamily="2" charset="-78"/>
                      </a:endParaRPr>
                    </a:p>
                  </a:txBody>
                  <a:tcPr marL="4225" marR="4225" marT="4225" marB="0" anchor="ctr"/>
                </a:tc>
                <a:tc>
                  <a:txBody>
                    <a:bodyPr/>
                    <a:lstStyle/>
                    <a:p>
                      <a:pPr algn="ctr" fontAlgn="ctr"/>
                      <a:r>
                        <a:rPr lang="en-US" sz="1400" u="none" strike="noStrike">
                          <a:effectLst/>
                          <a:cs typeface="B Nazanin" panose="00000400000000000000" pitchFamily="2" charset="-78"/>
                        </a:rPr>
                        <a:t>6</a:t>
                      </a:r>
                      <a:endParaRPr lang="en-US" sz="1400" b="0" i="0" u="none" strike="noStrike">
                        <a:solidFill>
                          <a:srgbClr val="000000"/>
                        </a:solidFill>
                        <a:effectLst/>
                        <a:latin typeface="B Zar" panose="00000400000000000000" pitchFamily="2" charset="-78"/>
                        <a:cs typeface="B Nazanin" panose="00000400000000000000" pitchFamily="2" charset="-78"/>
                      </a:endParaRPr>
                    </a:p>
                  </a:txBody>
                  <a:tcPr marL="4225" marR="4225" marT="4225" marB="0" anchor="ctr"/>
                </a:tc>
                <a:tc>
                  <a:txBody>
                    <a:bodyPr/>
                    <a:lstStyle/>
                    <a:p>
                      <a:pPr algn="ctr" fontAlgn="ctr"/>
                      <a:r>
                        <a:rPr lang="en-US" sz="1400" u="none" strike="noStrike">
                          <a:effectLst/>
                          <a:cs typeface="B Nazanin" panose="00000400000000000000" pitchFamily="2" charset="-78"/>
                        </a:rPr>
                        <a:t>8</a:t>
                      </a:r>
                      <a:endParaRPr lang="en-US" sz="1400" b="0" i="0" u="none" strike="noStrike">
                        <a:solidFill>
                          <a:srgbClr val="000000"/>
                        </a:solidFill>
                        <a:effectLst/>
                        <a:latin typeface="B Zar" panose="00000400000000000000" pitchFamily="2" charset="-78"/>
                        <a:cs typeface="B Nazanin" panose="00000400000000000000" pitchFamily="2" charset="-78"/>
                      </a:endParaRPr>
                    </a:p>
                  </a:txBody>
                  <a:tcPr marL="4225" marR="4225" marT="4225" marB="0" anchor="ctr"/>
                </a:tc>
                <a:tc>
                  <a:txBody>
                    <a:bodyPr/>
                    <a:lstStyle/>
                    <a:p>
                      <a:pPr algn="ctr" rtl="1" fontAlgn="t"/>
                      <a:r>
                        <a:rPr lang="en-US" sz="1400" u="none" strike="noStrike">
                          <a:effectLst/>
                          <a:cs typeface="B Nazanin" panose="00000400000000000000" pitchFamily="2" charset="-78"/>
                        </a:rPr>
                        <a:t>17</a:t>
                      </a:r>
                      <a:endParaRPr lang="en-US" sz="1400" b="1" i="0" u="none" strike="noStrike">
                        <a:solidFill>
                          <a:srgbClr val="000000"/>
                        </a:solidFill>
                        <a:effectLst/>
                        <a:latin typeface="B Zar" panose="00000400000000000000" pitchFamily="2" charset="-78"/>
                        <a:cs typeface="B Nazanin" panose="00000400000000000000" pitchFamily="2" charset="-78"/>
                      </a:endParaRPr>
                    </a:p>
                  </a:txBody>
                  <a:tcPr marL="4225" marR="4225" marT="4225" marB="0"/>
                </a:tc>
                <a:tc>
                  <a:txBody>
                    <a:bodyPr/>
                    <a:lstStyle/>
                    <a:p>
                      <a:pPr algn="ctr" fontAlgn="ctr"/>
                      <a:r>
                        <a:rPr lang="en-US" sz="1400" u="none" strike="noStrike">
                          <a:effectLst/>
                          <a:cs typeface="B Nazanin" panose="00000400000000000000" pitchFamily="2" charset="-78"/>
                        </a:rPr>
                        <a:t>25</a:t>
                      </a:r>
                      <a:endParaRPr lang="en-US" sz="1400" b="0" i="0" u="none" strike="noStrike">
                        <a:solidFill>
                          <a:srgbClr val="000000"/>
                        </a:solidFill>
                        <a:effectLst/>
                        <a:latin typeface="B Zar" panose="00000400000000000000" pitchFamily="2" charset="-78"/>
                        <a:cs typeface="B Nazanin" panose="00000400000000000000" pitchFamily="2" charset="-78"/>
                      </a:endParaRPr>
                    </a:p>
                  </a:txBody>
                  <a:tcPr marL="4225" marR="4225" marT="4225" marB="0" anchor="ctr"/>
                </a:tc>
                <a:tc>
                  <a:txBody>
                    <a:bodyPr/>
                    <a:lstStyle/>
                    <a:p>
                      <a:pPr algn="ctr" fontAlgn="ctr"/>
                      <a:r>
                        <a:rPr lang="en-US" sz="1400" u="none" strike="noStrike">
                          <a:effectLst/>
                          <a:cs typeface="B Nazanin" panose="00000400000000000000" pitchFamily="2" charset="-78"/>
                        </a:rPr>
                        <a:t>26.667</a:t>
                      </a:r>
                      <a:endParaRPr lang="en-US" sz="1400" b="0" i="0" u="none" strike="noStrike">
                        <a:solidFill>
                          <a:srgbClr val="000000"/>
                        </a:solidFill>
                        <a:effectLst/>
                        <a:latin typeface="B Zar" panose="00000400000000000000" pitchFamily="2" charset="-78"/>
                        <a:cs typeface="B Nazanin" panose="00000400000000000000" pitchFamily="2" charset="-78"/>
                      </a:endParaRPr>
                    </a:p>
                  </a:txBody>
                  <a:tcPr marL="4225" marR="4225" marT="4225" marB="0" anchor="ctr"/>
                </a:tc>
                <a:tc>
                  <a:txBody>
                    <a:bodyPr/>
                    <a:lstStyle/>
                    <a:p>
                      <a:pPr algn="ctr" fontAlgn="ctr"/>
                      <a:r>
                        <a:rPr lang="en-US" sz="1400" u="none" strike="noStrike">
                          <a:effectLst/>
                          <a:cs typeface="B Nazanin" panose="00000400000000000000" pitchFamily="2" charset="-78"/>
                        </a:rPr>
                        <a:t>154.55</a:t>
                      </a:r>
                      <a:endParaRPr lang="en-US" sz="1400" b="0" i="0" u="none" strike="noStrike">
                        <a:solidFill>
                          <a:srgbClr val="000000"/>
                        </a:solidFill>
                        <a:effectLst/>
                        <a:latin typeface="B Zar" panose="00000400000000000000" pitchFamily="2" charset="-78"/>
                        <a:cs typeface="B Nazanin" panose="00000400000000000000" pitchFamily="2" charset="-78"/>
                      </a:endParaRPr>
                    </a:p>
                  </a:txBody>
                  <a:tcPr marL="4225" marR="4225" marT="4225" marB="0" anchor="ctr"/>
                </a:tc>
                <a:tc>
                  <a:txBody>
                    <a:bodyPr/>
                    <a:lstStyle/>
                    <a:p>
                      <a:pPr algn="ctr" fontAlgn="ctr"/>
                      <a:r>
                        <a:rPr lang="en-US" sz="1400" u="none" strike="noStrike">
                          <a:effectLst/>
                          <a:cs typeface="B Nazanin" panose="00000400000000000000" pitchFamily="2" charset="-78"/>
                        </a:rPr>
                        <a:t>60.976</a:t>
                      </a:r>
                      <a:endParaRPr lang="en-US" sz="1400" b="0" i="0" u="none" strike="noStrike">
                        <a:solidFill>
                          <a:srgbClr val="000000"/>
                        </a:solidFill>
                        <a:effectLst/>
                        <a:latin typeface="B Zar" panose="00000400000000000000" pitchFamily="2" charset="-78"/>
                        <a:cs typeface="B Nazanin" panose="00000400000000000000" pitchFamily="2" charset="-78"/>
                      </a:endParaRPr>
                    </a:p>
                  </a:txBody>
                  <a:tcPr marL="4225" marR="4225" marT="4225" marB="0" anchor="ctr"/>
                </a:tc>
                <a:tc>
                  <a:txBody>
                    <a:bodyPr/>
                    <a:lstStyle/>
                    <a:p>
                      <a:pPr algn="r" fontAlgn="ctr"/>
                      <a:r>
                        <a:rPr lang="en-US" sz="1400" u="none" strike="noStrike">
                          <a:effectLst/>
                          <a:cs typeface="B Nazanin" panose="00000400000000000000" pitchFamily="2" charset="-78"/>
                        </a:rPr>
                        <a:t>30</a:t>
                      </a:r>
                      <a:endParaRPr lang="en-US" sz="1400" b="0" i="0" u="none" strike="noStrike">
                        <a:solidFill>
                          <a:srgbClr val="000000"/>
                        </a:solidFill>
                        <a:effectLst/>
                        <a:latin typeface="Calibri" panose="020F0502020204030204" pitchFamily="34" charset="0"/>
                        <a:cs typeface="B Nazanin" panose="00000400000000000000" pitchFamily="2" charset="-78"/>
                      </a:endParaRPr>
                    </a:p>
                  </a:txBody>
                  <a:tcPr marL="4225" marR="4225" marT="4225" marB="0" anchor="ctr"/>
                </a:tc>
                <a:tc>
                  <a:txBody>
                    <a:bodyPr/>
                    <a:lstStyle/>
                    <a:p>
                      <a:pPr algn="r" fontAlgn="ctr"/>
                      <a:r>
                        <a:rPr lang="en-US" sz="1400" u="none" strike="noStrike">
                          <a:effectLst/>
                          <a:cs typeface="B Nazanin" panose="00000400000000000000" pitchFamily="2" charset="-78"/>
                        </a:rPr>
                        <a:t>11</a:t>
                      </a:r>
                      <a:endParaRPr lang="en-US" sz="1400" b="0" i="0" u="none" strike="noStrike">
                        <a:solidFill>
                          <a:srgbClr val="000000"/>
                        </a:solidFill>
                        <a:effectLst/>
                        <a:latin typeface="Calibri" panose="020F0502020204030204" pitchFamily="34" charset="0"/>
                        <a:cs typeface="B Nazanin" panose="00000400000000000000" pitchFamily="2" charset="-78"/>
                      </a:endParaRPr>
                    </a:p>
                  </a:txBody>
                  <a:tcPr marL="4225" marR="4225" marT="4225" marB="0" anchor="ctr"/>
                </a:tc>
                <a:tc>
                  <a:txBody>
                    <a:bodyPr/>
                    <a:lstStyle/>
                    <a:p>
                      <a:pPr algn="r" fontAlgn="b"/>
                      <a:r>
                        <a:rPr lang="en-US" sz="1400" u="none" strike="noStrike">
                          <a:effectLst/>
                          <a:cs typeface="B Nazanin" panose="00000400000000000000" pitchFamily="2" charset="-78"/>
                        </a:rPr>
                        <a:t>41</a:t>
                      </a:r>
                      <a:endParaRPr lang="en-US" sz="1400" b="0" i="0" u="none" strike="noStrike">
                        <a:solidFill>
                          <a:srgbClr val="000000"/>
                        </a:solidFill>
                        <a:effectLst/>
                        <a:latin typeface="Calibri" panose="020F0502020204030204" pitchFamily="34" charset="0"/>
                        <a:cs typeface="B Nazanin" panose="00000400000000000000" pitchFamily="2" charset="-78"/>
                      </a:endParaRPr>
                    </a:p>
                  </a:txBody>
                  <a:tcPr marL="4225" marR="4225" marT="4225" marB="0" anchor="b"/>
                </a:tc>
                <a:extLst>
                  <a:ext uri="{0D108BD9-81ED-4DB2-BD59-A6C34878D82A}">
                    <a16:rowId xmlns="" xmlns:a16="http://schemas.microsoft.com/office/drawing/2014/main" val="3309649313"/>
                  </a:ext>
                </a:extLst>
              </a:tr>
              <a:tr h="403604">
                <a:tc>
                  <a:txBody>
                    <a:bodyPr/>
                    <a:lstStyle/>
                    <a:p>
                      <a:pPr algn="ctr" rtl="1" fontAlgn="t"/>
                      <a:r>
                        <a:rPr lang="fa-IR" sz="1400" u="none" strike="noStrike">
                          <a:effectLst/>
                          <a:cs typeface="B Nazanin" panose="00000400000000000000" pitchFamily="2" charset="-78"/>
                        </a:rPr>
                        <a:t>پارس آباد</a:t>
                      </a:r>
                      <a:endParaRPr lang="fa-IR" sz="1400" b="1" i="0" u="none" strike="noStrike">
                        <a:solidFill>
                          <a:srgbClr val="000000"/>
                        </a:solidFill>
                        <a:effectLst/>
                        <a:latin typeface="B Zar" panose="00000400000000000000" pitchFamily="2" charset="-78"/>
                        <a:cs typeface="B Nazanin" panose="00000400000000000000" pitchFamily="2" charset="-78"/>
                      </a:endParaRPr>
                    </a:p>
                  </a:txBody>
                  <a:tcPr marL="4225" marR="4225" marT="4225" marB="0"/>
                </a:tc>
                <a:tc>
                  <a:txBody>
                    <a:bodyPr/>
                    <a:lstStyle/>
                    <a:p>
                      <a:pPr algn="ctr" fontAlgn="b"/>
                      <a:r>
                        <a:rPr lang="en-US" sz="1400" u="none" strike="noStrike">
                          <a:effectLst/>
                          <a:cs typeface="B Nazanin" panose="00000400000000000000" pitchFamily="2" charset="-78"/>
                        </a:rPr>
                        <a:t>1715.0</a:t>
                      </a:r>
                      <a:endParaRPr lang="en-US" sz="1400" b="0" i="0" u="none" strike="noStrike">
                        <a:solidFill>
                          <a:srgbClr val="000000"/>
                        </a:solidFill>
                        <a:effectLst/>
                        <a:latin typeface="Calibri" panose="020F0502020204030204" pitchFamily="34" charset="0"/>
                        <a:cs typeface="B Nazanin" panose="00000400000000000000" pitchFamily="2" charset="-78"/>
                      </a:endParaRPr>
                    </a:p>
                  </a:txBody>
                  <a:tcPr marL="4225" marR="4225" marT="4225" marB="0" anchor="b"/>
                </a:tc>
                <a:tc>
                  <a:txBody>
                    <a:bodyPr/>
                    <a:lstStyle/>
                    <a:p>
                      <a:pPr algn="ctr" fontAlgn="b"/>
                      <a:r>
                        <a:rPr lang="en-US" sz="1400" u="none" strike="noStrike">
                          <a:effectLst/>
                          <a:cs typeface="B Nazanin" panose="00000400000000000000" pitchFamily="2" charset="-78"/>
                        </a:rPr>
                        <a:t>1138</a:t>
                      </a:r>
                      <a:endParaRPr lang="en-US" sz="1400" b="0" i="0" u="none" strike="noStrike">
                        <a:solidFill>
                          <a:srgbClr val="000000"/>
                        </a:solidFill>
                        <a:effectLst/>
                        <a:latin typeface="Calibri" panose="020F0502020204030204" pitchFamily="34" charset="0"/>
                        <a:cs typeface="B Nazanin" panose="00000400000000000000" pitchFamily="2" charset="-78"/>
                      </a:endParaRPr>
                    </a:p>
                  </a:txBody>
                  <a:tcPr marL="4225" marR="4225" marT="4225" marB="0" anchor="b"/>
                </a:tc>
                <a:tc>
                  <a:txBody>
                    <a:bodyPr/>
                    <a:lstStyle/>
                    <a:p>
                      <a:pPr algn="ctr" fontAlgn="b"/>
                      <a:r>
                        <a:rPr lang="en-US" sz="1400" u="none" strike="noStrike">
                          <a:effectLst/>
                          <a:cs typeface="B Nazanin" panose="00000400000000000000" pitchFamily="2" charset="-78"/>
                        </a:rPr>
                        <a:t>577.0</a:t>
                      </a:r>
                      <a:endParaRPr lang="en-US" sz="1400" b="0" i="0" u="none" strike="noStrike">
                        <a:solidFill>
                          <a:srgbClr val="000000"/>
                        </a:solidFill>
                        <a:effectLst/>
                        <a:latin typeface="Calibri" panose="020F0502020204030204" pitchFamily="34" charset="0"/>
                        <a:cs typeface="B Nazanin" panose="00000400000000000000" pitchFamily="2" charset="-78"/>
                      </a:endParaRPr>
                    </a:p>
                  </a:txBody>
                  <a:tcPr marL="4225" marR="4225" marT="4225" marB="0" anchor="b"/>
                </a:tc>
                <a:tc>
                  <a:txBody>
                    <a:bodyPr/>
                    <a:lstStyle/>
                    <a:p>
                      <a:pPr algn="ctr" rtl="0" fontAlgn="ctr"/>
                      <a:r>
                        <a:rPr lang="en-US" sz="1400" u="none" strike="noStrike">
                          <a:effectLst/>
                          <a:cs typeface="B Nazanin" panose="00000400000000000000" pitchFamily="2" charset="-78"/>
                        </a:rPr>
                        <a:t>683</a:t>
                      </a:r>
                      <a:endParaRPr lang="en-US" sz="1400" b="0" i="0" u="none" strike="noStrike">
                        <a:solidFill>
                          <a:srgbClr val="000000"/>
                        </a:solidFill>
                        <a:effectLst/>
                        <a:latin typeface="B Zar" panose="00000400000000000000" pitchFamily="2" charset="-78"/>
                        <a:cs typeface="B Nazanin" panose="00000400000000000000" pitchFamily="2" charset="-78"/>
                      </a:endParaRPr>
                    </a:p>
                  </a:txBody>
                  <a:tcPr marL="4225" marR="4225" marT="4225" marB="0" anchor="ctr"/>
                </a:tc>
                <a:tc>
                  <a:txBody>
                    <a:bodyPr/>
                    <a:lstStyle/>
                    <a:p>
                      <a:pPr algn="ctr" rtl="0" fontAlgn="ctr"/>
                      <a:r>
                        <a:rPr lang="en-US" sz="1400" u="none" strike="noStrike">
                          <a:effectLst/>
                          <a:cs typeface="B Nazanin" panose="00000400000000000000" pitchFamily="2" charset="-78"/>
                        </a:rPr>
                        <a:t>173</a:t>
                      </a:r>
                      <a:endParaRPr lang="en-US" sz="1400" b="0" i="0" u="none" strike="noStrike">
                        <a:solidFill>
                          <a:srgbClr val="000000"/>
                        </a:solidFill>
                        <a:effectLst/>
                        <a:latin typeface="B Zar" panose="00000400000000000000" pitchFamily="2" charset="-78"/>
                        <a:cs typeface="B Nazanin" panose="00000400000000000000" pitchFamily="2" charset="-78"/>
                      </a:endParaRPr>
                    </a:p>
                  </a:txBody>
                  <a:tcPr marL="4225" marR="4225" marT="4225" marB="0" anchor="ctr"/>
                </a:tc>
                <a:tc>
                  <a:txBody>
                    <a:bodyPr/>
                    <a:lstStyle/>
                    <a:p>
                      <a:pPr algn="ctr" rtl="0" fontAlgn="ctr"/>
                      <a:r>
                        <a:rPr lang="en-US" sz="1400" u="none" strike="noStrike">
                          <a:effectLst/>
                          <a:cs typeface="B Nazanin" panose="00000400000000000000" pitchFamily="2" charset="-78"/>
                        </a:rPr>
                        <a:t>856</a:t>
                      </a:r>
                      <a:endParaRPr lang="en-US" sz="1400" b="0" i="0" u="none" strike="noStrike">
                        <a:solidFill>
                          <a:srgbClr val="000000"/>
                        </a:solidFill>
                        <a:effectLst/>
                        <a:latin typeface="B Zar" panose="00000400000000000000" pitchFamily="2" charset="-78"/>
                        <a:cs typeface="B Nazanin" panose="00000400000000000000" pitchFamily="2" charset="-78"/>
                      </a:endParaRPr>
                    </a:p>
                  </a:txBody>
                  <a:tcPr marL="4225" marR="4225" marT="4225" marB="0" anchor="ctr"/>
                </a:tc>
                <a:tc>
                  <a:txBody>
                    <a:bodyPr/>
                    <a:lstStyle/>
                    <a:p>
                      <a:pPr algn="ctr" rtl="0" fontAlgn="ctr"/>
                      <a:r>
                        <a:rPr lang="en-US" sz="1400" u="none" strike="noStrike">
                          <a:effectLst/>
                          <a:cs typeface="B Nazanin" panose="00000400000000000000" pitchFamily="2" charset="-78"/>
                        </a:rPr>
                        <a:t>57</a:t>
                      </a:r>
                      <a:endParaRPr lang="en-US" sz="1400" b="0" i="0" u="none" strike="noStrike">
                        <a:solidFill>
                          <a:srgbClr val="000000"/>
                        </a:solidFill>
                        <a:effectLst/>
                        <a:latin typeface="B Zar" panose="00000400000000000000" pitchFamily="2" charset="-78"/>
                        <a:cs typeface="B Nazanin" panose="00000400000000000000" pitchFamily="2" charset="-78"/>
                      </a:endParaRPr>
                    </a:p>
                  </a:txBody>
                  <a:tcPr marL="4225" marR="4225" marT="4225" marB="0" anchor="ctr"/>
                </a:tc>
                <a:tc>
                  <a:txBody>
                    <a:bodyPr/>
                    <a:lstStyle/>
                    <a:p>
                      <a:pPr algn="ctr" rtl="0" fontAlgn="ctr"/>
                      <a:r>
                        <a:rPr lang="en-US" sz="1400" u="none" strike="noStrike">
                          <a:effectLst/>
                          <a:cs typeface="B Nazanin" panose="00000400000000000000" pitchFamily="2" charset="-78"/>
                        </a:rPr>
                        <a:t>14</a:t>
                      </a:r>
                      <a:endParaRPr lang="en-US" sz="1400" b="0" i="0" u="none" strike="noStrike">
                        <a:solidFill>
                          <a:srgbClr val="000000"/>
                        </a:solidFill>
                        <a:effectLst/>
                        <a:latin typeface="B Zar" panose="00000400000000000000" pitchFamily="2" charset="-78"/>
                        <a:cs typeface="B Nazanin" panose="00000400000000000000" pitchFamily="2" charset="-78"/>
                      </a:endParaRPr>
                    </a:p>
                  </a:txBody>
                  <a:tcPr marL="4225" marR="4225" marT="4225" marB="0" anchor="ctr"/>
                </a:tc>
                <a:tc>
                  <a:txBody>
                    <a:bodyPr/>
                    <a:lstStyle/>
                    <a:p>
                      <a:pPr algn="ctr" fontAlgn="ctr"/>
                      <a:r>
                        <a:rPr lang="en-US" sz="1400" u="none" strike="noStrike">
                          <a:effectLst/>
                          <a:cs typeface="B Nazanin" panose="00000400000000000000" pitchFamily="2" charset="-78"/>
                        </a:rPr>
                        <a:t>71</a:t>
                      </a:r>
                      <a:endParaRPr lang="en-US" sz="1400" b="0" i="0" u="none" strike="noStrike">
                        <a:solidFill>
                          <a:srgbClr val="000000"/>
                        </a:solidFill>
                        <a:effectLst/>
                        <a:latin typeface="B Zar" panose="00000400000000000000" pitchFamily="2" charset="-78"/>
                        <a:cs typeface="B Nazanin" panose="00000400000000000000" pitchFamily="2" charset="-78"/>
                      </a:endParaRPr>
                    </a:p>
                  </a:txBody>
                  <a:tcPr marL="4225" marR="4225" marT="4225" marB="0" anchor="ctr"/>
                </a:tc>
                <a:tc>
                  <a:txBody>
                    <a:bodyPr/>
                    <a:lstStyle/>
                    <a:p>
                      <a:pPr algn="ctr" fontAlgn="ctr"/>
                      <a:r>
                        <a:rPr lang="en-US" sz="1400" u="none" strike="noStrike">
                          <a:effectLst/>
                          <a:cs typeface="B Nazanin" panose="00000400000000000000" pitchFamily="2" charset="-78"/>
                        </a:rPr>
                        <a:t>29</a:t>
                      </a:r>
                      <a:endParaRPr lang="en-US" sz="1400" b="0" i="0" u="none" strike="noStrike">
                        <a:solidFill>
                          <a:srgbClr val="000000"/>
                        </a:solidFill>
                        <a:effectLst/>
                        <a:latin typeface="B Zar" panose="00000400000000000000" pitchFamily="2" charset="-78"/>
                        <a:cs typeface="B Nazanin" panose="00000400000000000000" pitchFamily="2" charset="-78"/>
                      </a:endParaRPr>
                    </a:p>
                  </a:txBody>
                  <a:tcPr marL="4225" marR="4225" marT="4225" marB="0" anchor="ctr"/>
                </a:tc>
                <a:tc>
                  <a:txBody>
                    <a:bodyPr/>
                    <a:lstStyle/>
                    <a:p>
                      <a:pPr algn="ctr" fontAlgn="ctr"/>
                      <a:r>
                        <a:rPr lang="en-US" sz="1400" u="none" strike="noStrike">
                          <a:effectLst/>
                          <a:cs typeface="B Nazanin" panose="00000400000000000000" pitchFamily="2" charset="-78"/>
                        </a:rPr>
                        <a:t>6</a:t>
                      </a:r>
                      <a:endParaRPr lang="en-US" sz="1400" b="0" i="0" u="none" strike="noStrike">
                        <a:solidFill>
                          <a:srgbClr val="000000"/>
                        </a:solidFill>
                        <a:effectLst/>
                        <a:latin typeface="B Zar" panose="00000400000000000000" pitchFamily="2" charset="-78"/>
                        <a:cs typeface="B Nazanin" panose="00000400000000000000" pitchFamily="2" charset="-78"/>
                      </a:endParaRPr>
                    </a:p>
                  </a:txBody>
                  <a:tcPr marL="4225" marR="4225" marT="4225" marB="0" anchor="ctr"/>
                </a:tc>
                <a:tc>
                  <a:txBody>
                    <a:bodyPr/>
                    <a:lstStyle/>
                    <a:p>
                      <a:pPr algn="ctr" fontAlgn="ctr"/>
                      <a:r>
                        <a:rPr lang="en-US" sz="1400" u="none" strike="noStrike">
                          <a:effectLst/>
                          <a:cs typeface="B Nazanin" panose="00000400000000000000" pitchFamily="2" charset="-78"/>
                        </a:rPr>
                        <a:t>35</a:t>
                      </a:r>
                      <a:endParaRPr lang="en-US" sz="1400" b="0" i="0" u="none" strike="noStrike">
                        <a:solidFill>
                          <a:srgbClr val="000000"/>
                        </a:solidFill>
                        <a:effectLst/>
                        <a:latin typeface="B Zar" panose="00000400000000000000" pitchFamily="2" charset="-78"/>
                        <a:cs typeface="B Nazanin" panose="00000400000000000000" pitchFamily="2" charset="-78"/>
                      </a:endParaRPr>
                    </a:p>
                  </a:txBody>
                  <a:tcPr marL="4225" marR="4225" marT="4225" marB="0" anchor="ctr"/>
                </a:tc>
                <a:tc>
                  <a:txBody>
                    <a:bodyPr/>
                    <a:lstStyle/>
                    <a:p>
                      <a:pPr algn="ctr" fontAlgn="ctr"/>
                      <a:r>
                        <a:rPr lang="en-US" sz="1400" u="none" strike="noStrike">
                          <a:effectLst/>
                          <a:cs typeface="B Nazanin" panose="00000400000000000000" pitchFamily="2" charset="-78"/>
                        </a:rPr>
                        <a:t>34</a:t>
                      </a:r>
                      <a:endParaRPr lang="en-US" sz="1400" b="0" i="0" u="none" strike="noStrike">
                        <a:solidFill>
                          <a:srgbClr val="000000"/>
                        </a:solidFill>
                        <a:effectLst/>
                        <a:latin typeface="B Zar" panose="00000400000000000000" pitchFamily="2" charset="-78"/>
                        <a:cs typeface="B Nazanin" panose="00000400000000000000" pitchFamily="2" charset="-78"/>
                      </a:endParaRPr>
                    </a:p>
                  </a:txBody>
                  <a:tcPr marL="4225" marR="4225" marT="4225" marB="0" anchor="ctr"/>
                </a:tc>
                <a:tc>
                  <a:txBody>
                    <a:bodyPr/>
                    <a:lstStyle/>
                    <a:p>
                      <a:pPr algn="ctr" fontAlgn="ctr"/>
                      <a:r>
                        <a:rPr lang="en-US" sz="1400" u="none" strike="noStrike">
                          <a:effectLst/>
                          <a:cs typeface="B Nazanin" panose="00000400000000000000" pitchFamily="2" charset="-78"/>
                        </a:rPr>
                        <a:t>9</a:t>
                      </a:r>
                      <a:endParaRPr lang="en-US" sz="1400" b="0" i="0" u="none" strike="noStrike">
                        <a:solidFill>
                          <a:srgbClr val="000000"/>
                        </a:solidFill>
                        <a:effectLst/>
                        <a:latin typeface="B Zar" panose="00000400000000000000" pitchFamily="2" charset="-78"/>
                        <a:cs typeface="B Nazanin" panose="00000400000000000000" pitchFamily="2" charset="-78"/>
                      </a:endParaRPr>
                    </a:p>
                  </a:txBody>
                  <a:tcPr marL="4225" marR="4225" marT="4225" marB="0" anchor="ctr"/>
                </a:tc>
                <a:tc>
                  <a:txBody>
                    <a:bodyPr/>
                    <a:lstStyle/>
                    <a:p>
                      <a:pPr algn="ctr" fontAlgn="ctr"/>
                      <a:r>
                        <a:rPr lang="en-US" sz="1400" u="none" strike="noStrike">
                          <a:effectLst/>
                          <a:cs typeface="B Nazanin" panose="00000400000000000000" pitchFamily="2" charset="-78"/>
                        </a:rPr>
                        <a:t>43</a:t>
                      </a:r>
                      <a:endParaRPr lang="en-US" sz="1400" b="0" i="0" u="none" strike="noStrike">
                        <a:solidFill>
                          <a:srgbClr val="000000"/>
                        </a:solidFill>
                        <a:effectLst/>
                        <a:latin typeface="B Zar" panose="00000400000000000000" pitchFamily="2" charset="-78"/>
                        <a:cs typeface="B Nazanin" panose="00000400000000000000" pitchFamily="2" charset="-78"/>
                      </a:endParaRPr>
                    </a:p>
                  </a:txBody>
                  <a:tcPr marL="4225" marR="4225" marT="4225" marB="0" anchor="ctr"/>
                </a:tc>
                <a:tc>
                  <a:txBody>
                    <a:bodyPr/>
                    <a:lstStyle/>
                    <a:p>
                      <a:pPr algn="ctr" fontAlgn="ctr"/>
                      <a:r>
                        <a:rPr lang="en-US" sz="1400" u="none" strike="noStrike">
                          <a:effectLst/>
                          <a:cs typeface="B Nazanin" panose="00000400000000000000" pitchFamily="2" charset="-78"/>
                        </a:rPr>
                        <a:t>41</a:t>
                      </a:r>
                      <a:endParaRPr lang="en-US" sz="1400" b="0" i="0" u="none" strike="noStrike">
                        <a:solidFill>
                          <a:srgbClr val="000000"/>
                        </a:solidFill>
                        <a:effectLst/>
                        <a:latin typeface="B Zar" panose="00000400000000000000" pitchFamily="2" charset="-78"/>
                        <a:cs typeface="B Nazanin" panose="00000400000000000000" pitchFamily="2" charset="-78"/>
                      </a:endParaRPr>
                    </a:p>
                  </a:txBody>
                  <a:tcPr marL="4225" marR="4225" marT="4225" marB="0" anchor="ctr"/>
                </a:tc>
                <a:tc>
                  <a:txBody>
                    <a:bodyPr/>
                    <a:lstStyle/>
                    <a:p>
                      <a:pPr algn="ctr" fontAlgn="ctr"/>
                      <a:r>
                        <a:rPr lang="en-US" sz="1400" u="none" strike="noStrike">
                          <a:effectLst/>
                          <a:cs typeface="B Nazanin" panose="00000400000000000000" pitchFamily="2" charset="-78"/>
                        </a:rPr>
                        <a:t>7</a:t>
                      </a:r>
                      <a:endParaRPr lang="en-US" sz="1400" b="0" i="0" u="none" strike="noStrike">
                        <a:solidFill>
                          <a:srgbClr val="000000"/>
                        </a:solidFill>
                        <a:effectLst/>
                        <a:latin typeface="B Zar" panose="00000400000000000000" pitchFamily="2" charset="-78"/>
                        <a:cs typeface="B Nazanin" panose="00000400000000000000" pitchFamily="2" charset="-78"/>
                      </a:endParaRPr>
                    </a:p>
                  </a:txBody>
                  <a:tcPr marL="4225" marR="4225" marT="4225" marB="0" anchor="ctr"/>
                </a:tc>
                <a:tc>
                  <a:txBody>
                    <a:bodyPr/>
                    <a:lstStyle/>
                    <a:p>
                      <a:pPr algn="ctr" fontAlgn="ctr"/>
                      <a:r>
                        <a:rPr lang="en-US" sz="1400" u="none" strike="noStrike">
                          <a:effectLst/>
                          <a:cs typeface="B Nazanin" panose="00000400000000000000" pitchFamily="2" charset="-78"/>
                        </a:rPr>
                        <a:t>48</a:t>
                      </a:r>
                      <a:endParaRPr lang="en-US" sz="1400" b="0" i="0" u="none" strike="noStrike">
                        <a:solidFill>
                          <a:srgbClr val="000000"/>
                        </a:solidFill>
                        <a:effectLst/>
                        <a:latin typeface="B Zar" panose="00000400000000000000" pitchFamily="2" charset="-78"/>
                        <a:cs typeface="B Nazanin" panose="00000400000000000000" pitchFamily="2" charset="-78"/>
                      </a:endParaRPr>
                    </a:p>
                  </a:txBody>
                  <a:tcPr marL="4225" marR="4225" marT="4225" marB="0" anchor="ctr"/>
                </a:tc>
                <a:tc>
                  <a:txBody>
                    <a:bodyPr/>
                    <a:lstStyle/>
                    <a:p>
                      <a:pPr algn="ctr" fontAlgn="ctr"/>
                      <a:r>
                        <a:rPr lang="en-US" sz="1400" u="none" strike="noStrike">
                          <a:effectLst/>
                          <a:cs typeface="B Nazanin" panose="00000400000000000000" pitchFamily="2" charset="-78"/>
                        </a:rPr>
                        <a:t>44</a:t>
                      </a:r>
                      <a:endParaRPr lang="en-US" sz="1400" b="0" i="0" u="none" strike="noStrike">
                        <a:solidFill>
                          <a:srgbClr val="000000"/>
                        </a:solidFill>
                        <a:effectLst/>
                        <a:latin typeface="B Zar" panose="00000400000000000000" pitchFamily="2" charset="-78"/>
                        <a:cs typeface="B Nazanin" panose="00000400000000000000" pitchFamily="2" charset="-78"/>
                      </a:endParaRPr>
                    </a:p>
                  </a:txBody>
                  <a:tcPr marL="4225" marR="4225" marT="4225" marB="0" anchor="ctr"/>
                </a:tc>
                <a:tc>
                  <a:txBody>
                    <a:bodyPr/>
                    <a:lstStyle/>
                    <a:p>
                      <a:pPr algn="ctr" fontAlgn="ctr"/>
                      <a:r>
                        <a:rPr lang="en-US" sz="1400" u="none" strike="noStrike">
                          <a:effectLst/>
                          <a:cs typeface="B Nazanin" panose="00000400000000000000" pitchFamily="2" charset="-78"/>
                        </a:rPr>
                        <a:t>5</a:t>
                      </a:r>
                      <a:endParaRPr lang="en-US" sz="1400" b="0" i="0" u="none" strike="noStrike">
                        <a:solidFill>
                          <a:srgbClr val="000000"/>
                        </a:solidFill>
                        <a:effectLst/>
                        <a:latin typeface="B Zar" panose="00000400000000000000" pitchFamily="2" charset="-78"/>
                        <a:cs typeface="B Nazanin" panose="00000400000000000000" pitchFamily="2" charset="-78"/>
                      </a:endParaRPr>
                    </a:p>
                  </a:txBody>
                  <a:tcPr marL="4225" marR="4225" marT="4225" marB="0" anchor="ctr"/>
                </a:tc>
                <a:tc>
                  <a:txBody>
                    <a:bodyPr/>
                    <a:lstStyle/>
                    <a:p>
                      <a:pPr algn="ctr" fontAlgn="ctr"/>
                      <a:r>
                        <a:rPr lang="en-US" sz="1400" u="none" strike="noStrike">
                          <a:effectLst/>
                          <a:cs typeface="B Nazanin" panose="00000400000000000000" pitchFamily="2" charset="-78"/>
                        </a:rPr>
                        <a:t>49</a:t>
                      </a:r>
                      <a:endParaRPr lang="en-US" sz="1400" b="0" i="0" u="none" strike="noStrike">
                        <a:solidFill>
                          <a:srgbClr val="000000"/>
                        </a:solidFill>
                        <a:effectLst/>
                        <a:latin typeface="B Zar" panose="00000400000000000000" pitchFamily="2" charset="-78"/>
                        <a:cs typeface="B Nazanin" panose="00000400000000000000" pitchFamily="2" charset="-78"/>
                      </a:endParaRPr>
                    </a:p>
                  </a:txBody>
                  <a:tcPr marL="4225" marR="4225" marT="4225" marB="0" anchor="ctr"/>
                </a:tc>
                <a:tc>
                  <a:txBody>
                    <a:bodyPr/>
                    <a:lstStyle/>
                    <a:p>
                      <a:pPr algn="ctr" fontAlgn="ctr"/>
                      <a:r>
                        <a:rPr lang="en-US" sz="1400" u="none" strike="noStrike" dirty="0">
                          <a:effectLst/>
                          <a:cs typeface="B Nazanin" panose="00000400000000000000" pitchFamily="2" charset="-78"/>
                        </a:rPr>
                        <a:t>27</a:t>
                      </a:r>
                      <a:endParaRPr lang="en-US" sz="1400" b="0" i="0" u="none" strike="noStrike" dirty="0">
                        <a:solidFill>
                          <a:srgbClr val="000000"/>
                        </a:solidFill>
                        <a:effectLst/>
                        <a:latin typeface="B Zar" panose="00000400000000000000" pitchFamily="2" charset="-78"/>
                        <a:cs typeface="B Nazanin" panose="00000400000000000000" pitchFamily="2" charset="-78"/>
                      </a:endParaRPr>
                    </a:p>
                  </a:txBody>
                  <a:tcPr marL="4225" marR="4225" marT="4225" marB="0" anchor="ctr"/>
                </a:tc>
                <a:tc>
                  <a:txBody>
                    <a:bodyPr/>
                    <a:lstStyle/>
                    <a:p>
                      <a:pPr algn="ctr" rtl="1" fontAlgn="t"/>
                      <a:r>
                        <a:rPr lang="en-US" sz="1400" u="none" strike="noStrike">
                          <a:effectLst/>
                          <a:cs typeface="B Nazanin" panose="00000400000000000000" pitchFamily="2" charset="-78"/>
                        </a:rPr>
                        <a:t>148</a:t>
                      </a:r>
                      <a:endParaRPr lang="en-US" sz="1400" b="1" i="0" u="none" strike="noStrike">
                        <a:solidFill>
                          <a:srgbClr val="000000"/>
                        </a:solidFill>
                        <a:effectLst/>
                        <a:latin typeface="B Zar" panose="00000400000000000000" pitchFamily="2" charset="-78"/>
                        <a:cs typeface="B Nazanin" panose="00000400000000000000" pitchFamily="2" charset="-78"/>
                      </a:endParaRPr>
                    </a:p>
                  </a:txBody>
                  <a:tcPr marL="4225" marR="4225" marT="4225" marB="0"/>
                </a:tc>
                <a:tc>
                  <a:txBody>
                    <a:bodyPr/>
                    <a:lstStyle/>
                    <a:p>
                      <a:pPr algn="ctr" fontAlgn="ctr"/>
                      <a:r>
                        <a:rPr lang="en-US" sz="1400" u="none" strike="noStrike">
                          <a:effectLst/>
                          <a:cs typeface="B Nazanin" panose="00000400000000000000" pitchFamily="2" charset="-78"/>
                        </a:rPr>
                        <a:t>175</a:t>
                      </a:r>
                      <a:endParaRPr lang="en-US" sz="1400" b="0" i="0" u="none" strike="noStrike">
                        <a:solidFill>
                          <a:srgbClr val="000000"/>
                        </a:solidFill>
                        <a:effectLst/>
                        <a:latin typeface="B Zar" panose="00000400000000000000" pitchFamily="2" charset="-78"/>
                        <a:cs typeface="B Nazanin" panose="00000400000000000000" pitchFamily="2" charset="-78"/>
                      </a:endParaRPr>
                    </a:p>
                  </a:txBody>
                  <a:tcPr marL="4225" marR="4225" marT="4225" marB="0" anchor="ctr"/>
                </a:tc>
                <a:tc>
                  <a:txBody>
                    <a:bodyPr/>
                    <a:lstStyle/>
                    <a:p>
                      <a:pPr algn="ctr" fontAlgn="ctr"/>
                      <a:r>
                        <a:rPr lang="en-US" sz="1400" u="none" strike="noStrike">
                          <a:effectLst/>
                          <a:cs typeface="B Nazanin" panose="00000400000000000000" pitchFamily="2" charset="-78"/>
                        </a:rPr>
                        <a:t>14.754</a:t>
                      </a:r>
                      <a:endParaRPr lang="en-US" sz="1400" b="0" i="0" u="none" strike="noStrike">
                        <a:solidFill>
                          <a:srgbClr val="000000"/>
                        </a:solidFill>
                        <a:effectLst/>
                        <a:latin typeface="B Zar" panose="00000400000000000000" pitchFamily="2" charset="-78"/>
                        <a:cs typeface="B Nazanin" panose="00000400000000000000" pitchFamily="2" charset="-78"/>
                      </a:endParaRPr>
                    </a:p>
                  </a:txBody>
                  <a:tcPr marL="4225" marR="4225" marT="4225" marB="0" anchor="ctr"/>
                </a:tc>
                <a:tc>
                  <a:txBody>
                    <a:bodyPr/>
                    <a:lstStyle/>
                    <a:p>
                      <a:pPr algn="ctr" fontAlgn="ctr"/>
                      <a:r>
                        <a:rPr lang="en-US" sz="1400" u="none" strike="noStrike">
                          <a:effectLst/>
                          <a:cs typeface="B Nazanin" panose="00000400000000000000" pitchFamily="2" charset="-78"/>
                        </a:rPr>
                        <a:t>46.541</a:t>
                      </a:r>
                      <a:endParaRPr lang="en-US" sz="1400" b="0" i="0" u="none" strike="noStrike">
                        <a:solidFill>
                          <a:srgbClr val="000000"/>
                        </a:solidFill>
                        <a:effectLst/>
                        <a:latin typeface="B Zar" panose="00000400000000000000" pitchFamily="2" charset="-78"/>
                        <a:cs typeface="B Nazanin" panose="00000400000000000000" pitchFamily="2" charset="-78"/>
                      </a:endParaRPr>
                    </a:p>
                  </a:txBody>
                  <a:tcPr marL="4225" marR="4225" marT="4225" marB="0" anchor="ctr"/>
                </a:tc>
                <a:tc>
                  <a:txBody>
                    <a:bodyPr/>
                    <a:lstStyle/>
                    <a:p>
                      <a:pPr algn="ctr" fontAlgn="ctr"/>
                      <a:r>
                        <a:rPr lang="en-US" sz="1400" u="none" strike="noStrike">
                          <a:effectLst/>
                          <a:cs typeface="B Nazanin" panose="00000400000000000000" pitchFamily="2" charset="-78"/>
                        </a:rPr>
                        <a:t>34.93</a:t>
                      </a:r>
                      <a:endParaRPr lang="en-US" sz="1400" b="0" i="0" u="none" strike="noStrike">
                        <a:solidFill>
                          <a:srgbClr val="000000"/>
                        </a:solidFill>
                        <a:effectLst/>
                        <a:latin typeface="B Zar" panose="00000400000000000000" pitchFamily="2" charset="-78"/>
                        <a:cs typeface="B Nazanin" panose="00000400000000000000" pitchFamily="2" charset="-78"/>
                      </a:endParaRPr>
                    </a:p>
                  </a:txBody>
                  <a:tcPr marL="4225" marR="4225" marT="4225" marB="0" anchor="ctr"/>
                </a:tc>
                <a:tc>
                  <a:txBody>
                    <a:bodyPr/>
                    <a:lstStyle/>
                    <a:p>
                      <a:pPr algn="r" fontAlgn="b"/>
                      <a:r>
                        <a:rPr lang="en-US" sz="1400" u="none" strike="noStrike">
                          <a:effectLst/>
                          <a:cs typeface="B Nazanin" panose="00000400000000000000" pitchFamily="2" charset="-78"/>
                        </a:rPr>
                        <a:t>183</a:t>
                      </a:r>
                      <a:endParaRPr lang="en-US" sz="1400" b="0" i="0" u="none" strike="noStrike">
                        <a:solidFill>
                          <a:srgbClr val="000000"/>
                        </a:solidFill>
                        <a:effectLst/>
                        <a:latin typeface="Calibri" panose="020F0502020204030204" pitchFamily="34" charset="0"/>
                        <a:cs typeface="B Nazanin" panose="00000400000000000000" pitchFamily="2" charset="-78"/>
                      </a:endParaRPr>
                    </a:p>
                  </a:txBody>
                  <a:tcPr marL="4225" marR="4225" marT="4225" marB="0" anchor="b"/>
                </a:tc>
                <a:tc>
                  <a:txBody>
                    <a:bodyPr/>
                    <a:lstStyle/>
                    <a:p>
                      <a:pPr algn="r" fontAlgn="b"/>
                      <a:r>
                        <a:rPr lang="en-US" sz="1400" u="none" strike="noStrike">
                          <a:effectLst/>
                          <a:cs typeface="B Nazanin" panose="00000400000000000000" pitchFamily="2" charset="-78"/>
                        </a:rPr>
                        <a:t>318</a:t>
                      </a:r>
                      <a:endParaRPr lang="en-US" sz="1400" b="0" i="0" u="none" strike="noStrike">
                        <a:solidFill>
                          <a:srgbClr val="000000"/>
                        </a:solidFill>
                        <a:effectLst/>
                        <a:latin typeface="Calibri" panose="020F0502020204030204" pitchFamily="34" charset="0"/>
                        <a:cs typeface="B Nazanin" panose="00000400000000000000" pitchFamily="2" charset="-78"/>
                      </a:endParaRPr>
                    </a:p>
                  </a:txBody>
                  <a:tcPr marL="4225" marR="4225" marT="4225" marB="0" anchor="b"/>
                </a:tc>
                <a:tc>
                  <a:txBody>
                    <a:bodyPr/>
                    <a:lstStyle/>
                    <a:p>
                      <a:pPr algn="r" fontAlgn="b"/>
                      <a:r>
                        <a:rPr lang="en-US" sz="1400" u="none" strike="noStrike" dirty="0">
                          <a:effectLst/>
                          <a:cs typeface="B Nazanin" panose="00000400000000000000" pitchFamily="2" charset="-78"/>
                        </a:rPr>
                        <a:t>501</a:t>
                      </a:r>
                      <a:endParaRPr lang="en-US" sz="1400" b="0" i="0" u="none" strike="noStrike" dirty="0">
                        <a:solidFill>
                          <a:srgbClr val="000000"/>
                        </a:solidFill>
                        <a:effectLst/>
                        <a:latin typeface="Calibri" panose="020F0502020204030204" pitchFamily="34" charset="0"/>
                        <a:cs typeface="B Nazanin" panose="00000400000000000000" pitchFamily="2" charset="-78"/>
                      </a:endParaRPr>
                    </a:p>
                  </a:txBody>
                  <a:tcPr marL="4225" marR="4225" marT="4225" marB="0" anchor="b"/>
                </a:tc>
                <a:extLst>
                  <a:ext uri="{0D108BD9-81ED-4DB2-BD59-A6C34878D82A}">
                    <a16:rowId xmlns="" xmlns:a16="http://schemas.microsoft.com/office/drawing/2014/main" val="3363029833"/>
                  </a:ext>
                </a:extLst>
              </a:tr>
              <a:tr h="403604">
                <a:tc>
                  <a:txBody>
                    <a:bodyPr/>
                    <a:lstStyle/>
                    <a:p>
                      <a:pPr algn="ctr" rtl="1" fontAlgn="ctr"/>
                      <a:r>
                        <a:rPr lang="fa-IR" sz="1400" u="none" strike="noStrike">
                          <a:effectLst/>
                          <a:cs typeface="B Nazanin" panose="00000400000000000000" pitchFamily="2" charset="-78"/>
                        </a:rPr>
                        <a:t>گرمی</a:t>
                      </a:r>
                      <a:endParaRPr lang="fa-IR" sz="1400" b="1" i="0" u="none" strike="noStrike">
                        <a:solidFill>
                          <a:srgbClr val="000000"/>
                        </a:solidFill>
                        <a:effectLst/>
                        <a:latin typeface="B Zar" panose="00000400000000000000" pitchFamily="2" charset="-78"/>
                        <a:cs typeface="B Nazanin" panose="00000400000000000000" pitchFamily="2" charset="-78"/>
                      </a:endParaRPr>
                    </a:p>
                  </a:txBody>
                  <a:tcPr marL="4225" marR="4225" marT="4225" marB="0" anchor="ctr"/>
                </a:tc>
                <a:tc>
                  <a:txBody>
                    <a:bodyPr/>
                    <a:lstStyle/>
                    <a:p>
                      <a:pPr algn="ctr" fontAlgn="b"/>
                      <a:r>
                        <a:rPr lang="en-US" sz="1400" u="none" strike="noStrike">
                          <a:effectLst/>
                          <a:cs typeface="B Nazanin" panose="00000400000000000000" pitchFamily="2" charset="-78"/>
                        </a:rPr>
                        <a:t>449.0</a:t>
                      </a:r>
                      <a:endParaRPr lang="en-US" sz="1400" b="0" i="0" u="none" strike="noStrike">
                        <a:solidFill>
                          <a:srgbClr val="000000"/>
                        </a:solidFill>
                        <a:effectLst/>
                        <a:latin typeface="Calibri" panose="020F0502020204030204" pitchFamily="34" charset="0"/>
                        <a:cs typeface="B Nazanin" panose="00000400000000000000" pitchFamily="2" charset="-78"/>
                      </a:endParaRPr>
                    </a:p>
                  </a:txBody>
                  <a:tcPr marL="4225" marR="4225" marT="4225" marB="0" anchor="b"/>
                </a:tc>
                <a:tc>
                  <a:txBody>
                    <a:bodyPr/>
                    <a:lstStyle/>
                    <a:p>
                      <a:pPr algn="ctr" fontAlgn="b"/>
                      <a:r>
                        <a:rPr lang="en-US" sz="1400" u="none" strike="noStrike">
                          <a:effectLst/>
                          <a:cs typeface="B Nazanin" panose="00000400000000000000" pitchFamily="2" charset="-78"/>
                        </a:rPr>
                        <a:t>322</a:t>
                      </a:r>
                      <a:endParaRPr lang="en-US" sz="1400" b="0" i="0" u="none" strike="noStrike">
                        <a:solidFill>
                          <a:srgbClr val="000000"/>
                        </a:solidFill>
                        <a:effectLst/>
                        <a:latin typeface="Calibri" panose="020F0502020204030204" pitchFamily="34" charset="0"/>
                        <a:cs typeface="B Nazanin" panose="00000400000000000000" pitchFamily="2" charset="-78"/>
                      </a:endParaRPr>
                    </a:p>
                  </a:txBody>
                  <a:tcPr marL="4225" marR="4225" marT="4225" marB="0" anchor="b"/>
                </a:tc>
                <a:tc>
                  <a:txBody>
                    <a:bodyPr/>
                    <a:lstStyle/>
                    <a:p>
                      <a:pPr algn="ctr" fontAlgn="b"/>
                      <a:r>
                        <a:rPr lang="en-US" sz="1400" u="none" strike="noStrike">
                          <a:effectLst/>
                          <a:cs typeface="B Nazanin" panose="00000400000000000000" pitchFamily="2" charset="-78"/>
                        </a:rPr>
                        <a:t>121.0</a:t>
                      </a:r>
                      <a:endParaRPr lang="en-US" sz="1400" b="0" i="0" u="none" strike="noStrike">
                        <a:solidFill>
                          <a:srgbClr val="000000"/>
                        </a:solidFill>
                        <a:effectLst/>
                        <a:latin typeface="Calibri" panose="020F0502020204030204" pitchFamily="34" charset="0"/>
                        <a:cs typeface="B Nazanin" panose="00000400000000000000" pitchFamily="2" charset="-78"/>
                      </a:endParaRPr>
                    </a:p>
                  </a:txBody>
                  <a:tcPr marL="4225" marR="4225" marT="4225" marB="0" anchor="b"/>
                </a:tc>
                <a:tc>
                  <a:txBody>
                    <a:bodyPr/>
                    <a:lstStyle/>
                    <a:p>
                      <a:pPr algn="ctr" rtl="0" fontAlgn="ctr"/>
                      <a:r>
                        <a:rPr lang="en-US" sz="1400" u="none" strike="noStrike">
                          <a:effectLst/>
                          <a:cs typeface="B Nazanin" panose="00000400000000000000" pitchFamily="2" charset="-78"/>
                        </a:rPr>
                        <a:t>290</a:t>
                      </a:r>
                      <a:endParaRPr lang="en-US" sz="1400" b="0" i="0" u="none" strike="noStrike">
                        <a:solidFill>
                          <a:srgbClr val="000000"/>
                        </a:solidFill>
                        <a:effectLst/>
                        <a:latin typeface="B Zar" panose="00000400000000000000" pitchFamily="2" charset="-78"/>
                        <a:cs typeface="B Nazanin" panose="00000400000000000000" pitchFamily="2" charset="-78"/>
                      </a:endParaRPr>
                    </a:p>
                  </a:txBody>
                  <a:tcPr marL="4225" marR="4225" marT="4225" marB="0" anchor="ctr"/>
                </a:tc>
                <a:tc>
                  <a:txBody>
                    <a:bodyPr/>
                    <a:lstStyle/>
                    <a:p>
                      <a:pPr algn="ctr" rtl="0" fontAlgn="ctr"/>
                      <a:r>
                        <a:rPr lang="en-US" sz="1400" u="none" strike="noStrike">
                          <a:effectLst/>
                          <a:cs typeface="B Nazanin" panose="00000400000000000000" pitchFamily="2" charset="-78"/>
                        </a:rPr>
                        <a:t>36</a:t>
                      </a:r>
                      <a:endParaRPr lang="en-US" sz="1400" b="0" i="0" u="none" strike="noStrike">
                        <a:solidFill>
                          <a:srgbClr val="000000"/>
                        </a:solidFill>
                        <a:effectLst/>
                        <a:latin typeface="B Zar" panose="00000400000000000000" pitchFamily="2" charset="-78"/>
                        <a:cs typeface="B Nazanin" panose="00000400000000000000" pitchFamily="2" charset="-78"/>
                      </a:endParaRPr>
                    </a:p>
                  </a:txBody>
                  <a:tcPr marL="4225" marR="4225" marT="4225" marB="0" anchor="ctr"/>
                </a:tc>
                <a:tc>
                  <a:txBody>
                    <a:bodyPr/>
                    <a:lstStyle/>
                    <a:p>
                      <a:pPr algn="ctr" rtl="0" fontAlgn="ctr"/>
                      <a:r>
                        <a:rPr lang="en-US" sz="1400" u="none" strike="noStrike">
                          <a:effectLst/>
                          <a:cs typeface="B Nazanin" panose="00000400000000000000" pitchFamily="2" charset="-78"/>
                        </a:rPr>
                        <a:t>326</a:t>
                      </a:r>
                      <a:endParaRPr lang="en-US" sz="1400" b="0" i="0" u="none" strike="noStrike">
                        <a:solidFill>
                          <a:srgbClr val="000000"/>
                        </a:solidFill>
                        <a:effectLst/>
                        <a:latin typeface="B Zar" panose="00000400000000000000" pitchFamily="2" charset="-78"/>
                        <a:cs typeface="B Nazanin" panose="00000400000000000000" pitchFamily="2" charset="-78"/>
                      </a:endParaRPr>
                    </a:p>
                  </a:txBody>
                  <a:tcPr marL="4225" marR="4225" marT="4225" marB="0" anchor="ctr"/>
                </a:tc>
                <a:tc>
                  <a:txBody>
                    <a:bodyPr/>
                    <a:lstStyle/>
                    <a:p>
                      <a:pPr algn="ctr" rtl="0" fontAlgn="ctr"/>
                      <a:r>
                        <a:rPr lang="en-US" sz="1400" u="none" strike="noStrike">
                          <a:effectLst/>
                          <a:cs typeface="B Nazanin" panose="00000400000000000000" pitchFamily="2" charset="-78"/>
                        </a:rPr>
                        <a:t>24</a:t>
                      </a:r>
                      <a:endParaRPr lang="en-US" sz="1400" b="0" i="0" u="none" strike="noStrike">
                        <a:solidFill>
                          <a:srgbClr val="000000"/>
                        </a:solidFill>
                        <a:effectLst/>
                        <a:latin typeface="B Zar" panose="00000400000000000000" pitchFamily="2" charset="-78"/>
                        <a:cs typeface="B Nazanin" panose="00000400000000000000" pitchFamily="2" charset="-78"/>
                      </a:endParaRPr>
                    </a:p>
                  </a:txBody>
                  <a:tcPr marL="4225" marR="4225" marT="4225" marB="0" anchor="ctr"/>
                </a:tc>
                <a:tc>
                  <a:txBody>
                    <a:bodyPr/>
                    <a:lstStyle/>
                    <a:p>
                      <a:pPr algn="ctr" rtl="0" fontAlgn="ctr"/>
                      <a:r>
                        <a:rPr lang="en-US" sz="1400" u="none" strike="noStrike">
                          <a:effectLst/>
                          <a:cs typeface="B Nazanin" panose="00000400000000000000" pitchFamily="2" charset="-78"/>
                        </a:rPr>
                        <a:t>3</a:t>
                      </a:r>
                      <a:endParaRPr lang="en-US" sz="1400" b="0" i="0" u="none" strike="noStrike">
                        <a:solidFill>
                          <a:srgbClr val="000000"/>
                        </a:solidFill>
                        <a:effectLst/>
                        <a:latin typeface="B Zar" panose="00000400000000000000" pitchFamily="2" charset="-78"/>
                        <a:cs typeface="B Nazanin" panose="00000400000000000000" pitchFamily="2" charset="-78"/>
                      </a:endParaRPr>
                    </a:p>
                  </a:txBody>
                  <a:tcPr marL="4225" marR="4225" marT="4225" marB="0" anchor="ctr"/>
                </a:tc>
                <a:tc>
                  <a:txBody>
                    <a:bodyPr/>
                    <a:lstStyle/>
                    <a:p>
                      <a:pPr algn="ctr" fontAlgn="ctr"/>
                      <a:r>
                        <a:rPr lang="en-US" sz="1400" u="none" strike="noStrike">
                          <a:effectLst/>
                          <a:cs typeface="B Nazanin" panose="00000400000000000000" pitchFamily="2" charset="-78"/>
                        </a:rPr>
                        <a:t>27</a:t>
                      </a:r>
                      <a:endParaRPr lang="en-US" sz="1400" b="0" i="0" u="none" strike="noStrike">
                        <a:solidFill>
                          <a:srgbClr val="000000"/>
                        </a:solidFill>
                        <a:effectLst/>
                        <a:latin typeface="B Zar" panose="00000400000000000000" pitchFamily="2" charset="-78"/>
                        <a:cs typeface="B Nazanin" panose="00000400000000000000" pitchFamily="2" charset="-78"/>
                      </a:endParaRPr>
                    </a:p>
                  </a:txBody>
                  <a:tcPr marL="4225" marR="4225" marT="4225" marB="0" anchor="ctr"/>
                </a:tc>
                <a:tc>
                  <a:txBody>
                    <a:bodyPr/>
                    <a:lstStyle/>
                    <a:p>
                      <a:pPr algn="ctr" fontAlgn="ctr"/>
                      <a:r>
                        <a:rPr lang="en-US" sz="1400" u="none" strike="noStrike">
                          <a:effectLst/>
                          <a:cs typeface="B Nazanin" panose="00000400000000000000" pitchFamily="2" charset="-78"/>
                        </a:rPr>
                        <a:t>20</a:t>
                      </a:r>
                      <a:endParaRPr lang="en-US" sz="1400" b="0" i="0" u="none" strike="noStrike">
                        <a:solidFill>
                          <a:srgbClr val="000000"/>
                        </a:solidFill>
                        <a:effectLst/>
                        <a:latin typeface="B Zar" panose="00000400000000000000" pitchFamily="2" charset="-78"/>
                        <a:cs typeface="B Nazanin" panose="00000400000000000000" pitchFamily="2" charset="-78"/>
                      </a:endParaRPr>
                    </a:p>
                  </a:txBody>
                  <a:tcPr marL="4225" marR="4225" marT="4225" marB="0" anchor="ctr"/>
                </a:tc>
                <a:tc>
                  <a:txBody>
                    <a:bodyPr/>
                    <a:lstStyle/>
                    <a:p>
                      <a:pPr algn="ctr" fontAlgn="ctr"/>
                      <a:r>
                        <a:rPr lang="en-US" sz="1400" u="none" strike="noStrike">
                          <a:effectLst/>
                          <a:cs typeface="B Nazanin" panose="00000400000000000000" pitchFamily="2" charset="-78"/>
                        </a:rPr>
                        <a:t>10</a:t>
                      </a:r>
                      <a:endParaRPr lang="en-US" sz="1400" b="0" i="0" u="none" strike="noStrike">
                        <a:solidFill>
                          <a:srgbClr val="000000"/>
                        </a:solidFill>
                        <a:effectLst/>
                        <a:latin typeface="B Zar" panose="00000400000000000000" pitchFamily="2" charset="-78"/>
                        <a:cs typeface="B Nazanin" panose="00000400000000000000" pitchFamily="2" charset="-78"/>
                      </a:endParaRPr>
                    </a:p>
                  </a:txBody>
                  <a:tcPr marL="4225" marR="4225" marT="4225" marB="0" anchor="ctr"/>
                </a:tc>
                <a:tc>
                  <a:txBody>
                    <a:bodyPr/>
                    <a:lstStyle/>
                    <a:p>
                      <a:pPr algn="ctr" fontAlgn="ctr"/>
                      <a:r>
                        <a:rPr lang="en-US" sz="1400" u="none" strike="noStrike">
                          <a:effectLst/>
                          <a:cs typeface="B Nazanin" panose="00000400000000000000" pitchFamily="2" charset="-78"/>
                        </a:rPr>
                        <a:t>30</a:t>
                      </a:r>
                      <a:endParaRPr lang="en-US" sz="1400" b="0" i="0" u="none" strike="noStrike">
                        <a:solidFill>
                          <a:srgbClr val="000000"/>
                        </a:solidFill>
                        <a:effectLst/>
                        <a:latin typeface="B Zar" panose="00000400000000000000" pitchFamily="2" charset="-78"/>
                        <a:cs typeface="B Nazanin" panose="00000400000000000000" pitchFamily="2" charset="-78"/>
                      </a:endParaRPr>
                    </a:p>
                  </a:txBody>
                  <a:tcPr marL="4225" marR="4225" marT="4225" marB="0" anchor="ctr"/>
                </a:tc>
                <a:tc>
                  <a:txBody>
                    <a:bodyPr/>
                    <a:lstStyle/>
                    <a:p>
                      <a:pPr algn="ctr" fontAlgn="ctr"/>
                      <a:r>
                        <a:rPr lang="en-US" sz="1400" u="none" strike="noStrike">
                          <a:effectLst/>
                          <a:cs typeface="B Nazanin" panose="00000400000000000000" pitchFamily="2" charset="-78"/>
                        </a:rPr>
                        <a:t>24</a:t>
                      </a:r>
                      <a:endParaRPr lang="en-US" sz="1400" b="0" i="0" u="none" strike="noStrike">
                        <a:solidFill>
                          <a:srgbClr val="000000"/>
                        </a:solidFill>
                        <a:effectLst/>
                        <a:latin typeface="B Zar" panose="00000400000000000000" pitchFamily="2" charset="-78"/>
                        <a:cs typeface="B Nazanin" panose="00000400000000000000" pitchFamily="2" charset="-78"/>
                      </a:endParaRPr>
                    </a:p>
                  </a:txBody>
                  <a:tcPr marL="4225" marR="4225" marT="4225" marB="0" anchor="ctr"/>
                </a:tc>
                <a:tc>
                  <a:txBody>
                    <a:bodyPr/>
                    <a:lstStyle/>
                    <a:p>
                      <a:pPr algn="ctr" fontAlgn="ctr"/>
                      <a:r>
                        <a:rPr lang="en-US" sz="1400" u="none" strike="noStrike">
                          <a:effectLst/>
                          <a:cs typeface="B Nazanin" panose="00000400000000000000" pitchFamily="2" charset="-78"/>
                        </a:rPr>
                        <a:t>4</a:t>
                      </a:r>
                      <a:endParaRPr lang="en-US" sz="1400" b="0" i="0" u="none" strike="noStrike">
                        <a:solidFill>
                          <a:srgbClr val="000000"/>
                        </a:solidFill>
                        <a:effectLst/>
                        <a:latin typeface="B Zar" panose="00000400000000000000" pitchFamily="2" charset="-78"/>
                        <a:cs typeface="B Nazanin" panose="00000400000000000000" pitchFamily="2" charset="-78"/>
                      </a:endParaRPr>
                    </a:p>
                  </a:txBody>
                  <a:tcPr marL="4225" marR="4225" marT="4225" marB="0" anchor="ctr"/>
                </a:tc>
                <a:tc>
                  <a:txBody>
                    <a:bodyPr/>
                    <a:lstStyle/>
                    <a:p>
                      <a:pPr algn="ctr" fontAlgn="ctr"/>
                      <a:r>
                        <a:rPr lang="en-US" sz="1400" u="none" strike="noStrike">
                          <a:effectLst/>
                          <a:cs typeface="B Nazanin" panose="00000400000000000000" pitchFamily="2" charset="-78"/>
                        </a:rPr>
                        <a:t>28</a:t>
                      </a:r>
                      <a:endParaRPr lang="en-US" sz="1400" b="0" i="0" u="none" strike="noStrike">
                        <a:solidFill>
                          <a:srgbClr val="000000"/>
                        </a:solidFill>
                        <a:effectLst/>
                        <a:latin typeface="B Zar" panose="00000400000000000000" pitchFamily="2" charset="-78"/>
                        <a:cs typeface="B Nazanin" panose="00000400000000000000" pitchFamily="2" charset="-78"/>
                      </a:endParaRPr>
                    </a:p>
                  </a:txBody>
                  <a:tcPr marL="4225" marR="4225" marT="4225" marB="0" anchor="ctr"/>
                </a:tc>
                <a:tc>
                  <a:txBody>
                    <a:bodyPr/>
                    <a:lstStyle/>
                    <a:p>
                      <a:pPr algn="ctr" fontAlgn="ctr"/>
                      <a:r>
                        <a:rPr lang="en-US" sz="1400" u="none" strike="noStrike">
                          <a:effectLst/>
                          <a:cs typeface="B Nazanin" panose="00000400000000000000" pitchFamily="2" charset="-78"/>
                        </a:rPr>
                        <a:t>22</a:t>
                      </a:r>
                      <a:endParaRPr lang="en-US" sz="1400" b="0" i="0" u="none" strike="noStrike">
                        <a:solidFill>
                          <a:srgbClr val="000000"/>
                        </a:solidFill>
                        <a:effectLst/>
                        <a:latin typeface="B Zar" panose="00000400000000000000" pitchFamily="2" charset="-78"/>
                        <a:cs typeface="B Nazanin" panose="00000400000000000000" pitchFamily="2" charset="-78"/>
                      </a:endParaRPr>
                    </a:p>
                  </a:txBody>
                  <a:tcPr marL="4225" marR="4225" marT="4225" marB="0" anchor="ctr"/>
                </a:tc>
                <a:tc>
                  <a:txBody>
                    <a:bodyPr/>
                    <a:lstStyle/>
                    <a:p>
                      <a:pPr algn="ctr" fontAlgn="ctr"/>
                      <a:r>
                        <a:rPr lang="en-US" sz="1400" u="none" strike="noStrike">
                          <a:effectLst/>
                          <a:cs typeface="B Nazanin" panose="00000400000000000000" pitchFamily="2" charset="-78"/>
                        </a:rPr>
                        <a:t>8</a:t>
                      </a:r>
                      <a:endParaRPr lang="en-US" sz="1400" b="0" i="0" u="none" strike="noStrike">
                        <a:solidFill>
                          <a:srgbClr val="000000"/>
                        </a:solidFill>
                        <a:effectLst/>
                        <a:latin typeface="B Zar" panose="00000400000000000000" pitchFamily="2" charset="-78"/>
                        <a:cs typeface="B Nazanin" panose="00000400000000000000" pitchFamily="2" charset="-78"/>
                      </a:endParaRPr>
                    </a:p>
                  </a:txBody>
                  <a:tcPr marL="4225" marR="4225" marT="4225" marB="0" anchor="ctr"/>
                </a:tc>
                <a:tc>
                  <a:txBody>
                    <a:bodyPr/>
                    <a:lstStyle/>
                    <a:p>
                      <a:pPr algn="ctr" fontAlgn="ctr"/>
                      <a:r>
                        <a:rPr lang="en-US" sz="1400" u="none" strike="noStrike">
                          <a:effectLst/>
                          <a:cs typeface="B Nazanin" panose="00000400000000000000" pitchFamily="2" charset="-78"/>
                        </a:rPr>
                        <a:t>30</a:t>
                      </a:r>
                      <a:endParaRPr lang="en-US" sz="1400" b="0" i="0" u="none" strike="noStrike">
                        <a:solidFill>
                          <a:srgbClr val="000000"/>
                        </a:solidFill>
                        <a:effectLst/>
                        <a:latin typeface="B Zar" panose="00000400000000000000" pitchFamily="2" charset="-78"/>
                        <a:cs typeface="B Nazanin" panose="00000400000000000000" pitchFamily="2" charset="-78"/>
                      </a:endParaRPr>
                    </a:p>
                  </a:txBody>
                  <a:tcPr marL="4225" marR="4225" marT="4225" marB="0" anchor="ctr"/>
                </a:tc>
                <a:tc>
                  <a:txBody>
                    <a:bodyPr/>
                    <a:lstStyle/>
                    <a:p>
                      <a:pPr algn="ctr" fontAlgn="ctr"/>
                      <a:r>
                        <a:rPr lang="en-US" sz="1400" u="none" strike="noStrike">
                          <a:effectLst/>
                          <a:cs typeface="B Nazanin" panose="00000400000000000000" pitchFamily="2" charset="-78"/>
                        </a:rPr>
                        <a:t>27</a:t>
                      </a:r>
                      <a:endParaRPr lang="en-US" sz="1400" b="0" i="0" u="none" strike="noStrike">
                        <a:solidFill>
                          <a:srgbClr val="000000"/>
                        </a:solidFill>
                        <a:effectLst/>
                        <a:latin typeface="B Zar" panose="00000400000000000000" pitchFamily="2" charset="-78"/>
                        <a:cs typeface="B Nazanin" panose="00000400000000000000" pitchFamily="2" charset="-78"/>
                      </a:endParaRPr>
                    </a:p>
                  </a:txBody>
                  <a:tcPr marL="4225" marR="4225" marT="4225" marB="0" anchor="ctr"/>
                </a:tc>
                <a:tc>
                  <a:txBody>
                    <a:bodyPr/>
                    <a:lstStyle/>
                    <a:p>
                      <a:pPr algn="ctr" fontAlgn="ctr"/>
                      <a:r>
                        <a:rPr lang="en-US" sz="1400" u="none" strike="noStrike">
                          <a:effectLst/>
                          <a:cs typeface="B Nazanin" panose="00000400000000000000" pitchFamily="2" charset="-78"/>
                        </a:rPr>
                        <a:t>13</a:t>
                      </a:r>
                      <a:endParaRPr lang="en-US" sz="1400" b="0" i="0" u="none" strike="noStrike">
                        <a:solidFill>
                          <a:srgbClr val="000000"/>
                        </a:solidFill>
                        <a:effectLst/>
                        <a:latin typeface="B Zar" panose="00000400000000000000" pitchFamily="2" charset="-78"/>
                        <a:cs typeface="B Nazanin" panose="00000400000000000000" pitchFamily="2" charset="-78"/>
                      </a:endParaRPr>
                    </a:p>
                  </a:txBody>
                  <a:tcPr marL="4225" marR="4225" marT="4225" marB="0" anchor="ctr"/>
                </a:tc>
                <a:tc>
                  <a:txBody>
                    <a:bodyPr/>
                    <a:lstStyle/>
                    <a:p>
                      <a:pPr algn="ctr" fontAlgn="ctr"/>
                      <a:r>
                        <a:rPr lang="en-US" sz="1400" u="none" strike="noStrike">
                          <a:effectLst/>
                          <a:cs typeface="B Nazanin" panose="00000400000000000000" pitchFamily="2" charset="-78"/>
                        </a:rPr>
                        <a:t>40</a:t>
                      </a:r>
                      <a:endParaRPr lang="en-US" sz="1400" b="0" i="0" u="none" strike="noStrike">
                        <a:solidFill>
                          <a:srgbClr val="000000"/>
                        </a:solidFill>
                        <a:effectLst/>
                        <a:latin typeface="B Zar" panose="00000400000000000000" pitchFamily="2" charset="-78"/>
                        <a:cs typeface="B Nazanin" panose="00000400000000000000" pitchFamily="2" charset="-78"/>
                      </a:endParaRPr>
                    </a:p>
                  </a:txBody>
                  <a:tcPr marL="4225" marR="4225" marT="4225" marB="0" anchor="ctr"/>
                </a:tc>
                <a:tc>
                  <a:txBody>
                    <a:bodyPr/>
                    <a:lstStyle/>
                    <a:p>
                      <a:pPr algn="ctr" fontAlgn="ctr"/>
                      <a:r>
                        <a:rPr lang="en-US" sz="1400" u="none" strike="noStrike">
                          <a:effectLst/>
                          <a:cs typeface="B Nazanin" panose="00000400000000000000" pitchFamily="2" charset="-78"/>
                        </a:rPr>
                        <a:t>35</a:t>
                      </a:r>
                      <a:endParaRPr lang="en-US" sz="1400" b="0" i="0" u="none" strike="noStrike">
                        <a:solidFill>
                          <a:srgbClr val="000000"/>
                        </a:solidFill>
                        <a:effectLst/>
                        <a:latin typeface="B Zar" panose="00000400000000000000" pitchFamily="2" charset="-78"/>
                        <a:cs typeface="B Nazanin" panose="00000400000000000000" pitchFamily="2" charset="-78"/>
                      </a:endParaRPr>
                    </a:p>
                  </a:txBody>
                  <a:tcPr marL="4225" marR="4225" marT="4225" marB="0" anchor="ctr"/>
                </a:tc>
                <a:tc>
                  <a:txBody>
                    <a:bodyPr/>
                    <a:lstStyle/>
                    <a:p>
                      <a:pPr algn="ctr" rtl="1" fontAlgn="t"/>
                      <a:r>
                        <a:rPr lang="en-US" sz="1400" u="none" strike="noStrike">
                          <a:effectLst/>
                          <a:cs typeface="B Nazanin" panose="00000400000000000000" pitchFamily="2" charset="-78"/>
                        </a:rPr>
                        <a:t>93</a:t>
                      </a:r>
                      <a:endParaRPr lang="en-US" sz="1400" b="1" i="0" u="none" strike="noStrike">
                        <a:solidFill>
                          <a:srgbClr val="000000"/>
                        </a:solidFill>
                        <a:effectLst/>
                        <a:latin typeface="B Zar" panose="00000400000000000000" pitchFamily="2" charset="-78"/>
                        <a:cs typeface="B Nazanin" panose="00000400000000000000" pitchFamily="2" charset="-78"/>
                      </a:endParaRPr>
                    </a:p>
                  </a:txBody>
                  <a:tcPr marL="4225" marR="4225" marT="4225" marB="0"/>
                </a:tc>
                <a:tc>
                  <a:txBody>
                    <a:bodyPr/>
                    <a:lstStyle/>
                    <a:p>
                      <a:pPr algn="ctr" fontAlgn="ctr"/>
                      <a:r>
                        <a:rPr lang="en-US" sz="1400" u="none" strike="noStrike">
                          <a:effectLst/>
                          <a:cs typeface="B Nazanin" panose="00000400000000000000" pitchFamily="2" charset="-78"/>
                        </a:rPr>
                        <a:t>128</a:t>
                      </a:r>
                      <a:endParaRPr lang="en-US" sz="1400" b="0" i="0" u="none" strike="noStrike">
                        <a:solidFill>
                          <a:srgbClr val="000000"/>
                        </a:solidFill>
                        <a:effectLst/>
                        <a:latin typeface="B Zar" panose="00000400000000000000" pitchFamily="2" charset="-78"/>
                        <a:cs typeface="B Nazanin" panose="00000400000000000000" pitchFamily="2" charset="-78"/>
                      </a:endParaRPr>
                    </a:p>
                  </a:txBody>
                  <a:tcPr marL="4225" marR="4225" marT="4225" marB="0" anchor="ctr"/>
                </a:tc>
                <a:tc>
                  <a:txBody>
                    <a:bodyPr/>
                    <a:lstStyle/>
                    <a:p>
                      <a:pPr algn="ctr" fontAlgn="ctr"/>
                      <a:r>
                        <a:rPr lang="en-US" sz="1400" u="none" strike="noStrike">
                          <a:effectLst/>
                          <a:cs typeface="B Nazanin" panose="00000400000000000000" pitchFamily="2" charset="-78"/>
                        </a:rPr>
                        <a:t>72.917</a:t>
                      </a:r>
                      <a:endParaRPr lang="en-US" sz="1400" b="0" i="0" u="none" strike="noStrike">
                        <a:solidFill>
                          <a:srgbClr val="000000"/>
                        </a:solidFill>
                        <a:effectLst/>
                        <a:latin typeface="B Zar" panose="00000400000000000000" pitchFamily="2" charset="-78"/>
                        <a:cs typeface="B Nazanin" panose="00000400000000000000" pitchFamily="2" charset="-78"/>
                      </a:endParaRPr>
                    </a:p>
                  </a:txBody>
                  <a:tcPr marL="4225" marR="4225" marT="4225" marB="0" anchor="ctr"/>
                </a:tc>
                <a:tc>
                  <a:txBody>
                    <a:bodyPr/>
                    <a:lstStyle/>
                    <a:p>
                      <a:pPr algn="ctr" fontAlgn="ctr"/>
                      <a:r>
                        <a:rPr lang="en-US" sz="1400" u="none" strike="noStrike">
                          <a:effectLst/>
                          <a:cs typeface="B Nazanin" panose="00000400000000000000" pitchFamily="2" charset="-78"/>
                        </a:rPr>
                        <a:t>91.176</a:t>
                      </a:r>
                      <a:endParaRPr lang="en-US" sz="1400" b="0" i="0" u="none" strike="noStrike">
                        <a:solidFill>
                          <a:srgbClr val="000000"/>
                        </a:solidFill>
                        <a:effectLst/>
                        <a:latin typeface="B Zar" panose="00000400000000000000" pitchFamily="2" charset="-78"/>
                        <a:cs typeface="B Nazanin" panose="00000400000000000000" pitchFamily="2" charset="-78"/>
                      </a:endParaRPr>
                    </a:p>
                  </a:txBody>
                  <a:tcPr marL="4225" marR="4225" marT="4225" marB="0" anchor="ctr"/>
                </a:tc>
                <a:tc>
                  <a:txBody>
                    <a:bodyPr/>
                    <a:lstStyle/>
                    <a:p>
                      <a:pPr algn="ctr" fontAlgn="ctr"/>
                      <a:r>
                        <a:rPr lang="en-US" sz="1400" u="none" strike="noStrike">
                          <a:effectLst/>
                          <a:cs typeface="B Nazanin" panose="00000400000000000000" pitchFamily="2" charset="-78"/>
                        </a:rPr>
                        <a:t>85.333</a:t>
                      </a:r>
                      <a:endParaRPr lang="en-US" sz="1400" b="0" i="0" u="none" strike="noStrike">
                        <a:solidFill>
                          <a:srgbClr val="000000"/>
                        </a:solidFill>
                        <a:effectLst/>
                        <a:latin typeface="B Zar" panose="00000400000000000000" pitchFamily="2" charset="-78"/>
                        <a:cs typeface="B Nazanin" panose="00000400000000000000" pitchFamily="2" charset="-78"/>
                      </a:endParaRPr>
                    </a:p>
                  </a:txBody>
                  <a:tcPr marL="4225" marR="4225" marT="4225" marB="0" anchor="ctr"/>
                </a:tc>
                <a:tc>
                  <a:txBody>
                    <a:bodyPr/>
                    <a:lstStyle/>
                    <a:p>
                      <a:pPr algn="r" fontAlgn="b"/>
                      <a:r>
                        <a:rPr lang="en-US" sz="1400" u="none" strike="noStrike">
                          <a:effectLst/>
                          <a:cs typeface="B Nazanin" panose="00000400000000000000" pitchFamily="2" charset="-78"/>
                        </a:rPr>
                        <a:t>48</a:t>
                      </a:r>
                      <a:endParaRPr lang="en-US" sz="1400" b="0" i="0" u="none" strike="noStrike">
                        <a:solidFill>
                          <a:srgbClr val="000000"/>
                        </a:solidFill>
                        <a:effectLst/>
                        <a:latin typeface="Calibri" panose="020F0502020204030204" pitchFamily="34" charset="0"/>
                        <a:cs typeface="B Nazanin" panose="00000400000000000000" pitchFamily="2" charset="-78"/>
                      </a:endParaRPr>
                    </a:p>
                  </a:txBody>
                  <a:tcPr marL="4225" marR="4225" marT="4225" marB="0" anchor="b"/>
                </a:tc>
                <a:tc>
                  <a:txBody>
                    <a:bodyPr/>
                    <a:lstStyle/>
                    <a:p>
                      <a:pPr algn="r" fontAlgn="b"/>
                      <a:r>
                        <a:rPr lang="en-US" sz="1400" u="none" strike="noStrike">
                          <a:effectLst/>
                          <a:cs typeface="B Nazanin" panose="00000400000000000000" pitchFamily="2" charset="-78"/>
                        </a:rPr>
                        <a:t>102</a:t>
                      </a:r>
                      <a:endParaRPr lang="en-US" sz="1400" b="0" i="0" u="none" strike="noStrike">
                        <a:solidFill>
                          <a:srgbClr val="000000"/>
                        </a:solidFill>
                        <a:effectLst/>
                        <a:latin typeface="Calibri" panose="020F0502020204030204" pitchFamily="34" charset="0"/>
                        <a:cs typeface="B Nazanin" panose="00000400000000000000" pitchFamily="2" charset="-78"/>
                      </a:endParaRPr>
                    </a:p>
                  </a:txBody>
                  <a:tcPr marL="4225" marR="4225" marT="4225" marB="0" anchor="b"/>
                </a:tc>
                <a:tc>
                  <a:txBody>
                    <a:bodyPr/>
                    <a:lstStyle/>
                    <a:p>
                      <a:pPr algn="r" fontAlgn="b"/>
                      <a:r>
                        <a:rPr lang="en-US" sz="1400" u="none" strike="noStrike" dirty="0">
                          <a:effectLst/>
                          <a:cs typeface="B Nazanin" panose="00000400000000000000" pitchFamily="2" charset="-78"/>
                        </a:rPr>
                        <a:t>150</a:t>
                      </a:r>
                      <a:endParaRPr lang="en-US" sz="1400" b="0" i="0" u="none" strike="noStrike" dirty="0">
                        <a:solidFill>
                          <a:srgbClr val="000000"/>
                        </a:solidFill>
                        <a:effectLst/>
                        <a:latin typeface="Calibri" panose="020F0502020204030204" pitchFamily="34" charset="0"/>
                        <a:cs typeface="B Nazanin" panose="00000400000000000000" pitchFamily="2" charset="-78"/>
                      </a:endParaRPr>
                    </a:p>
                  </a:txBody>
                  <a:tcPr marL="4225" marR="4225" marT="4225" marB="0" anchor="b"/>
                </a:tc>
                <a:extLst>
                  <a:ext uri="{0D108BD9-81ED-4DB2-BD59-A6C34878D82A}">
                    <a16:rowId xmlns="" xmlns:a16="http://schemas.microsoft.com/office/drawing/2014/main" val="3581148623"/>
                  </a:ext>
                </a:extLst>
              </a:tr>
              <a:tr h="403604">
                <a:tc>
                  <a:txBody>
                    <a:bodyPr/>
                    <a:lstStyle/>
                    <a:p>
                      <a:pPr algn="ctr" rtl="1" fontAlgn="ctr"/>
                      <a:r>
                        <a:rPr lang="fa-IR" sz="1400" u="none" strike="noStrike">
                          <a:effectLst/>
                          <a:cs typeface="B Nazanin" panose="00000400000000000000" pitchFamily="2" charset="-78"/>
                        </a:rPr>
                        <a:t>نمین</a:t>
                      </a:r>
                      <a:endParaRPr lang="fa-IR" sz="1400" b="1" i="0" u="none" strike="noStrike">
                        <a:solidFill>
                          <a:srgbClr val="000000"/>
                        </a:solidFill>
                        <a:effectLst/>
                        <a:latin typeface="B Zar" panose="00000400000000000000" pitchFamily="2" charset="-78"/>
                        <a:cs typeface="B Nazanin" panose="00000400000000000000" pitchFamily="2" charset="-78"/>
                      </a:endParaRPr>
                    </a:p>
                  </a:txBody>
                  <a:tcPr marL="4225" marR="4225" marT="4225" marB="0" anchor="ctr"/>
                </a:tc>
                <a:tc>
                  <a:txBody>
                    <a:bodyPr/>
                    <a:lstStyle/>
                    <a:p>
                      <a:pPr algn="ctr" fontAlgn="b"/>
                      <a:r>
                        <a:rPr lang="en-US" sz="1400" u="none" strike="noStrike">
                          <a:effectLst/>
                          <a:cs typeface="B Nazanin" panose="00000400000000000000" pitchFamily="2" charset="-78"/>
                        </a:rPr>
                        <a:t>529.0</a:t>
                      </a:r>
                      <a:endParaRPr lang="en-US" sz="1400" b="0" i="0" u="none" strike="noStrike">
                        <a:solidFill>
                          <a:srgbClr val="000000"/>
                        </a:solidFill>
                        <a:effectLst/>
                        <a:latin typeface="Calibri" panose="020F0502020204030204" pitchFamily="34" charset="0"/>
                        <a:cs typeface="B Nazanin" panose="00000400000000000000" pitchFamily="2" charset="-78"/>
                      </a:endParaRPr>
                    </a:p>
                  </a:txBody>
                  <a:tcPr marL="4225" marR="4225" marT="4225" marB="0" anchor="b"/>
                </a:tc>
                <a:tc>
                  <a:txBody>
                    <a:bodyPr/>
                    <a:lstStyle/>
                    <a:p>
                      <a:pPr algn="ctr" fontAlgn="b"/>
                      <a:r>
                        <a:rPr lang="en-US" sz="1400" u="none" strike="noStrike">
                          <a:effectLst/>
                          <a:cs typeface="B Nazanin" panose="00000400000000000000" pitchFamily="2" charset="-78"/>
                        </a:rPr>
                        <a:t>233</a:t>
                      </a:r>
                      <a:endParaRPr lang="en-US" sz="1400" b="0" i="0" u="none" strike="noStrike">
                        <a:solidFill>
                          <a:srgbClr val="000000"/>
                        </a:solidFill>
                        <a:effectLst/>
                        <a:latin typeface="Calibri" panose="020F0502020204030204" pitchFamily="34" charset="0"/>
                        <a:cs typeface="B Nazanin" panose="00000400000000000000" pitchFamily="2" charset="-78"/>
                      </a:endParaRPr>
                    </a:p>
                  </a:txBody>
                  <a:tcPr marL="4225" marR="4225" marT="4225" marB="0" anchor="b"/>
                </a:tc>
                <a:tc>
                  <a:txBody>
                    <a:bodyPr/>
                    <a:lstStyle/>
                    <a:p>
                      <a:pPr algn="ctr" fontAlgn="b"/>
                      <a:r>
                        <a:rPr lang="en-US" sz="1400" u="none" strike="noStrike">
                          <a:effectLst/>
                          <a:cs typeface="B Nazanin" panose="00000400000000000000" pitchFamily="2" charset="-78"/>
                        </a:rPr>
                        <a:t>296.0</a:t>
                      </a:r>
                      <a:endParaRPr lang="en-US" sz="1400" b="0" i="0" u="none" strike="noStrike">
                        <a:solidFill>
                          <a:srgbClr val="000000"/>
                        </a:solidFill>
                        <a:effectLst/>
                        <a:latin typeface="Calibri" panose="020F0502020204030204" pitchFamily="34" charset="0"/>
                        <a:cs typeface="B Nazanin" panose="00000400000000000000" pitchFamily="2" charset="-78"/>
                      </a:endParaRPr>
                    </a:p>
                  </a:txBody>
                  <a:tcPr marL="4225" marR="4225" marT="4225" marB="0" anchor="b"/>
                </a:tc>
                <a:tc>
                  <a:txBody>
                    <a:bodyPr/>
                    <a:lstStyle/>
                    <a:p>
                      <a:pPr algn="ctr" rtl="0" fontAlgn="ctr"/>
                      <a:r>
                        <a:rPr lang="en-US" sz="1400" u="none" strike="noStrike">
                          <a:effectLst/>
                          <a:cs typeface="B Nazanin" panose="00000400000000000000" pitchFamily="2" charset="-78"/>
                        </a:rPr>
                        <a:t>210</a:t>
                      </a:r>
                      <a:endParaRPr lang="en-US" sz="1400" b="0" i="0" u="none" strike="noStrike">
                        <a:solidFill>
                          <a:srgbClr val="000000"/>
                        </a:solidFill>
                        <a:effectLst/>
                        <a:latin typeface="B Zar" panose="00000400000000000000" pitchFamily="2" charset="-78"/>
                        <a:cs typeface="B Nazanin" panose="00000400000000000000" pitchFamily="2" charset="-78"/>
                      </a:endParaRPr>
                    </a:p>
                  </a:txBody>
                  <a:tcPr marL="4225" marR="4225" marT="4225" marB="0" anchor="ctr"/>
                </a:tc>
                <a:tc>
                  <a:txBody>
                    <a:bodyPr/>
                    <a:lstStyle/>
                    <a:p>
                      <a:pPr algn="ctr" rtl="0" fontAlgn="ctr"/>
                      <a:r>
                        <a:rPr lang="en-US" sz="1400" u="none" strike="noStrike">
                          <a:effectLst/>
                          <a:cs typeface="B Nazanin" panose="00000400000000000000" pitchFamily="2" charset="-78"/>
                        </a:rPr>
                        <a:t>89</a:t>
                      </a:r>
                      <a:endParaRPr lang="en-US" sz="1400" b="0" i="0" u="none" strike="noStrike">
                        <a:solidFill>
                          <a:srgbClr val="000000"/>
                        </a:solidFill>
                        <a:effectLst/>
                        <a:latin typeface="B Zar" panose="00000400000000000000" pitchFamily="2" charset="-78"/>
                        <a:cs typeface="B Nazanin" panose="00000400000000000000" pitchFamily="2" charset="-78"/>
                      </a:endParaRPr>
                    </a:p>
                  </a:txBody>
                  <a:tcPr marL="4225" marR="4225" marT="4225" marB="0" anchor="ctr"/>
                </a:tc>
                <a:tc>
                  <a:txBody>
                    <a:bodyPr/>
                    <a:lstStyle/>
                    <a:p>
                      <a:pPr algn="ctr" rtl="0" fontAlgn="ctr"/>
                      <a:r>
                        <a:rPr lang="en-US" sz="1400" u="none" strike="noStrike">
                          <a:effectLst/>
                          <a:cs typeface="B Nazanin" panose="00000400000000000000" pitchFamily="2" charset="-78"/>
                        </a:rPr>
                        <a:t>299</a:t>
                      </a:r>
                      <a:endParaRPr lang="en-US" sz="1400" b="0" i="0" u="none" strike="noStrike">
                        <a:solidFill>
                          <a:srgbClr val="000000"/>
                        </a:solidFill>
                        <a:effectLst/>
                        <a:latin typeface="B Zar" panose="00000400000000000000" pitchFamily="2" charset="-78"/>
                        <a:cs typeface="B Nazanin" panose="00000400000000000000" pitchFamily="2" charset="-78"/>
                      </a:endParaRPr>
                    </a:p>
                  </a:txBody>
                  <a:tcPr marL="4225" marR="4225" marT="4225" marB="0" anchor="ctr"/>
                </a:tc>
                <a:tc>
                  <a:txBody>
                    <a:bodyPr/>
                    <a:lstStyle/>
                    <a:p>
                      <a:pPr algn="ctr" rtl="0" fontAlgn="ctr"/>
                      <a:r>
                        <a:rPr lang="en-US" sz="1400" u="none" strike="noStrike">
                          <a:effectLst/>
                          <a:cs typeface="B Nazanin" panose="00000400000000000000" pitchFamily="2" charset="-78"/>
                        </a:rPr>
                        <a:t>17</a:t>
                      </a:r>
                      <a:endParaRPr lang="en-US" sz="1400" b="0" i="0" u="none" strike="noStrike">
                        <a:solidFill>
                          <a:srgbClr val="000000"/>
                        </a:solidFill>
                        <a:effectLst/>
                        <a:latin typeface="B Zar" panose="00000400000000000000" pitchFamily="2" charset="-78"/>
                        <a:cs typeface="B Nazanin" panose="00000400000000000000" pitchFamily="2" charset="-78"/>
                      </a:endParaRPr>
                    </a:p>
                  </a:txBody>
                  <a:tcPr marL="4225" marR="4225" marT="4225" marB="0" anchor="ctr"/>
                </a:tc>
                <a:tc>
                  <a:txBody>
                    <a:bodyPr/>
                    <a:lstStyle/>
                    <a:p>
                      <a:pPr algn="ctr" rtl="0" fontAlgn="ctr"/>
                      <a:r>
                        <a:rPr lang="en-US" sz="1400" u="none" strike="noStrike">
                          <a:effectLst/>
                          <a:cs typeface="B Nazanin" panose="00000400000000000000" pitchFamily="2" charset="-78"/>
                        </a:rPr>
                        <a:t>7</a:t>
                      </a:r>
                      <a:endParaRPr lang="en-US" sz="1400" b="0" i="0" u="none" strike="noStrike">
                        <a:solidFill>
                          <a:srgbClr val="000000"/>
                        </a:solidFill>
                        <a:effectLst/>
                        <a:latin typeface="B Zar" panose="00000400000000000000" pitchFamily="2" charset="-78"/>
                        <a:cs typeface="B Nazanin" panose="00000400000000000000" pitchFamily="2" charset="-78"/>
                      </a:endParaRPr>
                    </a:p>
                  </a:txBody>
                  <a:tcPr marL="4225" marR="4225" marT="4225" marB="0" anchor="ctr"/>
                </a:tc>
                <a:tc>
                  <a:txBody>
                    <a:bodyPr/>
                    <a:lstStyle/>
                    <a:p>
                      <a:pPr algn="ctr" fontAlgn="ctr"/>
                      <a:r>
                        <a:rPr lang="en-US" sz="1400" u="none" strike="noStrike">
                          <a:effectLst/>
                          <a:cs typeface="B Nazanin" panose="00000400000000000000" pitchFamily="2" charset="-78"/>
                        </a:rPr>
                        <a:t>25</a:t>
                      </a:r>
                      <a:endParaRPr lang="en-US" sz="1400" b="0" i="0" u="none" strike="noStrike">
                        <a:solidFill>
                          <a:srgbClr val="000000"/>
                        </a:solidFill>
                        <a:effectLst/>
                        <a:latin typeface="B Zar" panose="00000400000000000000" pitchFamily="2" charset="-78"/>
                        <a:cs typeface="B Nazanin" panose="00000400000000000000" pitchFamily="2" charset="-78"/>
                      </a:endParaRPr>
                    </a:p>
                  </a:txBody>
                  <a:tcPr marL="4225" marR="4225" marT="4225" marB="0" anchor="ctr"/>
                </a:tc>
                <a:tc>
                  <a:txBody>
                    <a:bodyPr/>
                    <a:lstStyle/>
                    <a:p>
                      <a:pPr algn="ctr" fontAlgn="ctr"/>
                      <a:r>
                        <a:rPr lang="en-US" sz="1400" u="none" strike="noStrike">
                          <a:effectLst/>
                          <a:cs typeface="B Nazanin" panose="00000400000000000000" pitchFamily="2" charset="-78"/>
                        </a:rPr>
                        <a:t>11</a:t>
                      </a:r>
                      <a:endParaRPr lang="en-US" sz="1400" b="0" i="0" u="none" strike="noStrike">
                        <a:solidFill>
                          <a:srgbClr val="000000"/>
                        </a:solidFill>
                        <a:effectLst/>
                        <a:latin typeface="B Zar" panose="00000400000000000000" pitchFamily="2" charset="-78"/>
                        <a:cs typeface="B Nazanin" panose="00000400000000000000" pitchFamily="2" charset="-78"/>
                      </a:endParaRPr>
                    </a:p>
                  </a:txBody>
                  <a:tcPr marL="4225" marR="4225" marT="4225" marB="0" anchor="ctr"/>
                </a:tc>
                <a:tc>
                  <a:txBody>
                    <a:bodyPr/>
                    <a:lstStyle/>
                    <a:p>
                      <a:pPr algn="ctr" fontAlgn="ctr"/>
                      <a:r>
                        <a:rPr lang="en-US" sz="1400" u="none" strike="noStrike">
                          <a:effectLst/>
                          <a:cs typeface="B Nazanin" panose="00000400000000000000" pitchFamily="2" charset="-78"/>
                        </a:rPr>
                        <a:t>9</a:t>
                      </a:r>
                      <a:endParaRPr lang="en-US" sz="1400" b="0" i="0" u="none" strike="noStrike">
                        <a:solidFill>
                          <a:srgbClr val="000000"/>
                        </a:solidFill>
                        <a:effectLst/>
                        <a:latin typeface="B Zar" panose="00000400000000000000" pitchFamily="2" charset="-78"/>
                        <a:cs typeface="B Nazanin" panose="00000400000000000000" pitchFamily="2" charset="-78"/>
                      </a:endParaRPr>
                    </a:p>
                  </a:txBody>
                  <a:tcPr marL="4225" marR="4225" marT="4225" marB="0" anchor="ctr"/>
                </a:tc>
                <a:tc>
                  <a:txBody>
                    <a:bodyPr/>
                    <a:lstStyle/>
                    <a:p>
                      <a:pPr algn="ctr" fontAlgn="ctr"/>
                      <a:r>
                        <a:rPr lang="en-US" sz="1400" u="none" strike="noStrike">
                          <a:effectLst/>
                          <a:cs typeface="B Nazanin" panose="00000400000000000000" pitchFamily="2" charset="-78"/>
                        </a:rPr>
                        <a:t>20</a:t>
                      </a:r>
                      <a:endParaRPr lang="en-US" sz="1400" b="0" i="0" u="none" strike="noStrike">
                        <a:solidFill>
                          <a:srgbClr val="000000"/>
                        </a:solidFill>
                        <a:effectLst/>
                        <a:latin typeface="B Zar" panose="00000400000000000000" pitchFamily="2" charset="-78"/>
                        <a:cs typeface="B Nazanin" panose="00000400000000000000" pitchFamily="2" charset="-78"/>
                      </a:endParaRPr>
                    </a:p>
                  </a:txBody>
                  <a:tcPr marL="4225" marR="4225" marT="4225" marB="0" anchor="ctr"/>
                </a:tc>
                <a:tc>
                  <a:txBody>
                    <a:bodyPr/>
                    <a:lstStyle/>
                    <a:p>
                      <a:pPr algn="ctr" fontAlgn="ctr"/>
                      <a:r>
                        <a:rPr lang="en-US" sz="1400" u="none" strike="noStrike">
                          <a:effectLst/>
                          <a:cs typeface="B Nazanin" panose="00000400000000000000" pitchFamily="2" charset="-78"/>
                        </a:rPr>
                        <a:t>13</a:t>
                      </a:r>
                      <a:endParaRPr lang="en-US" sz="1400" b="0" i="0" u="none" strike="noStrike">
                        <a:solidFill>
                          <a:srgbClr val="000000"/>
                        </a:solidFill>
                        <a:effectLst/>
                        <a:latin typeface="B Zar" panose="00000400000000000000" pitchFamily="2" charset="-78"/>
                        <a:cs typeface="B Nazanin" panose="00000400000000000000" pitchFamily="2" charset="-78"/>
                      </a:endParaRPr>
                    </a:p>
                  </a:txBody>
                  <a:tcPr marL="4225" marR="4225" marT="4225" marB="0" anchor="ctr"/>
                </a:tc>
                <a:tc>
                  <a:txBody>
                    <a:bodyPr/>
                    <a:lstStyle/>
                    <a:p>
                      <a:pPr algn="ctr" fontAlgn="ctr"/>
                      <a:r>
                        <a:rPr lang="en-US" sz="1400" u="none" strike="noStrike">
                          <a:effectLst/>
                          <a:cs typeface="B Nazanin" panose="00000400000000000000" pitchFamily="2" charset="-78"/>
                        </a:rPr>
                        <a:t>10</a:t>
                      </a:r>
                      <a:endParaRPr lang="en-US" sz="1400" b="0" i="0" u="none" strike="noStrike">
                        <a:solidFill>
                          <a:srgbClr val="000000"/>
                        </a:solidFill>
                        <a:effectLst/>
                        <a:latin typeface="B Zar" panose="00000400000000000000" pitchFamily="2" charset="-78"/>
                        <a:cs typeface="B Nazanin" panose="00000400000000000000" pitchFamily="2" charset="-78"/>
                      </a:endParaRPr>
                    </a:p>
                  </a:txBody>
                  <a:tcPr marL="4225" marR="4225" marT="4225" marB="0" anchor="ctr"/>
                </a:tc>
                <a:tc>
                  <a:txBody>
                    <a:bodyPr/>
                    <a:lstStyle/>
                    <a:p>
                      <a:pPr algn="ctr" fontAlgn="ctr"/>
                      <a:r>
                        <a:rPr lang="en-US" sz="1400" u="none" strike="noStrike">
                          <a:effectLst/>
                          <a:cs typeface="B Nazanin" panose="00000400000000000000" pitchFamily="2" charset="-78"/>
                        </a:rPr>
                        <a:t>23</a:t>
                      </a:r>
                      <a:endParaRPr lang="en-US" sz="1400" b="0" i="0" u="none" strike="noStrike">
                        <a:solidFill>
                          <a:srgbClr val="000000"/>
                        </a:solidFill>
                        <a:effectLst/>
                        <a:latin typeface="B Zar" panose="00000400000000000000" pitchFamily="2" charset="-78"/>
                        <a:cs typeface="B Nazanin" panose="00000400000000000000" pitchFamily="2" charset="-78"/>
                      </a:endParaRPr>
                    </a:p>
                  </a:txBody>
                  <a:tcPr marL="4225" marR="4225" marT="4225" marB="0" anchor="ctr"/>
                </a:tc>
                <a:tc>
                  <a:txBody>
                    <a:bodyPr/>
                    <a:lstStyle/>
                    <a:p>
                      <a:pPr algn="ctr" fontAlgn="ctr"/>
                      <a:r>
                        <a:rPr lang="en-US" sz="1400" u="none" strike="noStrike">
                          <a:effectLst/>
                          <a:cs typeface="B Nazanin" panose="00000400000000000000" pitchFamily="2" charset="-78"/>
                        </a:rPr>
                        <a:t>9</a:t>
                      </a:r>
                      <a:endParaRPr lang="en-US" sz="1400" b="0" i="0" u="none" strike="noStrike">
                        <a:solidFill>
                          <a:srgbClr val="000000"/>
                        </a:solidFill>
                        <a:effectLst/>
                        <a:latin typeface="B Zar" panose="00000400000000000000" pitchFamily="2" charset="-78"/>
                        <a:cs typeface="B Nazanin" panose="00000400000000000000" pitchFamily="2" charset="-78"/>
                      </a:endParaRPr>
                    </a:p>
                  </a:txBody>
                  <a:tcPr marL="4225" marR="4225" marT="4225" marB="0" anchor="ctr"/>
                </a:tc>
                <a:tc>
                  <a:txBody>
                    <a:bodyPr/>
                    <a:lstStyle/>
                    <a:p>
                      <a:pPr algn="ctr" fontAlgn="ctr"/>
                      <a:r>
                        <a:rPr lang="en-US" sz="1400" u="none" strike="noStrike">
                          <a:effectLst/>
                          <a:cs typeface="B Nazanin" panose="00000400000000000000" pitchFamily="2" charset="-78"/>
                        </a:rPr>
                        <a:t>4</a:t>
                      </a:r>
                      <a:endParaRPr lang="en-US" sz="1400" b="0" i="0" u="none" strike="noStrike">
                        <a:solidFill>
                          <a:srgbClr val="000000"/>
                        </a:solidFill>
                        <a:effectLst/>
                        <a:latin typeface="B Zar" panose="00000400000000000000" pitchFamily="2" charset="-78"/>
                        <a:cs typeface="B Nazanin" panose="00000400000000000000" pitchFamily="2" charset="-78"/>
                      </a:endParaRPr>
                    </a:p>
                  </a:txBody>
                  <a:tcPr marL="4225" marR="4225" marT="4225" marB="0" anchor="ctr"/>
                </a:tc>
                <a:tc>
                  <a:txBody>
                    <a:bodyPr/>
                    <a:lstStyle/>
                    <a:p>
                      <a:pPr algn="ctr" fontAlgn="ctr"/>
                      <a:r>
                        <a:rPr lang="en-US" sz="1400" u="none" strike="noStrike">
                          <a:effectLst/>
                          <a:cs typeface="B Nazanin" panose="00000400000000000000" pitchFamily="2" charset="-78"/>
                        </a:rPr>
                        <a:t>13</a:t>
                      </a:r>
                      <a:endParaRPr lang="en-US" sz="1400" b="0" i="0" u="none" strike="noStrike">
                        <a:solidFill>
                          <a:srgbClr val="000000"/>
                        </a:solidFill>
                        <a:effectLst/>
                        <a:latin typeface="B Zar" panose="00000400000000000000" pitchFamily="2" charset="-78"/>
                        <a:cs typeface="B Nazanin" panose="00000400000000000000" pitchFamily="2" charset="-78"/>
                      </a:endParaRPr>
                    </a:p>
                  </a:txBody>
                  <a:tcPr marL="4225" marR="4225" marT="4225" marB="0" anchor="ctr"/>
                </a:tc>
                <a:tc>
                  <a:txBody>
                    <a:bodyPr/>
                    <a:lstStyle/>
                    <a:p>
                      <a:pPr algn="ctr" fontAlgn="ctr"/>
                      <a:r>
                        <a:rPr lang="en-US" sz="1400" u="none" strike="noStrike">
                          <a:effectLst/>
                          <a:cs typeface="B Nazanin" panose="00000400000000000000" pitchFamily="2" charset="-78"/>
                        </a:rPr>
                        <a:t>11</a:t>
                      </a:r>
                      <a:endParaRPr lang="en-US" sz="1400" b="0" i="0" u="none" strike="noStrike">
                        <a:solidFill>
                          <a:srgbClr val="000000"/>
                        </a:solidFill>
                        <a:effectLst/>
                        <a:latin typeface="B Zar" panose="00000400000000000000" pitchFamily="2" charset="-78"/>
                        <a:cs typeface="B Nazanin" panose="00000400000000000000" pitchFamily="2" charset="-78"/>
                      </a:endParaRPr>
                    </a:p>
                  </a:txBody>
                  <a:tcPr marL="4225" marR="4225" marT="4225" marB="0" anchor="ctr"/>
                </a:tc>
                <a:tc>
                  <a:txBody>
                    <a:bodyPr/>
                    <a:lstStyle/>
                    <a:p>
                      <a:pPr algn="ctr" fontAlgn="ctr"/>
                      <a:r>
                        <a:rPr lang="en-US" sz="1400" u="none" strike="noStrike">
                          <a:effectLst/>
                          <a:cs typeface="B Nazanin" panose="00000400000000000000" pitchFamily="2" charset="-78"/>
                        </a:rPr>
                        <a:t>4</a:t>
                      </a:r>
                      <a:endParaRPr lang="en-US" sz="1400" b="0" i="0" u="none" strike="noStrike">
                        <a:solidFill>
                          <a:srgbClr val="000000"/>
                        </a:solidFill>
                        <a:effectLst/>
                        <a:latin typeface="B Zar" panose="00000400000000000000" pitchFamily="2" charset="-78"/>
                        <a:cs typeface="B Nazanin" panose="00000400000000000000" pitchFamily="2" charset="-78"/>
                      </a:endParaRPr>
                    </a:p>
                  </a:txBody>
                  <a:tcPr marL="4225" marR="4225" marT="4225" marB="0" anchor="ctr"/>
                </a:tc>
                <a:tc>
                  <a:txBody>
                    <a:bodyPr/>
                    <a:lstStyle/>
                    <a:p>
                      <a:pPr algn="ctr" fontAlgn="ctr"/>
                      <a:r>
                        <a:rPr lang="en-US" sz="1400" u="none" strike="noStrike">
                          <a:effectLst/>
                          <a:cs typeface="B Nazanin" panose="00000400000000000000" pitchFamily="2" charset="-78"/>
                        </a:rPr>
                        <a:t>15</a:t>
                      </a:r>
                      <a:endParaRPr lang="en-US" sz="1400" b="0" i="0" u="none" strike="noStrike">
                        <a:solidFill>
                          <a:srgbClr val="000000"/>
                        </a:solidFill>
                        <a:effectLst/>
                        <a:latin typeface="B Zar" panose="00000400000000000000" pitchFamily="2" charset="-78"/>
                        <a:cs typeface="B Nazanin" panose="00000400000000000000" pitchFamily="2" charset="-78"/>
                      </a:endParaRPr>
                    </a:p>
                  </a:txBody>
                  <a:tcPr marL="4225" marR="4225" marT="4225" marB="0" anchor="ctr"/>
                </a:tc>
                <a:tc>
                  <a:txBody>
                    <a:bodyPr/>
                    <a:lstStyle/>
                    <a:p>
                      <a:pPr algn="ctr" fontAlgn="ctr"/>
                      <a:r>
                        <a:rPr lang="en-US" sz="1400" u="none" strike="noStrike">
                          <a:effectLst/>
                          <a:cs typeface="B Nazanin" panose="00000400000000000000" pitchFamily="2" charset="-78"/>
                        </a:rPr>
                        <a:t>27</a:t>
                      </a:r>
                      <a:endParaRPr lang="en-US" sz="1400" b="0" i="0" u="none" strike="noStrike">
                        <a:solidFill>
                          <a:srgbClr val="000000"/>
                        </a:solidFill>
                        <a:effectLst/>
                        <a:latin typeface="B Zar" panose="00000400000000000000" pitchFamily="2" charset="-78"/>
                        <a:cs typeface="B Nazanin" panose="00000400000000000000" pitchFamily="2" charset="-78"/>
                      </a:endParaRPr>
                    </a:p>
                  </a:txBody>
                  <a:tcPr marL="4225" marR="4225" marT="4225" marB="0" anchor="ctr"/>
                </a:tc>
                <a:tc>
                  <a:txBody>
                    <a:bodyPr/>
                    <a:lstStyle/>
                    <a:p>
                      <a:pPr algn="ctr" rtl="1" fontAlgn="t"/>
                      <a:r>
                        <a:rPr lang="en-US" sz="1400" u="none" strike="noStrike">
                          <a:effectLst/>
                          <a:cs typeface="B Nazanin" panose="00000400000000000000" pitchFamily="2" charset="-78"/>
                        </a:rPr>
                        <a:t>44</a:t>
                      </a:r>
                      <a:endParaRPr lang="en-US" sz="1400" b="1" i="0" u="none" strike="noStrike">
                        <a:solidFill>
                          <a:srgbClr val="000000"/>
                        </a:solidFill>
                        <a:effectLst/>
                        <a:latin typeface="B Zar" panose="00000400000000000000" pitchFamily="2" charset="-78"/>
                        <a:cs typeface="B Nazanin" panose="00000400000000000000" pitchFamily="2" charset="-78"/>
                      </a:endParaRPr>
                    </a:p>
                  </a:txBody>
                  <a:tcPr marL="4225" marR="4225" marT="4225" marB="0"/>
                </a:tc>
                <a:tc>
                  <a:txBody>
                    <a:bodyPr/>
                    <a:lstStyle/>
                    <a:p>
                      <a:pPr algn="ctr" fontAlgn="ctr"/>
                      <a:r>
                        <a:rPr lang="en-US" sz="1400" u="none" strike="noStrike">
                          <a:effectLst/>
                          <a:cs typeface="B Nazanin" panose="00000400000000000000" pitchFamily="2" charset="-78"/>
                        </a:rPr>
                        <a:t>71</a:t>
                      </a:r>
                      <a:endParaRPr lang="en-US" sz="1400" b="0" i="0" u="none" strike="noStrike">
                        <a:solidFill>
                          <a:srgbClr val="000000"/>
                        </a:solidFill>
                        <a:effectLst/>
                        <a:latin typeface="B Zar" panose="00000400000000000000" pitchFamily="2" charset="-78"/>
                        <a:cs typeface="B Nazanin" panose="00000400000000000000" pitchFamily="2" charset="-78"/>
                      </a:endParaRPr>
                    </a:p>
                  </a:txBody>
                  <a:tcPr marL="4225" marR="4225" marT="4225" marB="0" anchor="ctr"/>
                </a:tc>
                <a:tc>
                  <a:txBody>
                    <a:bodyPr/>
                    <a:lstStyle/>
                    <a:p>
                      <a:pPr algn="ctr" fontAlgn="ctr"/>
                      <a:r>
                        <a:rPr lang="en-US" sz="1400" u="none" strike="noStrike">
                          <a:effectLst/>
                          <a:cs typeface="B Nazanin" panose="00000400000000000000" pitchFamily="2" charset="-78"/>
                        </a:rPr>
                        <a:t>34.615</a:t>
                      </a:r>
                      <a:endParaRPr lang="en-US" sz="1400" b="0" i="0" u="none" strike="noStrike">
                        <a:solidFill>
                          <a:srgbClr val="000000"/>
                        </a:solidFill>
                        <a:effectLst/>
                        <a:latin typeface="B Zar" panose="00000400000000000000" pitchFamily="2" charset="-78"/>
                        <a:cs typeface="B Nazanin" panose="00000400000000000000" pitchFamily="2" charset="-78"/>
                      </a:endParaRPr>
                    </a:p>
                  </a:txBody>
                  <a:tcPr marL="4225" marR="4225" marT="4225" marB="0" anchor="ctr"/>
                </a:tc>
                <a:tc>
                  <a:txBody>
                    <a:bodyPr/>
                    <a:lstStyle/>
                    <a:p>
                      <a:pPr algn="ctr" fontAlgn="ctr"/>
                      <a:r>
                        <a:rPr lang="en-US" sz="1400" u="none" strike="noStrike">
                          <a:effectLst/>
                          <a:cs typeface="B Nazanin" panose="00000400000000000000" pitchFamily="2" charset="-78"/>
                        </a:rPr>
                        <a:t>62.857</a:t>
                      </a:r>
                      <a:endParaRPr lang="en-US" sz="1400" b="0" i="0" u="none" strike="noStrike">
                        <a:solidFill>
                          <a:srgbClr val="000000"/>
                        </a:solidFill>
                        <a:effectLst/>
                        <a:latin typeface="B Zar" panose="00000400000000000000" pitchFamily="2" charset="-78"/>
                        <a:cs typeface="B Nazanin" panose="00000400000000000000" pitchFamily="2" charset="-78"/>
                      </a:endParaRPr>
                    </a:p>
                  </a:txBody>
                  <a:tcPr marL="4225" marR="4225" marT="4225" marB="0" anchor="ctr"/>
                </a:tc>
                <a:tc>
                  <a:txBody>
                    <a:bodyPr/>
                    <a:lstStyle/>
                    <a:p>
                      <a:pPr algn="ctr" fontAlgn="ctr"/>
                      <a:r>
                        <a:rPr lang="en-US" sz="1400" u="none" strike="noStrike">
                          <a:effectLst/>
                          <a:cs typeface="B Nazanin" panose="00000400000000000000" pitchFamily="2" charset="-78"/>
                        </a:rPr>
                        <a:t>47.973</a:t>
                      </a:r>
                      <a:endParaRPr lang="en-US" sz="1400" b="0" i="0" u="none" strike="noStrike">
                        <a:solidFill>
                          <a:srgbClr val="000000"/>
                        </a:solidFill>
                        <a:effectLst/>
                        <a:latin typeface="B Zar" panose="00000400000000000000" pitchFamily="2" charset="-78"/>
                        <a:cs typeface="B Nazanin" panose="00000400000000000000" pitchFamily="2" charset="-78"/>
                      </a:endParaRPr>
                    </a:p>
                  </a:txBody>
                  <a:tcPr marL="4225" marR="4225" marT="4225" marB="0" anchor="ctr"/>
                </a:tc>
                <a:tc>
                  <a:txBody>
                    <a:bodyPr/>
                    <a:lstStyle/>
                    <a:p>
                      <a:pPr algn="r" fontAlgn="b"/>
                      <a:r>
                        <a:rPr lang="en-US" sz="1400" u="none" strike="noStrike">
                          <a:effectLst/>
                          <a:cs typeface="B Nazanin" panose="00000400000000000000" pitchFamily="2" charset="-78"/>
                        </a:rPr>
                        <a:t>78</a:t>
                      </a:r>
                      <a:endParaRPr lang="en-US" sz="1400" b="0" i="0" u="none" strike="noStrike">
                        <a:solidFill>
                          <a:srgbClr val="000000"/>
                        </a:solidFill>
                        <a:effectLst/>
                        <a:latin typeface="Calibri" panose="020F0502020204030204" pitchFamily="34" charset="0"/>
                        <a:cs typeface="B Nazanin" panose="00000400000000000000" pitchFamily="2" charset="-78"/>
                      </a:endParaRPr>
                    </a:p>
                  </a:txBody>
                  <a:tcPr marL="4225" marR="4225" marT="4225" marB="0" anchor="b"/>
                </a:tc>
                <a:tc>
                  <a:txBody>
                    <a:bodyPr/>
                    <a:lstStyle/>
                    <a:p>
                      <a:pPr algn="r" fontAlgn="b"/>
                      <a:r>
                        <a:rPr lang="en-US" sz="1400" u="none" strike="noStrike">
                          <a:effectLst/>
                          <a:cs typeface="B Nazanin" panose="00000400000000000000" pitchFamily="2" charset="-78"/>
                        </a:rPr>
                        <a:t>70</a:t>
                      </a:r>
                      <a:endParaRPr lang="en-US" sz="1400" b="0" i="0" u="none" strike="noStrike">
                        <a:solidFill>
                          <a:srgbClr val="000000"/>
                        </a:solidFill>
                        <a:effectLst/>
                        <a:latin typeface="Calibri" panose="020F0502020204030204" pitchFamily="34" charset="0"/>
                        <a:cs typeface="B Nazanin" panose="00000400000000000000" pitchFamily="2" charset="-78"/>
                      </a:endParaRPr>
                    </a:p>
                  </a:txBody>
                  <a:tcPr marL="4225" marR="4225" marT="4225" marB="0" anchor="b"/>
                </a:tc>
                <a:tc>
                  <a:txBody>
                    <a:bodyPr/>
                    <a:lstStyle/>
                    <a:p>
                      <a:pPr algn="r" fontAlgn="b"/>
                      <a:r>
                        <a:rPr lang="en-US" sz="1400" u="none" strike="noStrike" dirty="0">
                          <a:effectLst/>
                          <a:cs typeface="B Nazanin" panose="00000400000000000000" pitchFamily="2" charset="-78"/>
                        </a:rPr>
                        <a:t>148</a:t>
                      </a:r>
                      <a:endParaRPr lang="en-US" sz="1400" b="0" i="0" u="none" strike="noStrike" dirty="0">
                        <a:solidFill>
                          <a:srgbClr val="000000"/>
                        </a:solidFill>
                        <a:effectLst/>
                        <a:latin typeface="Calibri" panose="020F0502020204030204" pitchFamily="34" charset="0"/>
                        <a:cs typeface="B Nazanin" panose="00000400000000000000" pitchFamily="2" charset="-78"/>
                      </a:endParaRPr>
                    </a:p>
                  </a:txBody>
                  <a:tcPr marL="4225" marR="4225" marT="4225" marB="0" anchor="b"/>
                </a:tc>
                <a:extLst>
                  <a:ext uri="{0D108BD9-81ED-4DB2-BD59-A6C34878D82A}">
                    <a16:rowId xmlns="" xmlns:a16="http://schemas.microsoft.com/office/drawing/2014/main" val="4081714459"/>
                  </a:ext>
                </a:extLst>
              </a:tr>
              <a:tr h="403604">
                <a:tc>
                  <a:txBody>
                    <a:bodyPr/>
                    <a:lstStyle/>
                    <a:p>
                      <a:pPr algn="ctr" rtl="1" fontAlgn="t"/>
                      <a:r>
                        <a:rPr lang="fa-IR" sz="1400" u="none" strike="noStrike">
                          <a:effectLst/>
                          <a:cs typeface="B Nazanin" panose="00000400000000000000" pitchFamily="2" charset="-78"/>
                        </a:rPr>
                        <a:t>کوثر</a:t>
                      </a:r>
                      <a:endParaRPr lang="fa-IR" sz="1400" b="1" i="0" u="none" strike="noStrike">
                        <a:solidFill>
                          <a:srgbClr val="000000"/>
                        </a:solidFill>
                        <a:effectLst/>
                        <a:latin typeface="B Zar" panose="00000400000000000000" pitchFamily="2" charset="-78"/>
                        <a:cs typeface="B Nazanin" panose="00000400000000000000" pitchFamily="2" charset="-78"/>
                      </a:endParaRPr>
                    </a:p>
                  </a:txBody>
                  <a:tcPr marL="4225" marR="4225" marT="4225" marB="0"/>
                </a:tc>
                <a:tc>
                  <a:txBody>
                    <a:bodyPr/>
                    <a:lstStyle/>
                    <a:p>
                      <a:pPr algn="ctr" fontAlgn="b"/>
                      <a:r>
                        <a:rPr lang="en-US" sz="1400" u="none" strike="noStrike">
                          <a:effectLst/>
                          <a:cs typeface="B Nazanin" panose="00000400000000000000" pitchFamily="2" charset="-78"/>
                        </a:rPr>
                        <a:t>134.0</a:t>
                      </a:r>
                      <a:endParaRPr lang="en-US" sz="1400" b="0" i="0" u="none" strike="noStrike">
                        <a:solidFill>
                          <a:srgbClr val="000000"/>
                        </a:solidFill>
                        <a:effectLst/>
                        <a:latin typeface="Calibri" panose="020F0502020204030204" pitchFamily="34" charset="0"/>
                        <a:cs typeface="B Nazanin" panose="00000400000000000000" pitchFamily="2" charset="-78"/>
                      </a:endParaRPr>
                    </a:p>
                  </a:txBody>
                  <a:tcPr marL="4225" marR="4225" marT="4225" marB="0" anchor="b"/>
                </a:tc>
                <a:tc>
                  <a:txBody>
                    <a:bodyPr/>
                    <a:lstStyle/>
                    <a:p>
                      <a:pPr algn="ctr" fontAlgn="b"/>
                      <a:r>
                        <a:rPr lang="en-US" sz="1400" u="none" strike="noStrike">
                          <a:effectLst/>
                          <a:cs typeface="B Nazanin" panose="00000400000000000000" pitchFamily="2" charset="-78"/>
                        </a:rPr>
                        <a:t>53</a:t>
                      </a:r>
                      <a:endParaRPr lang="en-US" sz="1400" b="0" i="0" u="none" strike="noStrike">
                        <a:solidFill>
                          <a:srgbClr val="000000"/>
                        </a:solidFill>
                        <a:effectLst/>
                        <a:latin typeface="Calibri" panose="020F0502020204030204" pitchFamily="34" charset="0"/>
                        <a:cs typeface="B Nazanin" panose="00000400000000000000" pitchFamily="2" charset="-78"/>
                      </a:endParaRPr>
                    </a:p>
                  </a:txBody>
                  <a:tcPr marL="4225" marR="4225" marT="4225" marB="0" anchor="b"/>
                </a:tc>
                <a:tc>
                  <a:txBody>
                    <a:bodyPr/>
                    <a:lstStyle/>
                    <a:p>
                      <a:pPr algn="ctr" fontAlgn="b"/>
                      <a:r>
                        <a:rPr lang="en-US" sz="1400" u="none" strike="noStrike">
                          <a:effectLst/>
                          <a:cs typeface="B Nazanin" panose="00000400000000000000" pitchFamily="2" charset="-78"/>
                        </a:rPr>
                        <a:t>81.0</a:t>
                      </a:r>
                      <a:endParaRPr lang="en-US" sz="1400" b="0" i="0" u="none" strike="noStrike">
                        <a:solidFill>
                          <a:srgbClr val="000000"/>
                        </a:solidFill>
                        <a:effectLst/>
                        <a:latin typeface="Calibri" panose="020F0502020204030204" pitchFamily="34" charset="0"/>
                        <a:cs typeface="B Nazanin" panose="00000400000000000000" pitchFamily="2" charset="-78"/>
                      </a:endParaRPr>
                    </a:p>
                  </a:txBody>
                  <a:tcPr marL="4225" marR="4225" marT="4225" marB="0" anchor="b"/>
                </a:tc>
                <a:tc>
                  <a:txBody>
                    <a:bodyPr/>
                    <a:lstStyle/>
                    <a:p>
                      <a:pPr algn="ctr" rtl="0" fontAlgn="ctr"/>
                      <a:r>
                        <a:rPr lang="en-US" sz="1400" u="none" strike="noStrike">
                          <a:effectLst/>
                          <a:cs typeface="B Nazanin" panose="00000400000000000000" pitchFamily="2" charset="-78"/>
                        </a:rPr>
                        <a:t>48</a:t>
                      </a:r>
                      <a:endParaRPr lang="en-US" sz="1400" b="0" i="0" u="none" strike="noStrike">
                        <a:solidFill>
                          <a:srgbClr val="000000"/>
                        </a:solidFill>
                        <a:effectLst/>
                        <a:latin typeface="B Zar" panose="00000400000000000000" pitchFamily="2" charset="-78"/>
                        <a:cs typeface="B Nazanin" panose="00000400000000000000" pitchFamily="2" charset="-78"/>
                      </a:endParaRPr>
                    </a:p>
                  </a:txBody>
                  <a:tcPr marL="4225" marR="4225" marT="4225" marB="0" anchor="ctr"/>
                </a:tc>
                <a:tc>
                  <a:txBody>
                    <a:bodyPr/>
                    <a:lstStyle/>
                    <a:p>
                      <a:pPr algn="ctr" rtl="0" fontAlgn="ctr"/>
                      <a:r>
                        <a:rPr lang="en-US" sz="1400" u="none" strike="noStrike">
                          <a:effectLst/>
                          <a:cs typeface="B Nazanin" panose="00000400000000000000" pitchFamily="2" charset="-78"/>
                        </a:rPr>
                        <a:t>24</a:t>
                      </a:r>
                      <a:endParaRPr lang="en-US" sz="1400" b="0" i="0" u="none" strike="noStrike">
                        <a:solidFill>
                          <a:srgbClr val="000000"/>
                        </a:solidFill>
                        <a:effectLst/>
                        <a:latin typeface="B Zar" panose="00000400000000000000" pitchFamily="2" charset="-78"/>
                        <a:cs typeface="B Nazanin" panose="00000400000000000000" pitchFamily="2" charset="-78"/>
                      </a:endParaRPr>
                    </a:p>
                  </a:txBody>
                  <a:tcPr marL="4225" marR="4225" marT="4225" marB="0" anchor="ctr"/>
                </a:tc>
                <a:tc>
                  <a:txBody>
                    <a:bodyPr/>
                    <a:lstStyle/>
                    <a:p>
                      <a:pPr algn="ctr" rtl="0" fontAlgn="ctr"/>
                      <a:r>
                        <a:rPr lang="en-US" sz="1400" u="none" strike="noStrike">
                          <a:effectLst/>
                          <a:cs typeface="B Nazanin" panose="00000400000000000000" pitchFamily="2" charset="-78"/>
                        </a:rPr>
                        <a:t>72</a:t>
                      </a:r>
                      <a:endParaRPr lang="en-US" sz="1400" b="0" i="0" u="none" strike="noStrike">
                        <a:solidFill>
                          <a:srgbClr val="000000"/>
                        </a:solidFill>
                        <a:effectLst/>
                        <a:latin typeface="B Zar" panose="00000400000000000000" pitchFamily="2" charset="-78"/>
                        <a:cs typeface="B Nazanin" panose="00000400000000000000" pitchFamily="2" charset="-78"/>
                      </a:endParaRPr>
                    </a:p>
                  </a:txBody>
                  <a:tcPr marL="4225" marR="4225" marT="4225" marB="0" anchor="ctr"/>
                </a:tc>
                <a:tc>
                  <a:txBody>
                    <a:bodyPr/>
                    <a:lstStyle/>
                    <a:p>
                      <a:pPr algn="ctr" rtl="0" fontAlgn="ctr"/>
                      <a:r>
                        <a:rPr lang="en-US" sz="1400" u="none" strike="noStrike">
                          <a:effectLst/>
                          <a:cs typeface="B Nazanin" panose="00000400000000000000" pitchFamily="2" charset="-78"/>
                        </a:rPr>
                        <a:t>4</a:t>
                      </a:r>
                      <a:endParaRPr lang="en-US" sz="1400" b="0" i="0" u="none" strike="noStrike">
                        <a:solidFill>
                          <a:srgbClr val="000000"/>
                        </a:solidFill>
                        <a:effectLst/>
                        <a:latin typeface="B Zar" panose="00000400000000000000" pitchFamily="2" charset="-78"/>
                        <a:cs typeface="B Nazanin" panose="00000400000000000000" pitchFamily="2" charset="-78"/>
                      </a:endParaRPr>
                    </a:p>
                  </a:txBody>
                  <a:tcPr marL="4225" marR="4225" marT="4225" marB="0" anchor="ctr"/>
                </a:tc>
                <a:tc>
                  <a:txBody>
                    <a:bodyPr/>
                    <a:lstStyle/>
                    <a:p>
                      <a:pPr algn="ctr" rtl="0" fontAlgn="ctr"/>
                      <a:r>
                        <a:rPr lang="en-US" sz="1400" u="none" strike="noStrike">
                          <a:effectLst/>
                          <a:cs typeface="B Nazanin" panose="00000400000000000000" pitchFamily="2" charset="-78"/>
                        </a:rPr>
                        <a:t>2</a:t>
                      </a:r>
                      <a:endParaRPr lang="en-US" sz="1400" b="0" i="0" u="none" strike="noStrike">
                        <a:solidFill>
                          <a:srgbClr val="000000"/>
                        </a:solidFill>
                        <a:effectLst/>
                        <a:latin typeface="B Zar" panose="00000400000000000000" pitchFamily="2" charset="-78"/>
                        <a:cs typeface="B Nazanin" panose="00000400000000000000" pitchFamily="2" charset="-78"/>
                      </a:endParaRPr>
                    </a:p>
                  </a:txBody>
                  <a:tcPr marL="4225" marR="4225" marT="4225" marB="0" anchor="ctr"/>
                </a:tc>
                <a:tc>
                  <a:txBody>
                    <a:bodyPr/>
                    <a:lstStyle/>
                    <a:p>
                      <a:pPr algn="ctr" fontAlgn="ctr"/>
                      <a:r>
                        <a:rPr lang="en-US" sz="1400" u="none" strike="noStrike">
                          <a:effectLst/>
                          <a:cs typeface="B Nazanin" panose="00000400000000000000" pitchFamily="2" charset="-78"/>
                        </a:rPr>
                        <a:t>6</a:t>
                      </a:r>
                      <a:endParaRPr lang="en-US" sz="1400" b="0" i="0" u="none" strike="noStrike">
                        <a:solidFill>
                          <a:srgbClr val="000000"/>
                        </a:solidFill>
                        <a:effectLst/>
                        <a:latin typeface="B Zar" panose="00000400000000000000" pitchFamily="2" charset="-78"/>
                        <a:cs typeface="B Nazanin" panose="00000400000000000000" pitchFamily="2" charset="-78"/>
                      </a:endParaRPr>
                    </a:p>
                  </a:txBody>
                  <a:tcPr marL="4225" marR="4225" marT="4225" marB="0" anchor="ctr"/>
                </a:tc>
                <a:tc>
                  <a:txBody>
                    <a:bodyPr/>
                    <a:lstStyle/>
                    <a:p>
                      <a:pPr algn="ctr" fontAlgn="ctr"/>
                      <a:r>
                        <a:rPr lang="en-US" sz="1400" u="none" strike="noStrike">
                          <a:effectLst/>
                          <a:cs typeface="B Nazanin" panose="00000400000000000000" pitchFamily="2" charset="-78"/>
                        </a:rPr>
                        <a:t>0</a:t>
                      </a:r>
                      <a:endParaRPr lang="en-US" sz="1400" b="0" i="0" u="none" strike="noStrike">
                        <a:solidFill>
                          <a:srgbClr val="000000"/>
                        </a:solidFill>
                        <a:effectLst/>
                        <a:latin typeface="B Zar" panose="00000400000000000000" pitchFamily="2" charset="-78"/>
                        <a:cs typeface="B Nazanin" panose="00000400000000000000" pitchFamily="2" charset="-78"/>
                      </a:endParaRPr>
                    </a:p>
                  </a:txBody>
                  <a:tcPr marL="4225" marR="4225" marT="4225" marB="0" anchor="ctr"/>
                </a:tc>
                <a:tc>
                  <a:txBody>
                    <a:bodyPr/>
                    <a:lstStyle/>
                    <a:p>
                      <a:pPr algn="ctr" fontAlgn="ctr"/>
                      <a:r>
                        <a:rPr lang="en-US" sz="1400" u="none" strike="noStrike">
                          <a:effectLst/>
                          <a:cs typeface="B Nazanin" panose="00000400000000000000" pitchFamily="2" charset="-78"/>
                        </a:rPr>
                        <a:t>5</a:t>
                      </a:r>
                      <a:endParaRPr lang="en-US" sz="1400" b="0" i="0" u="none" strike="noStrike">
                        <a:solidFill>
                          <a:srgbClr val="000000"/>
                        </a:solidFill>
                        <a:effectLst/>
                        <a:latin typeface="B Zar" panose="00000400000000000000" pitchFamily="2" charset="-78"/>
                        <a:cs typeface="B Nazanin" panose="00000400000000000000" pitchFamily="2" charset="-78"/>
                      </a:endParaRPr>
                    </a:p>
                  </a:txBody>
                  <a:tcPr marL="4225" marR="4225" marT="4225" marB="0" anchor="ctr"/>
                </a:tc>
                <a:tc>
                  <a:txBody>
                    <a:bodyPr/>
                    <a:lstStyle/>
                    <a:p>
                      <a:pPr algn="ctr" fontAlgn="ctr"/>
                      <a:r>
                        <a:rPr lang="en-US" sz="1400" u="none" strike="noStrike">
                          <a:effectLst/>
                          <a:cs typeface="B Nazanin" panose="00000400000000000000" pitchFamily="2" charset="-78"/>
                        </a:rPr>
                        <a:t>5</a:t>
                      </a:r>
                      <a:endParaRPr lang="en-US" sz="1400" b="0" i="0" u="none" strike="noStrike">
                        <a:solidFill>
                          <a:srgbClr val="000000"/>
                        </a:solidFill>
                        <a:effectLst/>
                        <a:latin typeface="B Zar" panose="00000400000000000000" pitchFamily="2" charset="-78"/>
                        <a:cs typeface="B Nazanin" panose="00000400000000000000" pitchFamily="2" charset="-78"/>
                      </a:endParaRPr>
                    </a:p>
                  </a:txBody>
                  <a:tcPr marL="4225" marR="4225" marT="4225" marB="0" anchor="ctr"/>
                </a:tc>
                <a:tc>
                  <a:txBody>
                    <a:bodyPr/>
                    <a:lstStyle/>
                    <a:p>
                      <a:pPr algn="ctr" fontAlgn="ctr"/>
                      <a:r>
                        <a:rPr lang="en-US" sz="1400" u="none" strike="noStrike">
                          <a:effectLst/>
                          <a:cs typeface="B Nazanin" panose="00000400000000000000" pitchFamily="2" charset="-78"/>
                        </a:rPr>
                        <a:t>1</a:t>
                      </a:r>
                      <a:endParaRPr lang="en-US" sz="1400" b="0" i="0" u="none" strike="noStrike">
                        <a:solidFill>
                          <a:srgbClr val="000000"/>
                        </a:solidFill>
                        <a:effectLst/>
                        <a:latin typeface="B Zar" panose="00000400000000000000" pitchFamily="2" charset="-78"/>
                        <a:cs typeface="B Nazanin" panose="00000400000000000000" pitchFamily="2" charset="-78"/>
                      </a:endParaRPr>
                    </a:p>
                  </a:txBody>
                  <a:tcPr marL="4225" marR="4225" marT="4225" marB="0" anchor="ctr"/>
                </a:tc>
                <a:tc>
                  <a:txBody>
                    <a:bodyPr/>
                    <a:lstStyle/>
                    <a:p>
                      <a:pPr algn="ctr" fontAlgn="ctr"/>
                      <a:r>
                        <a:rPr lang="en-US" sz="1400" u="none" strike="noStrike">
                          <a:effectLst/>
                          <a:cs typeface="B Nazanin" panose="00000400000000000000" pitchFamily="2" charset="-78"/>
                        </a:rPr>
                        <a:t>5</a:t>
                      </a:r>
                      <a:endParaRPr lang="en-US" sz="1400" b="0" i="0" u="none" strike="noStrike">
                        <a:solidFill>
                          <a:srgbClr val="000000"/>
                        </a:solidFill>
                        <a:effectLst/>
                        <a:latin typeface="B Zar" panose="00000400000000000000" pitchFamily="2" charset="-78"/>
                        <a:cs typeface="B Nazanin" panose="00000400000000000000" pitchFamily="2" charset="-78"/>
                      </a:endParaRPr>
                    </a:p>
                  </a:txBody>
                  <a:tcPr marL="4225" marR="4225" marT="4225" marB="0" anchor="ctr"/>
                </a:tc>
                <a:tc>
                  <a:txBody>
                    <a:bodyPr/>
                    <a:lstStyle/>
                    <a:p>
                      <a:pPr algn="ctr" fontAlgn="ctr"/>
                      <a:r>
                        <a:rPr lang="en-US" sz="1400" u="none" strike="noStrike">
                          <a:effectLst/>
                          <a:cs typeface="B Nazanin" panose="00000400000000000000" pitchFamily="2" charset="-78"/>
                        </a:rPr>
                        <a:t>6</a:t>
                      </a:r>
                      <a:endParaRPr lang="en-US" sz="1400" b="0" i="0" u="none" strike="noStrike">
                        <a:solidFill>
                          <a:srgbClr val="000000"/>
                        </a:solidFill>
                        <a:effectLst/>
                        <a:latin typeface="B Zar" panose="00000400000000000000" pitchFamily="2" charset="-78"/>
                        <a:cs typeface="B Nazanin" panose="00000400000000000000" pitchFamily="2" charset="-78"/>
                      </a:endParaRPr>
                    </a:p>
                  </a:txBody>
                  <a:tcPr marL="4225" marR="4225" marT="4225" marB="0" anchor="ctr"/>
                </a:tc>
                <a:tc>
                  <a:txBody>
                    <a:bodyPr/>
                    <a:lstStyle/>
                    <a:p>
                      <a:pPr algn="ctr" fontAlgn="ctr"/>
                      <a:r>
                        <a:rPr lang="en-US" sz="1400" u="none" strike="noStrike">
                          <a:effectLst/>
                          <a:cs typeface="B Nazanin" panose="00000400000000000000" pitchFamily="2" charset="-78"/>
                        </a:rPr>
                        <a:t>4</a:t>
                      </a:r>
                      <a:endParaRPr lang="en-US" sz="1400" b="0" i="0" u="none" strike="noStrike">
                        <a:solidFill>
                          <a:srgbClr val="000000"/>
                        </a:solidFill>
                        <a:effectLst/>
                        <a:latin typeface="B Zar" panose="00000400000000000000" pitchFamily="2" charset="-78"/>
                        <a:cs typeface="B Nazanin" panose="00000400000000000000" pitchFamily="2" charset="-78"/>
                      </a:endParaRPr>
                    </a:p>
                  </a:txBody>
                  <a:tcPr marL="4225" marR="4225" marT="4225" marB="0" anchor="ctr"/>
                </a:tc>
                <a:tc>
                  <a:txBody>
                    <a:bodyPr/>
                    <a:lstStyle/>
                    <a:p>
                      <a:pPr algn="ctr" fontAlgn="ctr"/>
                      <a:r>
                        <a:rPr lang="en-US" sz="1400" u="none" strike="noStrike">
                          <a:effectLst/>
                          <a:cs typeface="B Nazanin" panose="00000400000000000000" pitchFamily="2" charset="-78"/>
                        </a:rPr>
                        <a:t>4</a:t>
                      </a:r>
                      <a:endParaRPr lang="en-US" sz="1400" b="0" i="0" u="none" strike="noStrike">
                        <a:solidFill>
                          <a:srgbClr val="000000"/>
                        </a:solidFill>
                        <a:effectLst/>
                        <a:latin typeface="B Zar" panose="00000400000000000000" pitchFamily="2" charset="-78"/>
                        <a:cs typeface="B Nazanin" panose="00000400000000000000" pitchFamily="2" charset="-78"/>
                      </a:endParaRPr>
                    </a:p>
                  </a:txBody>
                  <a:tcPr marL="4225" marR="4225" marT="4225" marB="0" anchor="ctr"/>
                </a:tc>
                <a:tc>
                  <a:txBody>
                    <a:bodyPr/>
                    <a:lstStyle/>
                    <a:p>
                      <a:pPr algn="ctr" fontAlgn="ctr"/>
                      <a:r>
                        <a:rPr lang="en-US" sz="1400" u="none" strike="noStrike">
                          <a:effectLst/>
                          <a:cs typeface="B Nazanin" panose="00000400000000000000" pitchFamily="2" charset="-78"/>
                        </a:rPr>
                        <a:t>8</a:t>
                      </a:r>
                      <a:endParaRPr lang="en-US" sz="1400" b="0" i="0" u="none" strike="noStrike">
                        <a:solidFill>
                          <a:srgbClr val="000000"/>
                        </a:solidFill>
                        <a:effectLst/>
                        <a:latin typeface="B Zar" panose="00000400000000000000" pitchFamily="2" charset="-78"/>
                        <a:cs typeface="B Nazanin" panose="00000400000000000000" pitchFamily="2" charset="-78"/>
                      </a:endParaRPr>
                    </a:p>
                  </a:txBody>
                  <a:tcPr marL="4225" marR="4225" marT="4225" marB="0" anchor="ctr"/>
                </a:tc>
                <a:tc>
                  <a:txBody>
                    <a:bodyPr/>
                    <a:lstStyle/>
                    <a:p>
                      <a:pPr algn="ctr" fontAlgn="ctr"/>
                      <a:r>
                        <a:rPr lang="en-US" sz="1400" u="none" strike="noStrike">
                          <a:effectLst/>
                          <a:cs typeface="B Nazanin" panose="00000400000000000000" pitchFamily="2" charset="-78"/>
                        </a:rPr>
                        <a:t>2</a:t>
                      </a:r>
                      <a:endParaRPr lang="en-US" sz="1400" b="0" i="0" u="none" strike="noStrike">
                        <a:solidFill>
                          <a:srgbClr val="000000"/>
                        </a:solidFill>
                        <a:effectLst/>
                        <a:latin typeface="B Zar" panose="00000400000000000000" pitchFamily="2" charset="-78"/>
                        <a:cs typeface="B Nazanin" panose="00000400000000000000" pitchFamily="2" charset="-78"/>
                      </a:endParaRPr>
                    </a:p>
                  </a:txBody>
                  <a:tcPr marL="4225" marR="4225" marT="4225" marB="0" anchor="ctr"/>
                </a:tc>
                <a:tc>
                  <a:txBody>
                    <a:bodyPr/>
                    <a:lstStyle/>
                    <a:p>
                      <a:pPr algn="ctr" fontAlgn="ctr"/>
                      <a:r>
                        <a:rPr lang="en-US" sz="1400" u="none" strike="noStrike">
                          <a:effectLst/>
                          <a:cs typeface="B Nazanin" panose="00000400000000000000" pitchFamily="2" charset="-78"/>
                        </a:rPr>
                        <a:t>0</a:t>
                      </a:r>
                      <a:endParaRPr lang="en-US" sz="1400" b="0" i="0" u="none" strike="noStrike">
                        <a:solidFill>
                          <a:srgbClr val="000000"/>
                        </a:solidFill>
                        <a:effectLst/>
                        <a:latin typeface="B Zar" panose="00000400000000000000" pitchFamily="2" charset="-78"/>
                        <a:cs typeface="B Nazanin" panose="00000400000000000000" pitchFamily="2" charset="-78"/>
                      </a:endParaRPr>
                    </a:p>
                  </a:txBody>
                  <a:tcPr marL="4225" marR="4225" marT="4225" marB="0" anchor="ctr"/>
                </a:tc>
                <a:tc>
                  <a:txBody>
                    <a:bodyPr/>
                    <a:lstStyle/>
                    <a:p>
                      <a:pPr algn="ctr" fontAlgn="ctr"/>
                      <a:r>
                        <a:rPr lang="en-US" sz="1400" u="none" strike="noStrike">
                          <a:effectLst/>
                          <a:cs typeface="B Nazanin" panose="00000400000000000000" pitchFamily="2" charset="-78"/>
                        </a:rPr>
                        <a:t>2</a:t>
                      </a:r>
                      <a:endParaRPr lang="en-US" sz="1400" b="0" i="0" u="none" strike="noStrike">
                        <a:solidFill>
                          <a:srgbClr val="000000"/>
                        </a:solidFill>
                        <a:effectLst/>
                        <a:latin typeface="B Zar" panose="00000400000000000000" pitchFamily="2" charset="-78"/>
                        <a:cs typeface="B Nazanin" panose="00000400000000000000" pitchFamily="2" charset="-78"/>
                      </a:endParaRPr>
                    </a:p>
                  </a:txBody>
                  <a:tcPr marL="4225" marR="4225" marT="4225" marB="0" anchor="ctr"/>
                </a:tc>
                <a:tc>
                  <a:txBody>
                    <a:bodyPr/>
                    <a:lstStyle/>
                    <a:p>
                      <a:pPr algn="ctr" fontAlgn="ctr"/>
                      <a:r>
                        <a:rPr lang="en-US" sz="1400" u="none" strike="noStrike">
                          <a:effectLst/>
                          <a:cs typeface="B Nazanin" panose="00000400000000000000" pitchFamily="2" charset="-78"/>
                        </a:rPr>
                        <a:t>14</a:t>
                      </a:r>
                      <a:endParaRPr lang="en-US" sz="1400" b="0" i="0" u="none" strike="noStrike">
                        <a:solidFill>
                          <a:srgbClr val="000000"/>
                        </a:solidFill>
                        <a:effectLst/>
                        <a:latin typeface="B Zar" panose="00000400000000000000" pitchFamily="2" charset="-78"/>
                        <a:cs typeface="B Nazanin" panose="00000400000000000000" pitchFamily="2" charset="-78"/>
                      </a:endParaRPr>
                    </a:p>
                  </a:txBody>
                  <a:tcPr marL="4225" marR="4225" marT="4225" marB="0" anchor="ctr"/>
                </a:tc>
                <a:tc>
                  <a:txBody>
                    <a:bodyPr/>
                    <a:lstStyle/>
                    <a:p>
                      <a:pPr algn="ctr" rtl="1" fontAlgn="t"/>
                      <a:r>
                        <a:rPr lang="en-US" sz="1400" u="none" strike="noStrike">
                          <a:effectLst/>
                          <a:cs typeface="B Nazanin" panose="00000400000000000000" pitchFamily="2" charset="-78"/>
                        </a:rPr>
                        <a:t>7</a:t>
                      </a:r>
                      <a:endParaRPr lang="en-US" sz="1400" b="1" i="0" u="none" strike="noStrike">
                        <a:solidFill>
                          <a:srgbClr val="000000"/>
                        </a:solidFill>
                        <a:effectLst/>
                        <a:latin typeface="B Zar" panose="00000400000000000000" pitchFamily="2" charset="-78"/>
                        <a:cs typeface="B Nazanin" panose="00000400000000000000" pitchFamily="2" charset="-78"/>
                      </a:endParaRPr>
                    </a:p>
                  </a:txBody>
                  <a:tcPr marL="4225" marR="4225" marT="4225" marB="0"/>
                </a:tc>
                <a:tc>
                  <a:txBody>
                    <a:bodyPr/>
                    <a:lstStyle/>
                    <a:p>
                      <a:pPr algn="ctr" fontAlgn="ctr"/>
                      <a:r>
                        <a:rPr lang="en-US" sz="1400" u="none" strike="noStrike">
                          <a:effectLst/>
                          <a:cs typeface="B Nazanin" panose="00000400000000000000" pitchFamily="2" charset="-78"/>
                        </a:rPr>
                        <a:t>21</a:t>
                      </a:r>
                      <a:endParaRPr lang="en-US" sz="1400" b="0" i="0" u="none" strike="noStrike">
                        <a:solidFill>
                          <a:srgbClr val="000000"/>
                        </a:solidFill>
                        <a:effectLst/>
                        <a:latin typeface="B Zar" panose="00000400000000000000" pitchFamily="2" charset="-78"/>
                        <a:cs typeface="B Nazanin" panose="00000400000000000000" pitchFamily="2" charset="-78"/>
                      </a:endParaRPr>
                    </a:p>
                  </a:txBody>
                  <a:tcPr marL="4225" marR="4225" marT="4225" marB="0" anchor="ctr"/>
                </a:tc>
                <a:tc>
                  <a:txBody>
                    <a:bodyPr/>
                    <a:lstStyle/>
                    <a:p>
                      <a:pPr algn="ctr" fontAlgn="ctr"/>
                      <a:r>
                        <a:rPr lang="en-US" sz="1400" u="none" strike="noStrike">
                          <a:effectLst/>
                          <a:cs typeface="B Nazanin" panose="00000400000000000000" pitchFamily="2" charset="-78"/>
                        </a:rPr>
                        <a:t>51.852</a:t>
                      </a:r>
                      <a:endParaRPr lang="en-US" sz="1400" b="0" i="0" u="none" strike="noStrike">
                        <a:solidFill>
                          <a:srgbClr val="000000"/>
                        </a:solidFill>
                        <a:effectLst/>
                        <a:latin typeface="B Zar" panose="00000400000000000000" pitchFamily="2" charset="-78"/>
                        <a:cs typeface="B Nazanin" panose="00000400000000000000" pitchFamily="2" charset="-78"/>
                      </a:endParaRPr>
                    </a:p>
                  </a:txBody>
                  <a:tcPr marL="4225" marR="4225" marT="4225" marB="0" anchor="ctr"/>
                </a:tc>
                <a:tc>
                  <a:txBody>
                    <a:bodyPr/>
                    <a:lstStyle/>
                    <a:p>
                      <a:pPr algn="ctr" fontAlgn="ctr"/>
                      <a:r>
                        <a:rPr lang="en-US" sz="1400" u="none" strike="noStrike">
                          <a:effectLst/>
                          <a:cs typeface="B Nazanin" panose="00000400000000000000" pitchFamily="2" charset="-78"/>
                        </a:rPr>
                        <a:t>58.333</a:t>
                      </a:r>
                      <a:endParaRPr lang="en-US" sz="1400" b="0" i="0" u="none" strike="noStrike">
                        <a:solidFill>
                          <a:srgbClr val="000000"/>
                        </a:solidFill>
                        <a:effectLst/>
                        <a:latin typeface="B Zar" panose="00000400000000000000" pitchFamily="2" charset="-78"/>
                        <a:cs typeface="B Nazanin" panose="00000400000000000000" pitchFamily="2" charset="-78"/>
                      </a:endParaRPr>
                    </a:p>
                  </a:txBody>
                  <a:tcPr marL="4225" marR="4225" marT="4225" marB="0" anchor="ctr"/>
                </a:tc>
                <a:tc>
                  <a:txBody>
                    <a:bodyPr/>
                    <a:lstStyle/>
                    <a:p>
                      <a:pPr algn="ctr" fontAlgn="ctr"/>
                      <a:r>
                        <a:rPr lang="en-US" sz="1400" u="none" strike="noStrike">
                          <a:effectLst/>
                          <a:cs typeface="B Nazanin" panose="00000400000000000000" pitchFamily="2" charset="-78"/>
                        </a:rPr>
                        <a:t>53.846</a:t>
                      </a:r>
                      <a:endParaRPr lang="en-US" sz="1400" b="0" i="0" u="none" strike="noStrike">
                        <a:solidFill>
                          <a:srgbClr val="000000"/>
                        </a:solidFill>
                        <a:effectLst/>
                        <a:latin typeface="B Zar" panose="00000400000000000000" pitchFamily="2" charset="-78"/>
                        <a:cs typeface="B Nazanin" panose="00000400000000000000" pitchFamily="2" charset="-78"/>
                      </a:endParaRPr>
                    </a:p>
                  </a:txBody>
                  <a:tcPr marL="4225" marR="4225" marT="4225" marB="0" anchor="ctr"/>
                </a:tc>
                <a:tc>
                  <a:txBody>
                    <a:bodyPr/>
                    <a:lstStyle/>
                    <a:p>
                      <a:pPr algn="r" fontAlgn="b"/>
                      <a:r>
                        <a:rPr lang="en-US" sz="1400" u="none" strike="noStrike">
                          <a:effectLst/>
                          <a:cs typeface="B Nazanin" panose="00000400000000000000" pitchFamily="2" charset="-78"/>
                        </a:rPr>
                        <a:t>27</a:t>
                      </a:r>
                      <a:endParaRPr lang="en-US" sz="1400" b="0" i="0" u="none" strike="noStrike">
                        <a:solidFill>
                          <a:srgbClr val="000000"/>
                        </a:solidFill>
                        <a:effectLst/>
                        <a:latin typeface="Calibri" panose="020F0502020204030204" pitchFamily="34" charset="0"/>
                        <a:cs typeface="B Nazanin" panose="00000400000000000000" pitchFamily="2" charset="-78"/>
                      </a:endParaRPr>
                    </a:p>
                  </a:txBody>
                  <a:tcPr marL="4225" marR="4225" marT="4225" marB="0" anchor="b"/>
                </a:tc>
                <a:tc>
                  <a:txBody>
                    <a:bodyPr/>
                    <a:lstStyle/>
                    <a:p>
                      <a:pPr algn="r" fontAlgn="b"/>
                      <a:r>
                        <a:rPr lang="en-US" sz="1400" u="none" strike="noStrike">
                          <a:effectLst/>
                          <a:cs typeface="B Nazanin" panose="00000400000000000000" pitchFamily="2" charset="-78"/>
                        </a:rPr>
                        <a:t>12</a:t>
                      </a:r>
                      <a:endParaRPr lang="en-US" sz="1400" b="0" i="0" u="none" strike="noStrike">
                        <a:solidFill>
                          <a:srgbClr val="000000"/>
                        </a:solidFill>
                        <a:effectLst/>
                        <a:latin typeface="Calibri" panose="020F0502020204030204" pitchFamily="34" charset="0"/>
                        <a:cs typeface="B Nazanin" panose="00000400000000000000" pitchFamily="2" charset="-78"/>
                      </a:endParaRPr>
                    </a:p>
                  </a:txBody>
                  <a:tcPr marL="4225" marR="4225" marT="4225" marB="0" anchor="b"/>
                </a:tc>
                <a:tc>
                  <a:txBody>
                    <a:bodyPr/>
                    <a:lstStyle/>
                    <a:p>
                      <a:pPr algn="r" fontAlgn="b"/>
                      <a:r>
                        <a:rPr lang="en-US" sz="1400" u="none" strike="noStrike" dirty="0">
                          <a:effectLst/>
                          <a:cs typeface="B Nazanin" panose="00000400000000000000" pitchFamily="2" charset="-78"/>
                        </a:rPr>
                        <a:t>39</a:t>
                      </a:r>
                      <a:endParaRPr lang="en-US" sz="1400" b="0" i="0" u="none" strike="noStrike" dirty="0">
                        <a:solidFill>
                          <a:srgbClr val="000000"/>
                        </a:solidFill>
                        <a:effectLst/>
                        <a:latin typeface="Calibri" panose="020F0502020204030204" pitchFamily="34" charset="0"/>
                        <a:cs typeface="B Nazanin" panose="00000400000000000000" pitchFamily="2" charset="-78"/>
                      </a:endParaRPr>
                    </a:p>
                  </a:txBody>
                  <a:tcPr marL="4225" marR="4225" marT="4225" marB="0" anchor="b"/>
                </a:tc>
                <a:extLst>
                  <a:ext uri="{0D108BD9-81ED-4DB2-BD59-A6C34878D82A}">
                    <a16:rowId xmlns="" xmlns:a16="http://schemas.microsoft.com/office/drawing/2014/main" val="3440404920"/>
                  </a:ext>
                </a:extLst>
              </a:tr>
              <a:tr h="403604">
                <a:tc>
                  <a:txBody>
                    <a:bodyPr/>
                    <a:lstStyle/>
                    <a:p>
                      <a:pPr algn="ctr" rtl="1" fontAlgn="t"/>
                      <a:r>
                        <a:rPr lang="fa-IR" sz="1400" u="none" strike="noStrike">
                          <a:effectLst/>
                          <a:cs typeface="B Nazanin" panose="00000400000000000000" pitchFamily="2" charset="-78"/>
                        </a:rPr>
                        <a:t>مشکین</a:t>
                      </a:r>
                      <a:endParaRPr lang="fa-IR" sz="1400" b="1" i="0" u="none" strike="noStrike">
                        <a:solidFill>
                          <a:srgbClr val="000000"/>
                        </a:solidFill>
                        <a:effectLst/>
                        <a:latin typeface="B Zar" panose="00000400000000000000" pitchFamily="2" charset="-78"/>
                        <a:cs typeface="B Nazanin" panose="00000400000000000000" pitchFamily="2" charset="-78"/>
                      </a:endParaRPr>
                    </a:p>
                  </a:txBody>
                  <a:tcPr marL="4225" marR="4225" marT="4225" marB="0"/>
                </a:tc>
                <a:tc>
                  <a:txBody>
                    <a:bodyPr/>
                    <a:lstStyle/>
                    <a:p>
                      <a:pPr algn="ctr" fontAlgn="b"/>
                      <a:r>
                        <a:rPr lang="en-US" sz="1400" u="none" strike="noStrike">
                          <a:effectLst/>
                          <a:cs typeface="B Nazanin" panose="00000400000000000000" pitchFamily="2" charset="-78"/>
                        </a:rPr>
                        <a:t>1333.0</a:t>
                      </a:r>
                      <a:endParaRPr lang="en-US" sz="1400" b="0" i="0" u="none" strike="noStrike">
                        <a:solidFill>
                          <a:srgbClr val="000000"/>
                        </a:solidFill>
                        <a:effectLst/>
                        <a:latin typeface="Calibri" panose="020F0502020204030204" pitchFamily="34" charset="0"/>
                        <a:cs typeface="B Nazanin" panose="00000400000000000000" pitchFamily="2" charset="-78"/>
                      </a:endParaRPr>
                    </a:p>
                  </a:txBody>
                  <a:tcPr marL="4225" marR="4225" marT="4225" marB="0" anchor="b"/>
                </a:tc>
                <a:tc>
                  <a:txBody>
                    <a:bodyPr/>
                    <a:lstStyle/>
                    <a:p>
                      <a:pPr algn="ctr" fontAlgn="b"/>
                      <a:r>
                        <a:rPr lang="en-US" sz="1400" u="none" strike="noStrike">
                          <a:effectLst/>
                          <a:cs typeface="B Nazanin" panose="00000400000000000000" pitchFamily="2" charset="-78"/>
                        </a:rPr>
                        <a:t>882</a:t>
                      </a:r>
                      <a:endParaRPr lang="en-US" sz="1400" b="0" i="0" u="none" strike="noStrike">
                        <a:solidFill>
                          <a:srgbClr val="000000"/>
                        </a:solidFill>
                        <a:effectLst/>
                        <a:latin typeface="Calibri" panose="020F0502020204030204" pitchFamily="34" charset="0"/>
                        <a:cs typeface="B Nazanin" panose="00000400000000000000" pitchFamily="2" charset="-78"/>
                      </a:endParaRPr>
                    </a:p>
                  </a:txBody>
                  <a:tcPr marL="4225" marR="4225" marT="4225" marB="0" anchor="b"/>
                </a:tc>
                <a:tc>
                  <a:txBody>
                    <a:bodyPr/>
                    <a:lstStyle/>
                    <a:p>
                      <a:pPr algn="ctr" fontAlgn="b"/>
                      <a:r>
                        <a:rPr lang="en-US" sz="1400" u="none" strike="noStrike">
                          <a:effectLst/>
                          <a:cs typeface="B Nazanin" panose="00000400000000000000" pitchFamily="2" charset="-78"/>
                        </a:rPr>
                        <a:t>451.0</a:t>
                      </a:r>
                      <a:endParaRPr lang="en-US" sz="1400" b="0" i="0" u="none" strike="noStrike">
                        <a:solidFill>
                          <a:srgbClr val="000000"/>
                        </a:solidFill>
                        <a:effectLst/>
                        <a:latin typeface="Calibri" panose="020F0502020204030204" pitchFamily="34" charset="0"/>
                        <a:cs typeface="B Nazanin" panose="00000400000000000000" pitchFamily="2" charset="-78"/>
                      </a:endParaRPr>
                    </a:p>
                  </a:txBody>
                  <a:tcPr marL="4225" marR="4225" marT="4225" marB="0" anchor="b"/>
                </a:tc>
                <a:tc>
                  <a:txBody>
                    <a:bodyPr/>
                    <a:lstStyle/>
                    <a:p>
                      <a:pPr algn="ctr" rtl="0" fontAlgn="ctr"/>
                      <a:r>
                        <a:rPr lang="en-US" sz="1400" u="none" strike="noStrike">
                          <a:effectLst/>
                          <a:cs typeface="B Nazanin" panose="00000400000000000000" pitchFamily="2" charset="-78"/>
                        </a:rPr>
                        <a:t>529</a:t>
                      </a:r>
                      <a:endParaRPr lang="en-US" sz="1400" b="0" i="0" u="none" strike="noStrike">
                        <a:solidFill>
                          <a:srgbClr val="000000"/>
                        </a:solidFill>
                        <a:effectLst/>
                        <a:latin typeface="B Zar" panose="00000400000000000000" pitchFamily="2" charset="-78"/>
                        <a:cs typeface="B Nazanin" panose="00000400000000000000" pitchFamily="2" charset="-78"/>
                      </a:endParaRPr>
                    </a:p>
                  </a:txBody>
                  <a:tcPr marL="4225" marR="4225" marT="4225" marB="0" anchor="ctr"/>
                </a:tc>
                <a:tc>
                  <a:txBody>
                    <a:bodyPr/>
                    <a:lstStyle/>
                    <a:p>
                      <a:pPr algn="ctr" rtl="0" fontAlgn="ctr"/>
                      <a:r>
                        <a:rPr lang="en-US" sz="1400" u="none" strike="noStrike">
                          <a:effectLst/>
                          <a:cs typeface="B Nazanin" panose="00000400000000000000" pitchFamily="2" charset="-78"/>
                        </a:rPr>
                        <a:t>135</a:t>
                      </a:r>
                      <a:endParaRPr lang="en-US" sz="1400" b="0" i="0" u="none" strike="noStrike">
                        <a:solidFill>
                          <a:srgbClr val="000000"/>
                        </a:solidFill>
                        <a:effectLst/>
                        <a:latin typeface="B Zar" panose="00000400000000000000" pitchFamily="2" charset="-78"/>
                        <a:cs typeface="B Nazanin" panose="00000400000000000000" pitchFamily="2" charset="-78"/>
                      </a:endParaRPr>
                    </a:p>
                  </a:txBody>
                  <a:tcPr marL="4225" marR="4225" marT="4225" marB="0" anchor="ctr"/>
                </a:tc>
                <a:tc>
                  <a:txBody>
                    <a:bodyPr/>
                    <a:lstStyle/>
                    <a:p>
                      <a:pPr algn="ctr" rtl="0" fontAlgn="ctr"/>
                      <a:r>
                        <a:rPr lang="en-US" sz="1400" u="none" strike="noStrike">
                          <a:effectLst/>
                          <a:cs typeface="B Nazanin" panose="00000400000000000000" pitchFamily="2" charset="-78"/>
                        </a:rPr>
                        <a:t>665</a:t>
                      </a:r>
                      <a:endParaRPr lang="en-US" sz="1400" b="0" i="0" u="none" strike="noStrike">
                        <a:solidFill>
                          <a:srgbClr val="000000"/>
                        </a:solidFill>
                        <a:effectLst/>
                        <a:latin typeface="B Zar" panose="00000400000000000000" pitchFamily="2" charset="-78"/>
                        <a:cs typeface="B Nazanin" panose="00000400000000000000" pitchFamily="2" charset="-78"/>
                      </a:endParaRPr>
                    </a:p>
                  </a:txBody>
                  <a:tcPr marL="4225" marR="4225" marT="4225" marB="0" anchor="ctr"/>
                </a:tc>
                <a:tc>
                  <a:txBody>
                    <a:bodyPr/>
                    <a:lstStyle/>
                    <a:p>
                      <a:pPr algn="ctr" rtl="0" fontAlgn="ctr"/>
                      <a:r>
                        <a:rPr lang="en-US" sz="1400" u="none" strike="noStrike">
                          <a:effectLst/>
                          <a:cs typeface="B Nazanin" panose="00000400000000000000" pitchFamily="2" charset="-78"/>
                        </a:rPr>
                        <a:t>44</a:t>
                      </a:r>
                      <a:endParaRPr lang="en-US" sz="1400" b="0" i="0" u="none" strike="noStrike">
                        <a:solidFill>
                          <a:srgbClr val="000000"/>
                        </a:solidFill>
                        <a:effectLst/>
                        <a:latin typeface="B Zar" panose="00000400000000000000" pitchFamily="2" charset="-78"/>
                        <a:cs typeface="B Nazanin" panose="00000400000000000000" pitchFamily="2" charset="-78"/>
                      </a:endParaRPr>
                    </a:p>
                  </a:txBody>
                  <a:tcPr marL="4225" marR="4225" marT="4225" marB="0" anchor="ctr"/>
                </a:tc>
                <a:tc>
                  <a:txBody>
                    <a:bodyPr/>
                    <a:lstStyle/>
                    <a:p>
                      <a:pPr algn="ctr" rtl="0" fontAlgn="ctr"/>
                      <a:r>
                        <a:rPr lang="en-US" sz="1400" u="none" strike="noStrike">
                          <a:effectLst/>
                          <a:cs typeface="B Nazanin" panose="00000400000000000000" pitchFamily="2" charset="-78"/>
                        </a:rPr>
                        <a:t>11</a:t>
                      </a:r>
                      <a:endParaRPr lang="en-US" sz="1400" b="0" i="0" u="none" strike="noStrike">
                        <a:solidFill>
                          <a:srgbClr val="000000"/>
                        </a:solidFill>
                        <a:effectLst/>
                        <a:latin typeface="B Zar" panose="00000400000000000000" pitchFamily="2" charset="-78"/>
                        <a:cs typeface="B Nazanin" panose="00000400000000000000" pitchFamily="2" charset="-78"/>
                      </a:endParaRPr>
                    </a:p>
                  </a:txBody>
                  <a:tcPr marL="4225" marR="4225" marT="4225" marB="0" anchor="ctr"/>
                </a:tc>
                <a:tc>
                  <a:txBody>
                    <a:bodyPr/>
                    <a:lstStyle/>
                    <a:p>
                      <a:pPr algn="ctr" fontAlgn="ctr"/>
                      <a:r>
                        <a:rPr lang="en-US" sz="1400" u="none" strike="noStrike">
                          <a:effectLst/>
                          <a:cs typeface="B Nazanin" panose="00000400000000000000" pitchFamily="2" charset="-78"/>
                        </a:rPr>
                        <a:t>55</a:t>
                      </a:r>
                      <a:endParaRPr lang="en-US" sz="1400" b="0" i="0" u="none" strike="noStrike">
                        <a:solidFill>
                          <a:srgbClr val="000000"/>
                        </a:solidFill>
                        <a:effectLst/>
                        <a:latin typeface="B Zar" panose="00000400000000000000" pitchFamily="2" charset="-78"/>
                        <a:cs typeface="B Nazanin" panose="00000400000000000000" pitchFamily="2" charset="-78"/>
                      </a:endParaRPr>
                    </a:p>
                  </a:txBody>
                  <a:tcPr marL="4225" marR="4225" marT="4225" marB="0" anchor="ctr"/>
                </a:tc>
                <a:tc>
                  <a:txBody>
                    <a:bodyPr/>
                    <a:lstStyle/>
                    <a:p>
                      <a:pPr algn="ctr" fontAlgn="ctr"/>
                      <a:r>
                        <a:rPr lang="en-US" sz="1400" u="none" strike="noStrike">
                          <a:effectLst/>
                          <a:cs typeface="B Nazanin" panose="00000400000000000000" pitchFamily="2" charset="-78"/>
                        </a:rPr>
                        <a:t>51</a:t>
                      </a:r>
                      <a:endParaRPr lang="en-US" sz="1400" b="0" i="0" u="none" strike="noStrike">
                        <a:solidFill>
                          <a:srgbClr val="000000"/>
                        </a:solidFill>
                        <a:effectLst/>
                        <a:latin typeface="B Zar" panose="00000400000000000000" pitchFamily="2" charset="-78"/>
                        <a:cs typeface="B Nazanin" panose="00000400000000000000" pitchFamily="2" charset="-78"/>
                      </a:endParaRPr>
                    </a:p>
                  </a:txBody>
                  <a:tcPr marL="4225" marR="4225" marT="4225" marB="0" anchor="ctr"/>
                </a:tc>
                <a:tc>
                  <a:txBody>
                    <a:bodyPr/>
                    <a:lstStyle/>
                    <a:p>
                      <a:pPr algn="ctr" fontAlgn="ctr"/>
                      <a:r>
                        <a:rPr lang="en-US" sz="1400" u="none" strike="noStrike">
                          <a:effectLst/>
                          <a:cs typeface="B Nazanin" panose="00000400000000000000" pitchFamily="2" charset="-78"/>
                        </a:rPr>
                        <a:t>18</a:t>
                      </a:r>
                      <a:endParaRPr lang="en-US" sz="1400" b="0" i="0" u="none" strike="noStrike">
                        <a:solidFill>
                          <a:srgbClr val="000000"/>
                        </a:solidFill>
                        <a:effectLst/>
                        <a:latin typeface="B Zar" panose="00000400000000000000" pitchFamily="2" charset="-78"/>
                        <a:cs typeface="B Nazanin" panose="00000400000000000000" pitchFamily="2" charset="-78"/>
                      </a:endParaRPr>
                    </a:p>
                  </a:txBody>
                  <a:tcPr marL="4225" marR="4225" marT="4225" marB="0" anchor="ctr"/>
                </a:tc>
                <a:tc>
                  <a:txBody>
                    <a:bodyPr/>
                    <a:lstStyle/>
                    <a:p>
                      <a:pPr algn="ctr" fontAlgn="ctr"/>
                      <a:r>
                        <a:rPr lang="en-US" sz="1400" u="none" strike="noStrike">
                          <a:effectLst/>
                          <a:cs typeface="B Nazanin" panose="00000400000000000000" pitchFamily="2" charset="-78"/>
                        </a:rPr>
                        <a:t>69</a:t>
                      </a:r>
                      <a:endParaRPr lang="en-US" sz="1400" b="0" i="0" u="none" strike="noStrike">
                        <a:solidFill>
                          <a:srgbClr val="000000"/>
                        </a:solidFill>
                        <a:effectLst/>
                        <a:latin typeface="B Zar" panose="00000400000000000000" pitchFamily="2" charset="-78"/>
                        <a:cs typeface="B Nazanin" panose="00000400000000000000" pitchFamily="2" charset="-78"/>
                      </a:endParaRPr>
                    </a:p>
                  </a:txBody>
                  <a:tcPr marL="4225" marR="4225" marT="4225" marB="0" anchor="ctr"/>
                </a:tc>
                <a:tc>
                  <a:txBody>
                    <a:bodyPr/>
                    <a:lstStyle/>
                    <a:p>
                      <a:pPr algn="ctr" fontAlgn="ctr"/>
                      <a:r>
                        <a:rPr lang="en-US" sz="1400" u="none" strike="noStrike">
                          <a:effectLst/>
                          <a:cs typeface="B Nazanin" panose="00000400000000000000" pitchFamily="2" charset="-78"/>
                        </a:rPr>
                        <a:t>55</a:t>
                      </a:r>
                      <a:endParaRPr lang="en-US" sz="1400" b="0" i="0" u="none" strike="noStrike">
                        <a:solidFill>
                          <a:srgbClr val="000000"/>
                        </a:solidFill>
                        <a:effectLst/>
                        <a:latin typeface="B Zar" panose="00000400000000000000" pitchFamily="2" charset="-78"/>
                        <a:cs typeface="B Nazanin" panose="00000400000000000000" pitchFamily="2" charset="-78"/>
                      </a:endParaRPr>
                    </a:p>
                  </a:txBody>
                  <a:tcPr marL="4225" marR="4225" marT="4225" marB="0" anchor="ctr"/>
                </a:tc>
                <a:tc>
                  <a:txBody>
                    <a:bodyPr/>
                    <a:lstStyle/>
                    <a:p>
                      <a:pPr algn="ctr" fontAlgn="ctr"/>
                      <a:r>
                        <a:rPr lang="en-US" sz="1400" u="none" strike="noStrike">
                          <a:effectLst/>
                          <a:cs typeface="B Nazanin" panose="00000400000000000000" pitchFamily="2" charset="-78"/>
                        </a:rPr>
                        <a:t>18</a:t>
                      </a:r>
                      <a:endParaRPr lang="en-US" sz="1400" b="0" i="0" u="none" strike="noStrike">
                        <a:solidFill>
                          <a:srgbClr val="000000"/>
                        </a:solidFill>
                        <a:effectLst/>
                        <a:latin typeface="B Zar" panose="00000400000000000000" pitchFamily="2" charset="-78"/>
                        <a:cs typeface="B Nazanin" panose="00000400000000000000" pitchFamily="2" charset="-78"/>
                      </a:endParaRPr>
                    </a:p>
                  </a:txBody>
                  <a:tcPr marL="4225" marR="4225" marT="4225" marB="0" anchor="ctr"/>
                </a:tc>
                <a:tc>
                  <a:txBody>
                    <a:bodyPr/>
                    <a:lstStyle/>
                    <a:p>
                      <a:pPr algn="ctr" fontAlgn="ctr"/>
                      <a:r>
                        <a:rPr lang="en-US" sz="1400" u="none" strike="noStrike">
                          <a:effectLst/>
                          <a:cs typeface="B Nazanin" panose="00000400000000000000" pitchFamily="2" charset="-78"/>
                        </a:rPr>
                        <a:t>73</a:t>
                      </a:r>
                      <a:endParaRPr lang="en-US" sz="1400" b="0" i="0" u="none" strike="noStrike">
                        <a:solidFill>
                          <a:srgbClr val="000000"/>
                        </a:solidFill>
                        <a:effectLst/>
                        <a:latin typeface="B Zar" panose="00000400000000000000" pitchFamily="2" charset="-78"/>
                        <a:cs typeface="B Nazanin" panose="00000400000000000000" pitchFamily="2" charset="-78"/>
                      </a:endParaRPr>
                    </a:p>
                  </a:txBody>
                  <a:tcPr marL="4225" marR="4225" marT="4225" marB="0" anchor="ctr"/>
                </a:tc>
                <a:tc>
                  <a:txBody>
                    <a:bodyPr/>
                    <a:lstStyle/>
                    <a:p>
                      <a:pPr algn="ctr" fontAlgn="ctr"/>
                      <a:r>
                        <a:rPr lang="en-US" sz="1400" u="none" strike="noStrike">
                          <a:effectLst/>
                          <a:cs typeface="B Nazanin" panose="00000400000000000000" pitchFamily="2" charset="-78"/>
                        </a:rPr>
                        <a:t>46</a:t>
                      </a:r>
                      <a:endParaRPr lang="en-US" sz="1400" b="0" i="0" u="none" strike="noStrike">
                        <a:solidFill>
                          <a:srgbClr val="000000"/>
                        </a:solidFill>
                        <a:effectLst/>
                        <a:latin typeface="B Zar" panose="00000400000000000000" pitchFamily="2" charset="-78"/>
                        <a:cs typeface="B Nazanin" panose="00000400000000000000" pitchFamily="2" charset="-78"/>
                      </a:endParaRPr>
                    </a:p>
                  </a:txBody>
                  <a:tcPr marL="4225" marR="4225" marT="4225" marB="0" anchor="ctr"/>
                </a:tc>
                <a:tc>
                  <a:txBody>
                    <a:bodyPr/>
                    <a:lstStyle/>
                    <a:p>
                      <a:pPr algn="ctr" fontAlgn="ctr"/>
                      <a:r>
                        <a:rPr lang="en-US" sz="1400" u="none" strike="noStrike">
                          <a:effectLst/>
                          <a:cs typeface="B Nazanin" panose="00000400000000000000" pitchFamily="2" charset="-78"/>
                        </a:rPr>
                        <a:t>6</a:t>
                      </a:r>
                      <a:endParaRPr lang="en-US" sz="1400" b="0" i="0" u="none" strike="noStrike">
                        <a:solidFill>
                          <a:srgbClr val="000000"/>
                        </a:solidFill>
                        <a:effectLst/>
                        <a:latin typeface="B Zar" panose="00000400000000000000" pitchFamily="2" charset="-78"/>
                        <a:cs typeface="B Nazanin" panose="00000400000000000000" pitchFamily="2" charset="-78"/>
                      </a:endParaRPr>
                    </a:p>
                  </a:txBody>
                  <a:tcPr marL="4225" marR="4225" marT="4225" marB="0" anchor="ctr"/>
                </a:tc>
                <a:tc>
                  <a:txBody>
                    <a:bodyPr/>
                    <a:lstStyle/>
                    <a:p>
                      <a:pPr algn="ctr" fontAlgn="ctr"/>
                      <a:r>
                        <a:rPr lang="en-US" sz="1400" u="none" strike="noStrike">
                          <a:effectLst/>
                          <a:cs typeface="B Nazanin" panose="00000400000000000000" pitchFamily="2" charset="-78"/>
                        </a:rPr>
                        <a:t>52</a:t>
                      </a:r>
                      <a:endParaRPr lang="en-US" sz="1400" b="0" i="0" u="none" strike="noStrike">
                        <a:solidFill>
                          <a:srgbClr val="000000"/>
                        </a:solidFill>
                        <a:effectLst/>
                        <a:latin typeface="B Zar" panose="00000400000000000000" pitchFamily="2" charset="-78"/>
                        <a:cs typeface="B Nazanin" panose="00000400000000000000" pitchFamily="2" charset="-78"/>
                      </a:endParaRPr>
                    </a:p>
                  </a:txBody>
                  <a:tcPr marL="4225" marR="4225" marT="4225" marB="0" anchor="ctr"/>
                </a:tc>
                <a:tc>
                  <a:txBody>
                    <a:bodyPr/>
                    <a:lstStyle/>
                    <a:p>
                      <a:pPr algn="ctr" fontAlgn="ctr"/>
                      <a:r>
                        <a:rPr lang="en-US" sz="1400" u="none" strike="noStrike">
                          <a:effectLst/>
                          <a:cs typeface="B Nazanin" panose="00000400000000000000" pitchFamily="2" charset="-78"/>
                        </a:rPr>
                        <a:t>51</a:t>
                      </a:r>
                      <a:endParaRPr lang="en-US" sz="1400" b="0" i="0" u="none" strike="noStrike">
                        <a:solidFill>
                          <a:srgbClr val="000000"/>
                        </a:solidFill>
                        <a:effectLst/>
                        <a:latin typeface="B Zar" panose="00000400000000000000" pitchFamily="2" charset="-78"/>
                        <a:cs typeface="B Nazanin" panose="00000400000000000000" pitchFamily="2" charset="-78"/>
                      </a:endParaRPr>
                    </a:p>
                  </a:txBody>
                  <a:tcPr marL="4225" marR="4225" marT="4225" marB="0" anchor="ctr"/>
                </a:tc>
                <a:tc>
                  <a:txBody>
                    <a:bodyPr/>
                    <a:lstStyle/>
                    <a:p>
                      <a:pPr algn="ctr" fontAlgn="ctr"/>
                      <a:r>
                        <a:rPr lang="en-US" sz="1400" u="none" strike="noStrike">
                          <a:effectLst/>
                          <a:cs typeface="B Nazanin" panose="00000400000000000000" pitchFamily="2" charset="-78"/>
                        </a:rPr>
                        <a:t>6</a:t>
                      </a:r>
                      <a:endParaRPr lang="en-US" sz="1400" b="0" i="0" u="none" strike="noStrike">
                        <a:solidFill>
                          <a:srgbClr val="000000"/>
                        </a:solidFill>
                        <a:effectLst/>
                        <a:latin typeface="B Zar" panose="00000400000000000000" pitchFamily="2" charset="-78"/>
                        <a:cs typeface="B Nazanin" panose="00000400000000000000" pitchFamily="2" charset="-78"/>
                      </a:endParaRPr>
                    </a:p>
                  </a:txBody>
                  <a:tcPr marL="4225" marR="4225" marT="4225" marB="0" anchor="ctr"/>
                </a:tc>
                <a:tc>
                  <a:txBody>
                    <a:bodyPr/>
                    <a:lstStyle/>
                    <a:p>
                      <a:pPr algn="ctr" fontAlgn="ctr"/>
                      <a:r>
                        <a:rPr lang="en-US" sz="1400" u="none" strike="noStrike">
                          <a:effectLst/>
                          <a:cs typeface="B Nazanin" panose="00000400000000000000" pitchFamily="2" charset="-78"/>
                        </a:rPr>
                        <a:t>57</a:t>
                      </a:r>
                      <a:endParaRPr lang="en-US" sz="1400" b="0" i="0" u="none" strike="noStrike">
                        <a:solidFill>
                          <a:srgbClr val="000000"/>
                        </a:solidFill>
                        <a:effectLst/>
                        <a:latin typeface="B Zar" panose="00000400000000000000" pitchFamily="2" charset="-78"/>
                        <a:cs typeface="B Nazanin" panose="00000400000000000000" pitchFamily="2" charset="-78"/>
                      </a:endParaRPr>
                    </a:p>
                  </a:txBody>
                  <a:tcPr marL="4225" marR="4225" marT="4225" marB="0" anchor="ctr"/>
                </a:tc>
                <a:tc>
                  <a:txBody>
                    <a:bodyPr/>
                    <a:lstStyle/>
                    <a:p>
                      <a:pPr algn="ctr" fontAlgn="ctr"/>
                      <a:r>
                        <a:rPr lang="en-US" sz="1400" u="none" strike="noStrike">
                          <a:effectLst/>
                          <a:cs typeface="B Nazanin" panose="00000400000000000000" pitchFamily="2" charset="-78"/>
                        </a:rPr>
                        <a:t>48</a:t>
                      </a:r>
                      <a:endParaRPr lang="en-US" sz="1400" b="0" i="0" u="none" strike="noStrike">
                        <a:solidFill>
                          <a:srgbClr val="000000"/>
                        </a:solidFill>
                        <a:effectLst/>
                        <a:latin typeface="B Zar" panose="00000400000000000000" pitchFamily="2" charset="-78"/>
                        <a:cs typeface="B Nazanin" panose="00000400000000000000" pitchFamily="2" charset="-78"/>
                      </a:endParaRPr>
                    </a:p>
                  </a:txBody>
                  <a:tcPr marL="4225" marR="4225" marT="4225" marB="0" anchor="ctr"/>
                </a:tc>
                <a:tc>
                  <a:txBody>
                    <a:bodyPr/>
                    <a:lstStyle/>
                    <a:p>
                      <a:pPr algn="ctr" rtl="1" fontAlgn="t"/>
                      <a:r>
                        <a:rPr lang="en-US" sz="1400" u="none" strike="noStrike">
                          <a:effectLst/>
                          <a:cs typeface="B Nazanin" panose="00000400000000000000" pitchFamily="2" charset="-78"/>
                        </a:rPr>
                        <a:t>203</a:t>
                      </a:r>
                      <a:endParaRPr lang="en-US" sz="1400" b="1" i="0" u="none" strike="noStrike">
                        <a:solidFill>
                          <a:srgbClr val="000000"/>
                        </a:solidFill>
                        <a:effectLst/>
                        <a:latin typeface="B Zar" panose="00000400000000000000" pitchFamily="2" charset="-78"/>
                        <a:cs typeface="B Nazanin" panose="00000400000000000000" pitchFamily="2" charset="-78"/>
                      </a:endParaRPr>
                    </a:p>
                  </a:txBody>
                  <a:tcPr marL="4225" marR="4225" marT="4225" marB="0"/>
                </a:tc>
                <a:tc>
                  <a:txBody>
                    <a:bodyPr/>
                    <a:lstStyle/>
                    <a:p>
                      <a:pPr algn="ctr" fontAlgn="ctr"/>
                      <a:r>
                        <a:rPr lang="en-US" sz="1400" u="none" strike="noStrike">
                          <a:effectLst/>
                          <a:cs typeface="B Nazanin" panose="00000400000000000000" pitchFamily="2" charset="-78"/>
                        </a:rPr>
                        <a:t>251</a:t>
                      </a:r>
                      <a:endParaRPr lang="en-US" sz="1400" b="0" i="0" u="none" strike="noStrike">
                        <a:solidFill>
                          <a:srgbClr val="000000"/>
                        </a:solidFill>
                        <a:effectLst/>
                        <a:latin typeface="B Zar" panose="00000400000000000000" pitchFamily="2" charset="-78"/>
                        <a:cs typeface="B Nazanin" panose="00000400000000000000" pitchFamily="2" charset="-78"/>
                      </a:endParaRPr>
                    </a:p>
                  </a:txBody>
                  <a:tcPr marL="4225" marR="4225" marT="4225" marB="0" anchor="ctr"/>
                </a:tc>
                <a:tc>
                  <a:txBody>
                    <a:bodyPr/>
                    <a:lstStyle/>
                    <a:p>
                      <a:pPr algn="ctr" fontAlgn="ctr"/>
                      <a:r>
                        <a:rPr lang="en-US" sz="1400" u="none" strike="noStrike">
                          <a:effectLst/>
                          <a:cs typeface="B Nazanin" panose="00000400000000000000" pitchFamily="2" charset="-78"/>
                        </a:rPr>
                        <a:t>31.788</a:t>
                      </a:r>
                      <a:endParaRPr lang="en-US" sz="1400" b="0" i="0" u="none" strike="noStrike">
                        <a:solidFill>
                          <a:srgbClr val="000000"/>
                        </a:solidFill>
                        <a:effectLst/>
                        <a:latin typeface="B Zar" panose="00000400000000000000" pitchFamily="2" charset="-78"/>
                        <a:cs typeface="B Nazanin" panose="00000400000000000000" pitchFamily="2" charset="-78"/>
                      </a:endParaRPr>
                    </a:p>
                  </a:txBody>
                  <a:tcPr marL="4225" marR="4225" marT="4225" marB="0" anchor="ctr"/>
                </a:tc>
                <a:tc>
                  <a:txBody>
                    <a:bodyPr/>
                    <a:lstStyle/>
                    <a:p>
                      <a:pPr algn="ctr" fontAlgn="ctr"/>
                      <a:r>
                        <a:rPr lang="en-US" sz="1400" u="none" strike="noStrike">
                          <a:effectLst/>
                          <a:cs typeface="B Nazanin" panose="00000400000000000000" pitchFamily="2" charset="-78"/>
                        </a:rPr>
                        <a:t>71.228</a:t>
                      </a:r>
                      <a:endParaRPr lang="en-US" sz="1400" b="0" i="0" u="none" strike="noStrike">
                        <a:solidFill>
                          <a:srgbClr val="000000"/>
                        </a:solidFill>
                        <a:effectLst/>
                        <a:latin typeface="B Zar" panose="00000400000000000000" pitchFamily="2" charset="-78"/>
                        <a:cs typeface="B Nazanin" panose="00000400000000000000" pitchFamily="2" charset="-78"/>
                      </a:endParaRPr>
                    </a:p>
                  </a:txBody>
                  <a:tcPr marL="4225" marR="4225" marT="4225" marB="0" anchor="ctr"/>
                </a:tc>
                <a:tc>
                  <a:txBody>
                    <a:bodyPr/>
                    <a:lstStyle/>
                    <a:p>
                      <a:pPr algn="ctr" fontAlgn="ctr"/>
                      <a:r>
                        <a:rPr lang="en-US" sz="1400" u="none" strike="noStrike">
                          <a:effectLst/>
                          <a:cs typeface="B Nazanin" panose="00000400000000000000" pitchFamily="2" charset="-78"/>
                        </a:rPr>
                        <a:t>57.569</a:t>
                      </a:r>
                      <a:endParaRPr lang="en-US" sz="1400" b="0" i="0" u="none" strike="noStrike">
                        <a:solidFill>
                          <a:srgbClr val="000000"/>
                        </a:solidFill>
                        <a:effectLst/>
                        <a:latin typeface="B Zar" panose="00000400000000000000" pitchFamily="2" charset="-78"/>
                        <a:cs typeface="B Nazanin" panose="00000400000000000000" pitchFamily="2" charset="-78"/>
                      </a:endParaRPr>
                    </a:p>
                  </a:txBody>
                  <a:tcPr marL="4225" marR="4225" marT="4225" marB="0" anchor="ctr"/>
                </a:tc>
                <a:tc>
                  <a:txBody>
                    <a:bodyPr/>
                    <a:lstStyle/>
                    <a:p>
                      <a:pPr algn="r" fontAlgn="b"/>
                      <a:r>
                        <a:rPr lang="en-US" sz="1400" u="none" strike="noStrike">
                          <a:effectLst/>
                          <a:cs typeface="B Nazanin" panose="00000400000000000000" pitchFamily="2" charset="-78"/>
                        </a:rPr>
                        <a:t>151</a:t>
                      </a:r>
                      <a:endParaRPr lang="en-US" sz="1400" b="0" i="0" u="none" strike="noStrike">
                        <a:solidFill>
                          <a:srgbClr val="000000"/>
                        </a:solidFill>
                        <a:effectLst/>
                        <a:latin typeface="Calibri" panose="020F0502020204030204" pitchFamily="34" charset="0"/>
                        <a:cs typeface="B Nazanin" panose="00000400000000000000" pitchFamily="2" charset="-78"/>
                      </a:endParaRPr>
                    </a:p>
                  </a:txBody>
                  <a:tcPr marL="4225" marR="4225" marT="4225" marB="0" anchor="b"/>
                </a:tc>
                <a:tc>
                  <a:txBody>
                    <a:bodyPr/>
                    <a:lstStyle/>
                    <a:p>
                      <a:pPr algn="r" fontAlgn="b"/>
                      <a:r>
                        <a:rPr lang="en-US" sz="1400" u="none" strike="noStrike">
                          <a:effectLst/>
                          <a:cs typeface="B Nazanin" panose="00000400000000000000" pitchFamily="2" charset="-78"/>
                        </a:rPr>
                        <a:t>285</a:t>
                      </a:r>
                      <a:endParaRPr lang="en-US" sz="1400" b="0" i="0" u="none" strike="noStrike">
                        <a:solidFill>
                          <a:srgbClr val="000000"/>
                        </a:solidFill>
                        <a:effectLst/>
                        <a:latin typeface="Calibri" panose="020F0502020204030204" pitchFamily="34" charset="0"/>
                        <a:cs typeface="B Nazanin" panose="00000400000000000000" pitchFamily="2" charset="-78"/>
                      </a:endParaRPr>
                    </a:p>
                  </a:txBody>
                  <a:tcPr marL="4225" marR="4225" marT="4225" marB="0" anchor="b"/>
                </a:tc>
                <a:tc>
                  <a:txBody>
                    <a:bodyPr/>
                    <a:lstStyle/>
                    <a:p>
                      <a:pPr algn="r" fontAlgn="b"/>
                      <a:r>
                        <a:rPr lang="en-US" sz="1400" u="none" strike="noStrike" dirty="0">
                          <a:effectLst/>
                          <a:cs typeface="B Nazanin" panose="00000400000000000000" pitchFamily="2" charset="-78"/>
                        </a:rPr>
                        <a:t>436</a:t>
                      </a:r>
                      <a:endParaRPr lang="en-US" sz="1400" b="0" i="0" u="none" strike="noStrike" dirty="0">
                        <a:solidFill>
                          <a:srgbClr val="000000"/>
                        </a:solidFill>
                        <a:effectLst/>
                        <a:latin typeface="Calibri" panose="020F0502020204030204" pitchFamily="34" charset="0"/>
                        <a:cs typeface="B Nazanin" panose="00000400000000000000" pitchFamily="2" charset="-78"/>
                      </a:endParaRPr>
                    </a:p>
                  </a:txBody>
                  <a:tcPr marL="4225" marR="4225" marT="4225" marB="0" anchor="b"/>
                </a:tc>
                <a:extLst>
                  <a:ext uri="{0D108BD9-81ED-4DB2-BD59-A6C34878D82A}">
                    <a16:rowId xmlns="" xmlns:a16="http://schemas.microsoft.com/office/drawing/2014/main" val="2448771647"/>
                  </a:ext>
                </a:extLst>
              </a:tr>
              <a:tr h="403604">
                <a:tc>
                  <a:txBody>
                    <a:bodyPr/>
                    <a:lstStyle/>
                    <a:p>
                      <a:pPr algn="ctr" rtl="1" fontAlgn="b"/>
                      <a:r>
                        <a:rPr lang="fa-IR" sz="1400" u="none" strike="noStrike">
                          <a:effectLst/>
                          <a:cs typeface="B Nazanin" panose="00000400000000000000" pitchFamily="2" charset="-78"/>
                        </a:rPr>
                        <a:t>سرعین</a:t>
                      </a:r>
                      <a:endParaRPr lang="fa-IR" sz="1400" b="1" i="0" u="none" strike="noStrike">
                        <a:solidFill>
                          <a:srgbClr val="000000"/>
                        </a:solidFill>
                        <a:effectLst/>
                        <a:latin typeface="B Zar" panose="00000400000000000000" pitchFamily="2" charset="-78"/>
                        <a:cs typeface="B Nazanin" panose="00000400000000000000" pitchFamily="2" charset="-78"/>
                      </a:endParaRPr>
                    </a:p>
                  </a:txBody>
                  <a:tcPr marL="4225" marR="4225" marT="4225" marB="0" anchor="b"/>
                </a:tc>
                <a:tc>
                  <a:txBody>
                    <a:bodyPr/>
                    <a:lstStyle/>
                    <a:p>
                      <a:pPr algn="ctr" fontAlgn="b"/>
                      <a:r>
                        <a:rPr lang="en-US" sz="1400" u="none" strike="noStrike">
                          <a:effectLst/>
                          <a:cs typeface="B Nazanin" panose="00000400000000000000" pitchFamily="2" charset="-78"/>
                        </a:rPr>
                        <a:t>186.0</a:t>
                      </a:r>
                      <a:endParaRPr lang="en-US" sz="1400" b="0" i="0" u="none" strike="noStrike">
                        <a:solidFill>
                          <a:srgbClr val="000000"/>
                        </a:solidFill>
                        <a:effectLst/>
                        <a:latin typeface="Calibri" panose="020F0502020204030204" pitchFamily="34" charset="0"/>
                        <a:cs typeface="B Nazanin" panose="00000400000000000000" pitchFamily="2" charset="-78"/>
                      </a:endParaRPr>
                    </a:p>
                  </a:txBody>
                  <a:tcPr marL="4225" marR="4225" marT="4225" marB="0" anchor="b"/>
                </a:tc>
                <a:tc>
                  <a:txBody>
                    <a:bodyPr/>
                    <a:lstStyle/>
                    <a:p>
                      <a:pPr algn="ctr" fontAlgn="b"/>
                      <a:r>
                        <a:rPr lang="en-US" sz="1400" u="none" strike="noStrike">
                          <a:effectLst/>
                          <a:cs typeface="B Nazanin" panose="00000400000000000000" pitchFamily="2" charset="-78"/>
                        </a:rPr>
                        <a:t>54</a:t>
                      </a:r>
                      <a:endParaRPr lang="en-US" sz="1400" b="0" i="0" u="none" strike="noStrike">
                        <a:solidFill>
                          <a:srgbClr val="000000"/>
                        </a:solidFill>
                        <a:effectLst/>
                        <a:latin typeface="Calibri" panose="020F0502020204030204" pitchFamily="34" charset="0"/>
                        <a:cs typeface="B Nazanin" panose="00000400000000000000" pitchFamily="2" charset="-78"/>
                      </a:endParaRPr>
                    </a:p>
                  </a:txBody>
                  <a:tcPr marL="4225" marR="4225" marT="4225" marB="0" anchor="b"/>
                </a:tc>
                <a:tc>
                  <a:txBody>
                    <a:bodyPr/>
                    <a:lstStyle/>
                    <a:p>
                      <a:pPr algn="ctr" fontAlgn="b"/>
                      <a:r>
                        <a:rPr lang="en-US" sz="1400" u="none" strike="noStrike">
                          <a:effectLst/>
                          <a:cs typeface="B Nazanin" panose="00000400000000000000" pitchFamily="2" charset="-78"/>
                        </a:rPr>
                        <a:t>132.0</a:t>
                      </a:r>
                      <a:endParaRPr lang="en-US" sz="1400" b="0" i="0" u="none" strike="noStrike">
                        <a:solidFill>
                          <a:srgbClr val="000000"/>
                        </a:solidFill>
                        <a:effectLst/>
                        <a:latin typeface="Calibri" panose="020F0502020204030204" pitchFamily="34" charset="0"/>
                        <a:cs typeface="B Nazanin" panose="00000400000000000000" pitchFamily="2" charset="-78"/>
                      </a:endParaRPr>
                    </a:p>
                  </a:txBody>
                  <a:tcPr marL="4225" marR="4225" marT="4225" marB="0" anchor="b"/>
                </a:tc>
                <a:tc>
                  <a:txBody>
                    <a:bodyPr/>
                    <a:lstStyle/>
                    <a:p>
                      <a:pPr algn="ctr" rtl="0" fontAlgn="ctr"/>
                      <a:r>
                        <a:rPr lang="en-US" sz="1400" u="none" strike="noStrike">
                          <a:effectLst/>
                          <a:cs typeface="B Nazanin" panose="00000400000000000000" pitchFamily="2" charset="-78"/>
                        </a:rPr>
                        <a:t>49</a:t>
                      </a:r>
                      <a:endParaRPr lang="en-US" sz="1400" b="0" i="0" u="none" strike="noStrike">
                        <a:solidFill>
                          <a:srgbClr val="000000"/>
                        </a:solidFill>
                        <a:effectLst/>
                        <a:latin typeface="B Zar" panose="00000400000000000000" pitchFamily="2" charset="-78"/>
                        <a:cs typeface="B Nazanin" panose="00000400000000000000" pitchFamily="2" charset="-78"/>
                      </a:endParaRPr>
                    </a:p>
                  </a:txBody>
                  <a:tcPr marL="4225" marR="4225" marT="4225" marB="0" anchor="ctr"/>
                </a:tc>
                <a:tc>
                  <a:txBody>
                    <a:bodyPr/>
                    <a:lstStyle/>
                    <a:p>
                      <a:pPr algn="ctr" rtl="0" fontAlgn="ctr"/>
                      <a:r>
                        <a:rPr lang="en-US" sz="1400" u="none" strike="noStrike">
                          <a:effectLst/>
                          <a:cs typeface="B Nazanin" panose="00000400000000000000" pitchFamily="2" charset="-78"/>
                        </a:rPr>
                        <a:t>40</a:t>
                      </a:r>
                      <a:endParaRPr lang="en-US" sz="1400" b="0" i="0" u="none" strike="noStrike">
                        <a:solidFill>
                          <a:srgbClr val="000000"/>
                        </a:solidFill>
                        <a:effectLst/>
                        <a:latin typeface="B Zar" panose="00000400000000000000" pitchFamily="2" charset="-78"/>
                        <a:cs typeface="B Nazanin" panose="00000400000000000000" pitchFamily="2" charset="-78"/>
                      </a:endParaRPr>
                    </a:p>
                  </a:txBody>
                  <a:tcPr marL="4225" marR="4225" marT="4225" marB="0" anchor="ctr"/>
                </a:tc>
                <a:tc>
                  <a:txBody>
                    <a:bodyPr/>
                    <a:lstStyle/>
                    <a:p>
                      <a:pPr algn="ctr" rtl="0" fontAlgn="ctr"/>
                      <a:r>
                        <a:rPr lang="en-US" sz="1400" u="none" strike="noStrike">
                          <a:effectLst/>
                          <a:cs typeface="B Nazanin" panose="00000400000000000000" pitchFamily="2" charset="-78"/>
                        </a:rPr>
                        <a:t>88</a:t>
                      </a:r>
                      <a:endParaRPr lang="en-US" sz="1400" b="0" i="0" u="none" strike="noStrike">
                        <a:solidFill>
                          <a:srgbClr val="000000"/>
                        </a:solidFill>
                        <a:effectLst/>
                        <a:latin typeface="B Zar" panose="00000400000000000000" pitchFamily="2" charset="-78"/>
                        <a:cs typeface="B Nazanin" panose="00000400000000000000" pitchFamily="2" charset="-78"/>
                      </a:endParaRPr>
                    </a:p>
                  </a:txBody>
                  <a:tcPr marL="4225" marR="4225" marT="4225" marB="0" anchor="ctr"/>
                </a:tc>
                <a:tc>
                  <a:txBody>
                    <a:bodyPr/>
                    <a:lstStyle/>
                    <a:p>
                      <a:pPr algn="ctr" rtl="0" fontAlgn="ctr"/>
                      <a:r>
                        <a:rPr lang="en-US" sz="1400" u="none" strike="noStrike">
                          <a:effectLst/>
                          <a:cs typeface="B Nazanin" panose="00000400000000000000" pitchFamily="2" charset="-78"/>
                        </a:rPr>
                        <a:t>4</a:t>
                      </a:r>
                      <a:endParaRPr lang="en-US" sz="1400" b="0" i="0" u="none" strike="noStrike">
                        <a:solidFill>
                          <a:srgbClr val="000000"/>
                        </a:solidFill>
                        <a:effectLst/>
                        <a:latin typeface="B Zar" panose="00000400000000000000" pitchFamily="2" charset="-78"/>
                        <a:cs typeface="B Nazanin" panose="00000400000000000000" pitchFamily="2" charset="-78"/>
                      </a:endParaRPr>
                    </a:p>
                  </a:txBody>
                  <a:tcPr marL="4225" marR="4225" marT="4225" marB="0" anchor="ctr"/>
                </a:tc>
                <a:tc>
                  <a:txBody>
                    <a:bodyPr/>
                    <a:lstStyle/>
                    <a:p>
                      <a:pPr algn="ctr" rtl="0" fontAlgn="ctr"/>
                      <a:r>
                        <a:rPr lang="en-US" sz="1400" u="none" strike="noStrike">
                          <a:effectLst/>
                          <a:cs typeface="B Nazanin" panose="00000400000000000000" pitchFamily="2" charset="-78"/>
                        </a:rPr>
                        <a:t>3</a:t>
                      </a:r>
                      <a:endParaRPr lang="en-US" sz="1400" b="0" i="0" u="none" strike="noStrike">
                        <a:solidFill>
                          <a:srgbClr val="000000"/>
                        </a:solidFill>
                        <a:effectLst/>
                        <a:latin typeface="B Zar" panose="00000400000000000000" pitchFamily="2" charset="-78"/>
                        <a:cs typeface="B Nazanin" panose="00000400000000000000" pitchFamily="2" charset="-78"/>
                      </a:endParaRPr>
                    </a:p>
                  </a:txBody>
                  <a:tcPr marL="4225" marR="4225" marT="4225" marB="0" anchor="ctr"/>
                </a:tc>
                <a:tc>
                  <a:txBody>
                    <a:bodyPr/>
                    <a:lstStyle/>
                    <a:p>
                      <a:pPr algn="ctr" fontAlgn="ctr"/>
                      <a:r>
                        <a:rPr lang="en-US" sz="1400" u="none" strike="noStrike">
                          <a:effectLst/>
                          <a:cs typeface="B Nazanin" panose="00000400000000000000" pitchFamily="2" charset="-78"/>
                        </a:rPr>
                        <a:t>7</a:t>
                      </a:r>
                      <a:endParaRPr lang="en-US" sz="1400" b="0" i="0" u="none" strike="noStrike">
                        <a:solidFill>
                          <a:srgbClr val="000000"/>
                        </a:solidFill>
                        <a:effectLst/>
                        <a:latin typeface="B Zar" panose="00000400000000000000" pitchFamily="2" charset="-78"/>
                        <a:cs typeface="B Nazanin" panose="00000400000000000000" pitchFamily="2" charset="-78"/>
                      </a:endParaRPr>
                    </a:p>
                  </a:txBody>
                  <a:tcPr marL="4225" marR="4225" marT="4225" marB="0" anchor="ctr"/>
                </a:tc>
                <a:tc>
                  <a:txBody>
                    <a:bodyPr/>
                    <a:lstStyle/>
                    <a:p>
                      <a:pPr algn="ctr" fontAlgn="ctr"/>
                      <a:r>
                        <a:rPr lang="en-US" sz="1400" u="none" strike="noStrike">
                          <a:effectLst/>
                          <a:cs typeface="B Nazanin" panose="00000400000000000000" pitchFamily="2" charset="-78"/>
                        </a:rPr>
                        <a:t>4</a:t>
                      </a:r>
                      <a:endParaRPr lang="en-US" sz="1400" b="0" i="0" u="none" strike="noStrike">
                        <a:solidFill>
                          <a:srgbClr val="000000"/>
                        </a:solidFill>
                        <a:effectLst/>
                        <a:latin typeface="B Zar" panose="00000400000000000000" pitchFamily="2" charset="-78"/>
                        <a:cs typeface="B Nazanin" panose="00000400000000000000" pitchFamily="2" charset="-78"/>
                      </a:endParaRPr>
                    </a:p>
                  </a:txBody>
                  <a:tcPr marL="4225" marR="4225" marT="4225" marB="0" anchor="ctr"/>
                </a:tc>
                <a:tc>
                  <a:txBody>
                    <a:bodyPr/>
                    <a:lstStyle/>
                    <a:p>
                      <a:pPr algn="ctr" fontAlgn="ctr"/>
                      <a:r>
                        <a:rPr lang="en-US" sz="1400" u="none" strike="noStrike">
                          <a:effectLst/>
                          <a:cs typeface="B Nazanin" panose="00000400000000000000" pitchFamily="2" charset="-78"/>
                        </a:rPr>
                        <a:t>1</a:t>
                      </a:r>
                      <a:endParaRPr lang="en-US" sz="1400" b="0" i="0" u="none" strike="noStrike">
                        <a:solidFill>
                          <a:srgbClr val="000000"/>
                        </a:solidFill>
                        <a:effectLst/>
                        <a:latin typeface="B Zar" panose="00000400000000000000" pitchFamily="2" charset="-78"/>
                        <a:cs typeface="B Nazanin" panose="00000400000000000000" pitchFamily="2" charset="-78"/>
                      </a:endParaRPr>
                    </a:p>
                  </a:txBody>
                  <a:tcPr marL="4225" marR="4225" marT="4225" marB="0" anchor="ctr"/>
                </a:tc>
                <a:tc>
                  <a:txBody>
                    <a:bodyPr/>
                    <a:lstStyle/>
                    <a:p>
                      <a:pPr algn="ctr" fontAlgn="ctr"/>
                      <a:r>
                        <a:rPr lang="en-US" sz="1400" u="none" strike="noStrike">
                          <a:effectLst/>
                          <a:cs typeface="B Nazanin" panose="00000400000000000000" pitchFamily="2" charset="-78"/>
                        </a:rPr>
                        <a:t>5</a:t>
                      </a:r>
                      <a:endParaRPr lang="en-US" sz="1400" b="0" i="0" u="none" strike="noStrike">
                        <a:solidFill>
                          <a:srgbClr val="000000"/>
                        </a:solidFill>
                        <a:effectLst/>
                        <a:latin typeface="B Zar" panose="00000400000000000000" pitchFamily="2" charset="-78"/>
                        <a:cs typeface="B Nazanin" panose="00000400000000000000" pitchFamily="2" charset="-78"/>
                      </a:endParaRPr>
                    </a:p>
                  </a:txBody>
                  <a:tcPr marL="4225" marR="4225" marT="4225" marB="0" anchor="ctr"/>
                </a:tc>
                <a:tc>
                  <a:txBody>
                    <a:bodyPr/>
                    <a:lstStyle/>
                    <a:p>
                      <a:pPr algn="ctr" fontAlgn="ctr"/>
                      <a:r>
                        <a:rPr lang="en-US" sz="1400" u="none" strike="noStrike">
                          <a:effectLst/>
                          <a:cs typeface="B Nazanin" panose="00000400000000000000" pitchFamily="2" charset="-78"/>
                        </a:rPr>
                        <a:t>1</a:t>
                      </a:r>
                      <a:endParaRPr lang="en-US" sz="1400" b="0" i="0" u="none" strike="noStrike">
                        <a:solidFill>
                          <a:srgbClr val="000000"/>
                        </a:solidFill>
                        <a:effectLst/>
                        <a:latin typeface="B Zar" panose="00000400000000000000" pitchFamily="2" charset="-78"/>
                        <a:cs typeface="B Nazanin" panose="00000400000000000000" pitchFamily="2" charset="-78"/>
                      </a:endParaRPr>
                    </a:p>
                  </a:txBody>
                  <a:tcPr marL="4225" marR="4225" marT="4225" marB="0" anchor="ctr"/>
                </a:tc>
                <a:tc>
                  <a:txBody>
                    <a:bodyPr/>
                    <a:lstStyle/>
                    <a:p>
                      <a:pPr algn="ctr" fontAlgn="ctr"/>
                      <a:r>
                        <a:rPr lang="en-US" sz="1400" u="none" strike="noStrike">
                          <a:effectLst/>
                          <a:cs typeface="B Nazanin" panose="00000400000000000000" pitchFamily="2" charset="-78"/>
                        </a:rPr>
                        <a:t>3</a:t>
                      </a:r>
                      <a:endParaRPr lang="en-US" sz="1400" b="0" i="0" u="none" strike="noStrike">
                        <a:solidFill>
                          <a:srgbClr val="000000"/>
                        </a:solidFill>
                        <a:effectLst/>
                        <a:latin typeface="B Zar" panose="00000400000000000000" pitchFamily="2" charset="-78"/>
                        <a:cs typeface="B Nazanin" panose="00000400000000000000" pitchFamily="2" charset="-78"/>
                      </a:endParaRPr>
                    </a:p>
                  </a:txBody>
                  <a:tcPr marL="4225" marR="4225" marT="4225" marB="0" anchor="ctr"/>
                </a:tc>
                <a:tc>
                  <a:txBody>
                    <a:bodyPr/>
                    <a:lstStyle/>
                    <a:p>
                      <a:pPr algn="ctr" fontAlgn="ctr"/>
                      <a:r>
                        <a:rPr lang="en-US" sz="1400" u="none" strike="noStrike">
                          <a:effectLst/>
                          <a:cs typeface="B Nazanin" panose="00000400000000000000" pitchFamily="2" charset="-78"/>
                        </a:rPr>
                        <a:t>4</a:t>
                      </a:r>
                      <a:endParaRPr lang="en-US" sz="1400" b="0" i="0" u="none" strike="noStrike">
                        <a:solidFill>
                          <a:srgbClr val="000000"/>
                        </a:solidFill>
                        <a:effectLst/>
                        <a:latin typeface="B Zar" panose="00000400000000000000" pitchFamily="2" charset="-78"/>
                        <a:cs typeface="B Nazanin" panose="00000400000000000000" pitchFamily="2" charset="-78"/>
                      </a:endParaRPr>
                    </a:p>
                  </a:txBody>
                  <a:tcPr marL="4225" marR="4225" marT="4225" marB="0" anchor="ctr"/>
                </a:tc>
                <a:tc>
                  <a:txBody>
                    <a:bodyPr/>
                    <a:lstStyle/>
                    <a:p>
                      <a:pPr algn="ctr" fontAlgn="ctr"/>
                      <a:r>
                        <a:rPr lang="en-US" sz="1400" u="none" strike="noStrike">
                          <a:effectLst/>
                          <a:cs typeface="B Nazanin" panose="00000400000000000000" pitchFamily="2" charset="-78"/>
                        </a:rPr>
                        <a:t>4</a:t>
                      </a:r>
                      <a:endParaRPr lang="en-US" sz="1400" b="0" i="0" u="none" strike="noStrike">
                        <a:solidFill>
                          <a:srgbClr val="000000"/>
                        </a:solidFill>
                        <a:effectLst/>
                        <a:latin typeface="B Zar" panose="00000400000000000000" pitchFamily="2" charset="-78"/>
                        <a:cs typeface="B Nazanin" panose="00000400000000000000" pitchFamily="2" charset="-78"/>
                      </a:endParaRPr>
                    </a:p>
                  </a:txBody>
                  <a:tcPr marL="4225" marR="4225" marT="4225" marB="0" anchor="ctr"/>
                </a:tc>
                <a:tc>
                  <a:txBody>
                    <a:bodyPr/>
                    <a:lstStyle/>
                    <a:p>
                      <a:pPr algn="ctr" fontAlgn="ctr"/>
                      <a:r>
                        <a:rPr lang="en-US" sz="1400" u="none" strike="noStrike">
                          <a:effectLst/>
                          <a:cs typeface="B Nazanin" panose="00000400000000000000" pitchFamily="2" charset="-78"/>
                        </a:rPr>
                        <a:t>5</a:t>
                      </a:r>
                      <a:endParaRPr lang="en-US" sz="1400" b="0" i="0" u="none" strike="noStrike">
                        <a:solidFill>
                          <a:srgbClr val="000000"/>
                        </a:solidFill>
                        <a:effectLst/>
                        <a:latin typeface="B Zar" panose="00000400000000000000" pitchFamily="2" charset="-78"/>
                        <a:cs typeface="B Nazanin" panose="00000400000000000000" pitchFamily="2" charset="-78"/>
                      </a:endParaRPr>
                    </a:p>
                  </a:txBody>
                  <a:tcPr marL="4225" marR="4225" marT="4225" marB="0" anchor="ctr"/>
                </a:tc>
                <a:tc>
                  <a:txBody>
                    <a:bodyPr/>
                    <a:lstStyle/>
                    <a:p>
                      <a:pPr algn="ctr" fontAlgn="ctr"/>
                      <a:r>
                        <a:rPr lang="en-US" sz="1400" u="none" strike="noStrike">
                          <a:effectLst/>
                          <a:cs typeface="B Nazanin" panose="00000400000000000000" pitchFamily="2" charset="-78"/>
                        </a:rPr>
                        <a:t>9</a:t>
                      </a:r>
                      <a:endParaRPr lang="en-US" sz="1400" b="0" i="0" u="none" strike="noStrike">
                        <a:solidFill>
                          <a:srgbClr val="000000"/>
                        </a:solidFill>
                        <a:effectLst/>
                        <a:latin typeface="B Zar" panose="00000400000000000000" pitchFamily="2" charset="-78"/>
                        <a:cs typeface="B Nazanin" panose="00000400000000000000" pitchFamily="2" charset="-78"/>
                      </a:endParaRPr>
                    </a:p>
                  </a:txBody>
                  <a:tcPr marL="4225" marR="4225" marT="4225" marB="0" anchor="ctr"/>
                </a:tc>
                <a:tc>
                  <a:txBody>
                    <a:bodyPr/>
                    <a:lstStyle/>
                    <a:p>
                      <a:pPr algn="ctr" fontAlgn="ctr"/>
                      <a:r>
                        <a:rPr lang="en-US" sz="1400" u="none" strike="noStrike">
                          <a:effectLst/>
                          <a:cs typeface="B Nazanin" panose="00000400000000000000" pitchFamily="2" charset="-78"/>
                        </a:rPr>
                        <a:t>2</a:t>
                      </a:r>
                      <a:endParaRPr lang="en-US" sz="1400" b="0" i="0" u="none" strike="noStrike">
                        <a:solidFill>
                          <a:srgbClr val="000000"/>
                        </a:solidFill>
                        <a:effectLst/>
                        <a:latin typeface="B Zar" panose="00000400000000000000" pitchFamily="2" charset="-78"/>
                        <a:cs typeface="B Nazanin" panose="00000400000000000000" pitchFamily="2" charset="-78"/>
                      </a:endParaRPr>
                    </a:p>
                  </a:txBody>
                  <a:tcPr marL="4225" marR="4225" marT="4225" marB="0" anchor="ctr"/>
                </a:tc>
                <a:tc>
                  <a:txBody>
                    <a:bodyPr/>
                    <a:lstStyle/>
                    <a:p>
                      <a:pPr algn="ctr" fontAlgn="ctr"/>
                      <a:r>
                        <a:rPr lang="en-US" sz="1400" u="none" strike="noStrike">
                          <a:effectLst/>
                          <a:cs typeface="B Nazanin" panose="00000400000000000000" pitchFamily="2" charset="-78"/>
                        </a:rPr>
                        <a:t>3</a:t>
                      </a:r>
                      <a:endParaRPr lang="en-US" sz="1400" b="0" i="0" u="none" strike="noStrike">
                        <a:solidFill>
                          <a:srgbClr val="000000"/>
                        </a:solidFill>
                        <a:effectLst/>
                        <a:latin typeface="B Zar" panose="00000400000000000000" pitchFamily="2" charset="-78"/>
                        <a:cs typeface="B Nazanin" panose="00000400000000000000" pitchFamily="2" charset="-78"/>
                      </a:endParaRPr>
                    </a:p>
                  </a:txBody>
                  <a:tcPr marL="4225" marR="4225" marT="4225" marB="0" anchor="ctr"/>
                </a:tc>
                <a:tc>
                  <a:txBody>
                    <a:bodyPr/>
                    <a:lstStyle/>
                    <a:p>
                      <a:pPr algn="ctr" fontAlgn="ctr"/>
                      <a:r>
                        <a:rPr lang="en-US" sz="1400" u="none" strike="noStrike">
                          <a:effectLst/>
                          <a:cs typeface="B Nazanin" panose="00000400000000000000" pitchFamily="2" charset="-78"/>
                        </a:rPr>
                        <a:t>5</a:t>
                      </a:r>
                      <a:endParaRPr lang="en-US" sz="1400" b="0" i="0" u="none" strike="noStrike">
                        <a:solidFill>
                          <a:srgbClr val="000000"/>
                        </a:solidFill>
                        <a:effectLst/>
                        <a:latin typeface="B Zar" panose="00000400000000000000" pitchFamily="2" charset="-78"/>
                        <a:cs typeface="B Nazanin" panose="00000400000000000000" pitchFamily="2" charset="-78"/>
                      </a:endParaRPr>
                    </a:p>
                  </a:txBody>
                  <a:tcPr marL="4225" marR="4225" marT="4225" marB="0" anchor="ctr"/>
                </a:tc>
                <a:tc>
                  <a:txBody>
                    <a:bodyPr/>
                    <a:lstStyle/>
                    <a:p>
                      <a:pPr algn="ctr" fontAlgn="ctr"/>
                      <a:r>
                        <a:rPr lang="en-US" sz="1400" u="none" strike="noStrike">
                          <a:effectLst/>
                          <a:cs typeface="B Nazanin" panose="00000400000000000000" pitchFamily="2" charset="-78"/>
                        </a:rPr>
                        <a:t>12</a:t>
                      </a:r>
                      <a:endParaRPr lang="en-US" sz="1400" b="0" i="0" u="none" strike="noStrike">
                        <a:solidFill>
                          <a:srgbClr val="000000"/>
                        </a:solidFill>
                        <a:effectLst/>
                        <a:latin typeface="B Zar" panose="00000400000000000000" pitchFamily="2" charset="-78"/>
                        <a:cs typeface="B Nazanin" panose="00000400000000000000" pitchFamily="2" charset="-78"/>
                      </a:endParaRPr>
                    </a:p>
                  </a:txBody>
                  <a:tcPr marL="4225" marR="4225" marT="4225" marB="0" anchor="ctr"/>
                </a:tc>
                <a:tc>
                  <a:txBody>
                    <a:bodyPr/>
                    <a:lstStyle/>
                    <a:p>
                      <a:pPr algn="ctr" rtl="1" fontAlgn="t"/>
                      <a:r>
                        <a:rPr lang="en-US" sz="1400" u="none" strike="noStrike">
                          <a:effectLst/>
                          <a:cs typeface="B Nazanin" panose="00000400000000000000" pitchFamily="2" charset="-78"/>
                        </a:rPr>
                        <a:t>11</a:t>
                      </a:r>
                      <a:endParaRPr lang="en-US" sz="1400" b="1" i="0" u="none" strike="noStrike">
                        <a:solidFill>
                          <a:srgbClr val="000000"/>
                        </a:solidFill>
                        <a:effectLst/>
                        <a:latin typeface="B Zar" panose="00000400000000000000" pitchFamily="2" charset="-78"/>
                        <a:cs typeface="B Nazanin" panose="00000400000000000000" pitchFamily="2" charset="-78"/>
                      </a:endParaRPr>
                    </a:p>
                  </a:txBody>
                  <a:tcPr marL="4225" marR="4225" marT="4225" marB="0"/>
                </a:tc>
                <a:tc>
                  <a:txBody>
                    <a:bodyPr/>
                    <a:lstStyle/>
                    <a:p>
                      <a:pPr algn="ctr" fontAlgn="ctr"/>
                      <a:r>
                        <a:rPr lang="en-US" sz="1400" u="none" strike="noStrike">
                          <a:effectLst/>
                          <a:cs typeface="B Nazanin" panose="00000400000000000000" pitchFamily="2" charset="-78"/>
                        </a:rPr>
                        <a:t>23</a:t>
                      </a:r>
                      <a:endParaRPr lang="en-US" sz="1400" b="0" i="0" u="none" strike="noStrike">
                        <a:solidFill>
                          <a:srgbClr val="000000"/>
                        </a:solidFill>
                        <a:effectLst/>
                        <a:latin typeface="B Zar" panose="00000400000000000000" pitchFamily="2" charset="-78"/>
                        <a:cs typeface="B Nazanin" panose="00000400000000000000" pitchFamily="2" charset="-78"/>
                      </a:endParaRPr>
                    </a:p>
                  </a:txBody>
                  <a:tcPr marL="4225" marR="4225" marT="4225" marB="0" anchor="ctr"/>
                </a:tc>
                <a:tc>
                  <a:txBody>
                    <a:bodyPr/>
                    <a:lstStyle/>
                    <a:p>
                      <a:pPr algn="ctr" fontAlgn="ctr"/>
                      <a:r>
                        <a:rPr lang="en-US" sz="1400" u="none" strike="noStrike">
                          <a:effectLst/>
                          <a:cs typeface="B Nazanin" panose="00000400000000000000" pitchFamily="2" charset="-78"/>
                        </a:rPr>
                        <a:t>30.769</a:t>
                      </a:r>
                      <a:endParaRPr lang="en-US" sz="1400" b="0" i="0" u="none" strike="noStrike">
                        <a:solidFill>
                          <a:srgbClr val="000000"/>
                        </a:solidFill>
                        <a:effectLst/>
                        <a:latin typeface="B Zar" panose="00000400000000000000" pitchFamily="2" charset="-78"/>
                        <a:cs typeface="B Nazanin" panose="00000400000000000000" pitchFamily="2" charset="-78"/>
                      </a:endParaRPr>
                    </a:p>
                  </a:txBody>
                  <a:tcPr marL="4225" marR="4225" marT="4225" marB="0" anchor="ctr"/>
                </a:tc>
                <a:tc>
                  <a:txBody>
                    <a:bodyPr/>
                    <a:lstStyle/>
                    <a:p>
                      <a:pPr algn="ctr" fontAlgn="ctr"/>
                      <a:r>
                        <a:rPr lang="en-US" sz="1400" u="none" strike="noStrike">
                          <a:effectLst/>
                          <a:cs typeface="B Nazanin" panose="00000400000000000000" pitchFamily="2" charset="-78"/>
                        </a:rPr>
                        <a:t>47.826</a:t>
                      </a:r>
                      <a:endParaRPr lang="en-US" sz="1400" b="0" i="0" u="none" strike="noStrike">
                        <a:solidFill>
                          <a:srgbClr val="000000"/>
                        </a:solidFill>
                        <a:effectLst/>
                        <a:latin typeface="B Zar" panose="00000400000000000000" pitchFamily="2" charset="-78"/>
                        <a:cs typeface="B Nazanin" panose="00000400000000000000" pitchFamily="2" charset="-78"/>
                      </a:endParaRPr>
                    </a:p>
                  </a:txBody>
                  <a:tcPr marL="4225" marR="4225" marT="4225" marB="0" anchor="ctr"/>
                </a:tc>
                <a:tc>
                  <a:txBody>
                    <a:bodyPr/>
                    <a:lstStyle/>
                    <a:p>
                      <a:pPr algn="ctr" fontAlgn="ctr"/>
                      <a:r>
                        <a:rPr lang="en-US" sz="1400" u="none" strike="noStrike">
                          <a:effectLst/>
                          <a:cs typeface="B Nazanin" panose="00000400000000000000" pitchFamily="2" charset="-78"/>
                        </a:rPr>
                        <a:t>37.097</a:t>
                      </a:r>
                      <a:endParaRPr lang="en-US" sz="1400" b="0" i="0" u="none" strike="noStrike">
                        <a:solidFill>
                          <a:srgbClr val="000000"/>
                        </a:solidFill>
                        <a:effectLst/>
                        <a:latin typeface="B Zar" panose="00000400000000000000" pitchFamily="2" charset="-78"/>
                        <a:cs typeface="B Nazanin" panose="00000400000000000000" pitchFamily="2" charset="-78"/>
                      </a:endParaRPr>
                    </a:p>
                  </a:txBody>
                  <a:tcPr marL="4225" marR="4225" marT="4225" marB="0" anchor="ctr"/>
                </a:tc>
                <a:tc>
                  <a:txBody>
                    <a:bodyPr/>
                    <a:lstStyle/>
                    <a:p>
                      <a:pPr algn="r" fontAlgn="b"/>
                      <a:r>
                        <a:rPr lang="en-US" sz="1400" u="none" strike="noStrike">
                          <a:effectLst/>
                          <a:cs typeface="B Nazanin" panose="00000400000000000000" pitchFamily="2" charset="-78"/>
                        </a:rPr>
                        <a:t>39</a:t>
                      </a:r>
                      <a:endParaRPr lang="en-US" sz="1400" b="0" i="0" u="none" strike="noStrike">
                        <a:solidFill>
                          <a:srgbClr val="000000"/>
                        </a:solidFill>
                        <a:effectLst/>
                        <a:latin typeface="Calibri" panose="020F0502020204030204" pitchFamily="34" charset="0"/>
                        <a:cs typeface="B Nazanin" panose="00000400000000000000" pitchFamily="2" charset="-78"/>
                      </a:endParaRPr>
                    </a:p>
                  </a:txBody>
                  <a:tcPr marL="4225" marR="4225" marT="4225" marB="0" anchor="b"/>
                </a:tc>
                <a:tc>
                  <a:txBody>
                    <a:bodyPr/>
                    <a:lstStyle/>
                    <a:p>
                      <a:pPr algn="r" fontAlgn="b"/>
                      <a:r>
                        <a:rPr lang="en-US" sz="1400" u="none" strike="noStrike">
                          <a:effectLst/>
                          <a:cs typeface="B Nazanin" panose="00000400000000000000" pitchFamily="2" charset="-78"/>
                        </a:rPr>
                        <a:t>23</a:t>
                      </a:r>
                      <a:endParaRPr lang="en-US" sz="1400" b="0" i="0" u="none" strike="noStrike">
                        <a:solidFill>
                          <a:srgbClr val="000000"/>
                        </a:solidFill>
                        <a:effectLst/>
                        <a:latin typeface="Calibri" panose="020F0502020204030204" pitchFamily="34" charset="0"/>
                        <a:cs typeface="B Nazanin" panose="00000400000000000000" pitchFamily="2" charset="-78"/>
                      </a:endParaRPr>
                    </a:p>
                  </a:txBody>
                  <a:tcPr marL="4225" marR="4225" marT="4225" marB="0" anchor="b"/>
                </a:tc>
                <a:tc>
                  <a:txBody>
                    <a:bodyPr/>
                    <a:lstStyle/>
                    <a:p>
                      <a:pPr algn="r" fontAlgn="b"/>
                      <a:r>
                        <a:rPr lang="en-US" sz="1400" u="none" strike="noStrike" dirty="0">
                          <a:effectLst/>
                          <a:cs typeface="B Nazanin" panose="00000400000000000000" pitchFamily="2" charset="-78"/>
                        </a:rPr>
                        <a:t>62</a:t>
                      </a:r>
                      <a:endParaRPr lang="en-US" sz="1400" b="0" i="0" u="none" strike="noStrike" dirty="0">
                        <a:solidFill>
                          <a:srgbClr val="000000"/>
                        </a:solidFill>
                        <a:effectLst/>
                        <a:latin typeface="Calibri" panose="020F0502020204030204" pitchFamily="34" charset="0"/>
                        <a:cs typeface="B Nazanin" panose="00000400000000000000" pitchFamily="2" charset="-78"/>
                      </a:endParaRPr>
                    </a:p>
                  </a:txBody>
                  <a:tcPr marL="4225" marR="4225" marT="4225" marB="0" anchor="b"/>
                </a:tc>
                <a:extLst>
                  <a:ext uri="{0D108BD9-81ED-4DB2-BD59-A6C34878D82A}">
                    <a16:rowId xmlns="" xmlns:a16="http://schemas.microsoft.com/office/drawing/2014/main" val="2148304978"/>
                  </a:ext>
                </a:extLst>
              </a:tr>
              <a:tr h="403604">
                <a:tc>
                  <a:txBody>
                    <a:bodyPr/>
                    <a:lstStyle/>
                    <a:p>
                      <a:pPr algn="ctr" rtl="1" fontAlgn="b"/>
                      <a:r>
                        <a:rPr lang="fa-IR" sz="1400" u="none" strike="noStrike">
                          <a:effectLst/>
                          <a:cs typeface="B Nazanin" panose="00000400000000000000" pitchFamily="2" charset="-78"/>
                        </a:rPr>
                        <a:t>اصلاندوز</a:t>
                      </a:r>
                      <a:endParaRPr lang="fa-IR" sz="1400" b="1" i="0" u="none" strike="noStrike">
                        <a:solidFill>
                          <a:srgbClr val="000000"/>
                        </a:solidFill>
                        <a:effectLst/>
                        <a:latin typeface="B Zar" panose="00000400000000000000" pitchFamily="2" charset="-78"/>
                        <a:cs typeface="B Nazanin" panose="00000400000000000000" pitchFamily="2" charset="-78"/>
                      </a:endParaRPr>
                    </a:p>
                  </a:txBody>
                  <a:tcPr marL="4225" marR="4225" marT="4225" marB="0" anchor="b"/>
                </a:tc>
                <a:tc>
                  <a:txBody>
                    <a:bodyPr/>
                    <a:lstStyle/>
                    <a:p>
                      <a:pPr algn="ctr" fontAlgn="b"/>
                      <a:r>
                        <a:rPr lang="en-US" sz="1400" u="none" strike="noStrike">
                          <a:effectLst/>
                          <a:cs typeface="B Nazanin" panose="00000400000000000000" pitchFamily="2" charset="-78"/>
                        </a:rPr>
                        <a:t>439.0</a:t>
                      </a:r>
                      <a:endParaRPr lang="en-US" sz="1400" b="0" i="0" u="none" strike="noStrike">
                        <a:solidFill>
                          <a:srgbClr val="000000"/>
                        </a:solidFill>
                        <a:effectLst/>
                        <a:latin typeface="Calibri" panose="020F0502020204030204" pitchFamily="34" charset="0"/>
                        <a:cs typeface="B Nazanin" panose="00000400000000000000" pitchFamily="2" charset="-78"/>
                      </a:endParaRPr>
                    </a:p>
                  </a:txBody>
                  <a:tcPr marL="4225" marR="4225" marT="4225" marB="0" anchor="b"/>
                </a:tc>
                <a:tc>
                  <a:txBody>
                    <a:bodyPr/>
                    <a:lstStyle/>
                    <a:p>
                      <a:pPr algn="ctr" fontAlgn="b"/>
                      <a:r>
                        <a:rPr lang="en-US" sz="1400" u="none" strike="noStrike">
                          <a:effectLst/>
                          <a:cs typeface="B Nazanin" panose="00000400000000000000" pitchFamily="2" charset="-78"/>
                        </a:rPr>
                        <a:t>109</a:t>
                      </a:r>
                      <a:endParaRPr lang="en-US" sz="1400" b="0" i="0" u="none" strike="noStrike">
                        <a:solidFill>
                          <a:srgbClr val="000000"/>
                        </a:solidFill>
                        <a:effectLst/>
                        <a:latin typeface="Calibri" panose="020F0502020204030204" pitchFamily="34" charset="0"/>
                        <a:cs typeface="B Nazanin" panose="00000400000000000000" pitchFamily="2" charset="-78"/>
                      </a:endParaRPr>
                    </a:p>
                  </a:txBody>
                  <a:tcPr marL="4225" marR="4225" marT="4225" marB="0" anchor="b"/>
                </a:tc>
                <a:tc>
                  <a:txBody>
                    <a:bodyPr/>
                    <a:lstStyle/>
                    <a:p>
                      <a:pPr algn="ctr" fontAlgn="b"/>
                      <a:r>
                        <a:rPr lang="en-US" sz="1400" u="none" strike="noStrike">
                          <a:effectLst/>
                          <a:cs typeface="B Nazanin" panose="00000400000000000000" pitchFamily="2" charset="-78"/>
                        </a:rPr>
                        <a:t>330.0</a:t>
                      </a:r>
                      <a:endParaRPr lang="en-US" sz="1400" b="0" i="0" u="none" strike="noStrike">
                        <a:solidFill>
                          <a:srgbClr val="000000"/>
                        </a:solidFill>
                        <a:effectLst/>
                        <a:latin typeface="Calibri" panose="020F0502020204030204" pitchFamily="34" charset="0"/>
                        <a:cs typeface="B Nazanin" panose="00000400000000000000" pitchFamily="2" charset="-78"/>
                      </a:endParaRPr>
                    </a:p>
                  </a:txBody>
                  <a:tcPr marL="4225" marR="4225" marT="4225" marB="0" anchor="b"/>
                </a:tc>
                <a:tc>
                  <a:txBody>
                    <a:bodyPr/>
                    <a:lstStyle/>
                    <a:p>
                      <a:pPr algn="ctr" rtl="0" fontAlgn="ctr"/>
                      <a:r>
                        <a:rPr lang="en-US" sz="1400" u="none" strike="noStrike">
                          <a:effectLst/>
                          <a:cs typeface="B Nazanin" panose="00000400000000000000" pitchFamily="2" charset="-78"/>
                        </a:rPr>
                        <a:t>98</a:t>
                      </a:r>
                      <a:endParaRPr lang="en-US" sz="1400" b="0" i="0" u="none" strike="noStrike">
                        <a:solidFill>
                          <a:srgbClr val="000000"/>
                        </a:solidFill>
                        <a:effectLst/>
                        <a:latin typeface="B Zar" panose="00000400000000000000" pitchFamily="2" charset="-78"/>
                        <a:cs typeface="B Nazanin" panose="00000400000000000000" pitchFamily="2" charset="-78"/>
                      </a:endParaRPr>
                    </a:p>
                  </a:txBody>
                  <a:tcPr marL="4225" marR="4225" marT="4225" marB="0" anchor="ctr"/>
                </a:tc>
                <a:tc>
                  <a:txBody>
                    <a:bodyPr/>
                    <a:lstStyle/>
                    <a:p>
                      <a:pPr algn="ctr" rtl="0" fontAlgn="ctr"/>
                      <a:r>
                        <a:rPr lang="en-US" sz="1400" u="none" strike="noStrike">
                          <a:effectLst/>
                          <a:cs typeface="B Nazanin" panose="00000400000000000000" pitchFamily="2" charset="-78"/>
                        </a:rPr>
                        <a:t>99</a:t>
                      </a:r>
                      <a:endParaRPr lang="en-US" sz="1400" b="0" i="0" u="none" strike="noStrike">
                        <a:solidFill>
                          <a:srgbClr val="000000"/>
                        </a:solidFill>
                        <a:effectLst/>
                        <a:latin typeface="B Zar" panose="00000400000000000000" pitchFamily="2" charset="-78"/>
                        <a:cs typeface="B Nazanin" panose="00000400000000000000" pitchFamily="2" charset="-78"/>
                      </a:endParaRPr>
                    </a:p>
                  </a:txBody>
                  <a:tcPr marL="4225" marR="4225" marT="4225" marB="0" anchor="ctr"/>
                </a:tc>
                <a:tc>
                  <a:txBody>
                    <a:bodyPr/>
                    <a:lstStyle/>
                    <a:p>
                      <a:pPr algn="ctr" rtl="0" fontAlgn="ctr"/>
                      <a:r>
                        <a:rPr lang="en-US" sz="1400" u="none" strike="noStrike">
                          <a:effectLst/>
                          <a:cs typeface="B Nazanin" panose="00000400000000000000" pitchFamily="2" charset="-78"/>
                        </a:rPr>
                        <a:t>197</a:t>
                      </a:r>
                      <a:endParaRPr lang="en-US" sz="1400" b="0" i="0" u="none" strike="noStrike">
                        <a:solidFill>
                          <a:srgbClr val="000000"/>
                        </a:solidFill>
                        <a:effectLst/>
                        <a:latin typeface="B Zar" panose="00000400000000000000" pitchFamily="2" charset="-78"/>
                        <a:cs typeface="B Nazanin" panose="00000400000000000000" pitchFamily="2" charset="-78"/>
                      </a:endParaRPr>
                    </a:p>
                  </a:txBody>
                  <a:tcPr marL="4225" marR="4225" marT="4225" marB="0" anchor="ctr"/>
                </a:tc>
                <a:tc>
                  <a:txBody>
                    <a:bodyPr/>
                    <a:lstStyle/>
                    <a:p>
                      <a:pPr algn="ctr" rtl="0" fontAlgn="ctr"/>
                      <a:r>
                        <a:rPr lang="en-US" sz="1400" u="none" strike="noStrike">
                          <a:effectLst/>
                          <a:cs typeface="B Nazanin" panose="00000400000000000000" pitchFamily="2" charset="-78"/>
                        </a:rPr>
                        <a:t>8</a:t>
                      </a:r>
                      <a:endParaRPr lang="en-US" sz="1400" b="0" i="0" u="none" strike="noStrike">
                        <a:solidFill>
                          <a:srgbClr val="000000"/>
                        </a:solidFill>
                        <a:effectLst/>
                        <a:latin typeface="B Zar" panose="00000400000000000000" pitchFamily="2" charset="-78"/>
                        <a:cs typeface="B Nazanin" panose="00000400000000000000" pitchFamily="2" charset="-78"/>
                      </a:endParaRPr>
                    </a:p>
                  </a:txBody>
                  <a:tcPr marL="4225" marR="4225" marT="4225" marB="0" anchor="ctr"/>
                </a:tc>
                <a:tc>
                  <a:txBody>
                    <a:bodyPr/>
                    <a:lstStyle/>
                    <a:p>
                      <a:pPr algn="ctr" rtl="0" fontAlgn="ctr"/>
                      <a:r>
                        <a:rPr lang="en-US" sz="1400" u="none" strike="noStrike">
                          <a:effectLst/>
                          <a:cs typeface="B Nazanin" panose="00000400000000000000" pitchFamily="2" charset="-78"/>
                        </a:rPr>
                        <a:t>8</a:t>
                      </a:r>
                      <a:endParaRPr lang="en-US" sz="1400" b="0" i="0" u="none" strike="noStrike">
                        <a:solidFill>
                          <a:srgbClr val="000000"/>
                        </a:solidFill>
                        <a:effectLst/>
                        <a:latin typeface="B Zar" panose="00000400000000000000" pitchFamily="2" charset="-78"/>
                        <a:cs typeface="B Nazanin" panose="00000400000000000000" pitchFamily="2" charset="-78"/>
                      </a:endParaRPr>
                    </a:p>
                  </a:txBody>
                  <a:tcPr marL="4225" marR="4225" marT="4225" marB="0" anchor="ctr"/>
                </a:tc>
                <a:tc>
                  <a:txBody>
                    <a:bodyPr/>
                    <a:lstStyle/>
                    <a:p>
                      <a:pPr algn="ctr" fontAlgn="ctr"/>
                      <a:r>
                        <a:rPr lang="en-US" sz="1400" u="none" strike="noStrike">
                          <a:effectLst/>
                          <a:cs typeface="B Nazanin" panose="00000400000000000000" pitchFamily="2" charset="-78"/>
                        </a:rPr>
                        <a:t>16</a:t>
                      </a:r>
                      <a:endParaRPr lang="en-US" sz="1400" b="0" i="0" u="none" strike="noStrike">
                        <a:solidFill>
                          <a:srgbClr val="000000"/>
                        </a:solidFill>
                        <a:effectLst/>
                        <a:latin typeface="B Zar" panose="00000400000000000000" pitchFamily="2" charset="-78"/>
                        <a:cs typeface="B Nazanin" panose="00000400000000000000" pitchFamily="2" charset="-78"/>
                      </a:endParaRPr>
                    </a:p>
                  </a:txBody>
                  <a:tcPr marL="4225" marR="4225" marT="4225" marB="0" anchor="ctr"/>
                </a:tc>
                <a:tc>
                  <a:txBody>
                    <a:bodyPr/>
                    <a:lstStyle/>
                    <a:p>
                      <a:pPr algn="ctr" fontAlgn="ctr"/>
                      <a:r>
                        <a:rPr lang="en-US" sz="1400" u="none" strike="noStrike">
                          <a:effectLst/>
                          <a:cs typeface="B Nazanin" panose="00000400000000000000" pitchFamily="2" charset="-78"/>
                        </a:rPr>
                        <a:t>6</a:t>
                      </a:r>
                      <a:endParaRPr lang="en-US" sz="1400" b="0" i="0" u="none" strike="noStrike">
                        <a:solidFill>
                          <a:srgbClr val="000000"/>
                        </a:solidFill>
                        <a:effectLst/>
                        <a:latin typeface="B Zar" panose="00000400000000000000" pitchFamily="2" charset="-78"/>
                        <a:cs typeface="B Nazanin" panose="00000400000000000000" pitchFamily="2" charset="-78"/>
                      </a:endParaRPr>
                    </a:p>
                  </a:txBody>
                  <a:tcPr marL="4225" marR="4225" marT="4225" marB="0" anchor="ctr"/>
                </a:tc>
                <a:tc>
                  <a:txBody>
                    <a:bodyPr/>
                    <a:lstStyle/>
                    <a:p>
                      <a:pPr algn="ctr" fontAlgn="ctr"/>
                      <a:r>
                        <a:rPr lang="en-US" sz="1400" u="none" strike="noStrike">
                          <a:effectLst/>
                          <a:cs typeface="B Nazanin" panose="00000400000000000000" pitchFamily="2" charset="-78"/>
                        </a:rPr>
                        <a:t>1</a:t>
                      </a:r>
                      <a:endParaRPr lang="en-US" sz="1400" b="0" i="0" u="none" strike="noStrike">
                        <a:solidFill>
                          <a:srgbClr val="000000"/>
                        </a:solidFill>
                        <a:effectLst/>
                        <a:latin typeface="B Zar" panose="00000400000000000000" pitchFamily="2" charset="-78"/>
                        <a:cs typeface="B Nazanin" panose="00000400000000000000" pitchFamily="2" charset="-78"/>
                      </a:endParaRPr>
                    </a:p>
                  </a:txBody>
                  <a:tcPr marL="4225" marR="4225" marT="4225" marB="0" anchor="ctr"/>
                </a:tc>
                <a:tc>
                  <a:txBody>
                    <a:bodyPr/>
                    <a:lstStyle/>
                    <a:p>
                      <a:pPr algn="ctr" fontAlgn="ctr"/>
                      <a:r>
                        <a:rPr lang="en-US" sz="1400" u="none" strike="noStrike">
                          <a:effectLst/>
                          <a:cs typeface="B Nazanin" panose="00000400000000000000" pitchFamily="2" charset="-78"/>
                        </a:rPr>
                        <a:t>7</a:t>
                      </a:r>
                      <a:endParaRPr lang="en-US" sz="1400" b="0" i="0" u="none" strike="noStrike">
                        <a:solidFill>
                          <a:srgbClr val="000000"/>
                        </a:solidFill>
                        <a:effectLst/>
                        <a:latin typeface="B Zar" panose="00000400000000000000" pitchFamily="2" charset="-78"/>
                        <a:cs typeface="B Nazanin" panose="00000400000000000000" pitchFamily="2" charset="-78"/>
                      </a:endParaRPr>
                    </a:p>
                  </a:txBody>
                  <a:tcPr marL="4225" marR="4225" marT="4225" marB="0" anchor="ctr"/>
                </a:tc>
                <a:tc>
                  <a:txBody>
                    <a:bodyPr/>
                    <a:lstStyle/>
                    <a:p>
                      <a:pPr algn="ctr" fontAlgn="ctr"/>
                      <a:r>
                        <a:rPr lang="en-US" sz="1400" u="none" strike="noStrike">
                          <a:effectLst/>
                          <a:cs typeface="B Nazanin" panose="00000400000000000000" pitchFamily="2" charset="-78"/>
                        </a:rPr>
                        <a:t>12</a:t>
                      </a:r>
                      <a:endParaRPr lang="en-US" sz="1400" b="0" i="0" u="none" strike="noStrike">
                        <a:solidFill>
                          <a:srgbClr val="000000"/>
                        </a:solidFill>
                        <a:effectLst/>
                        <a:latin typeface="B Zar" panose="00000400000000000000" pitchFamily="2" charset="-78"/>
                        <a:cs typeface="B Nazanin" panose="00000400000000000000" pitchFamily="2" charset="-78"/>
                      </a:endParaRPr>
                    </a:p>
                  </a:txBody>
                  <a:tcPr marL="4225" marR="4225" marT="4225" marB="0" anchor="ctr"/>
                </a:tc>
                <a:tc>
                  <a:txBody>
                    <a:bodyPr/>
                    <a:lstStyle/>
                    <a:p>
                      <a:pPr algn="ctr" fontAlgn="ctr"/>
                      <a:r>
                        <a:rPr lang="en-US" sz="1400" u="none" strike="noStrike">
                          <a:effectLst/>
                          <a:cs typeface="B Nazanin" panose="00000400000000000000" pitchFamily="2" charset="-78"/>
                        </a:rPr>
                        <a:t>0</a:t>
                      </a:r>
                      <a:endParaRPr lang="en-US" sz="1400" b="0" i="0" u="none" strike="noStrike">
                        <a:solidFill>
                          <a:srgbClr val="000000"/>
                        </a:solidFill>
                        <a:effectLst/>
                        <a:latin typeface="B Zar" panose="00000400000000000000" pitchFamily="2" charset="-78"/>
                        <a:cs typeface="B Nazanin" panose="00000400000000000000" pitchFamily="2" charset="-78"/>
                      </a:endParaRPr>
                    </a:p>
                  </a:txBody>
                  <a:tcPr marL="4225" marR="4225" marT="4225" marB="0" anchor="ctr"/>
                </a:tc>
                <a:tc>
                  <a:txBody>
                    <a:bodyPr/>
                    <a:lstStyle/>
                    <a:p>
                      <a:pPr algn="ctr" fontAlgn="ctr"/>
                      <a:r>
                        <a:rPr lang="en-US" sz="1400" u="none" strike="noStrike">
                          <a:effectLst/>
                          <a:cs typeface="B Nazanin" panose="00000400000000000000" pitchFamily="2" charset="-78"/>
                        </a:rPr>
                        <a:t>12</a:t>
                      </a:r>
                      <a:endParaRPr lang="en-US" sz="1400" b="0" i="0" u="none" strike="noStrike">
                        <a:solidFill>
                          <a:srgbClr val="000000"/>
                        </a:solidFill>
                        <a:effectLst/>
                        <a:latin typeface="B Zar" panose="00000400000000000000" pitchFamily="2" charset="-78"/>
                        <a:cs typeface="B Nazanin" panose="00000400000000000000" pitchFamily="2" charset="-78"/>
                      </a:endParaRPr>
                    </a:p>
                  </a:txBody>
                  <a:tcPr marL="4225" marR="4225" marT="4225" marB="0" anchor="ctr"/>
                </a:tc>
                <a:tc>
                  <a:txBody>
                    <a:bodyPr/>
                    <a:lstStyle/>
                    <a:p>
                      <a:pPr algn="ctr" fontAlgn="ctr"/>
                      <a:r>
                        <a:rPr lang="en-US" sz="1400" u="none" strike="noStrike">
                          <a:effectLst/>
                          <a:cs typeface="B Nazanin" panose="00000400000000000000" pitchFamily="2" charset="-78"/>
                        </a:rPr>
                        <a:t>6</a:t>
                      </a:r>
                      <a:endParaRPr lang="en-US" sz="1400" b="0" i="0" u="none" strike="noStrike">
                        <a:solidFill>
                          <a:srgbClr val="000000"/>
                        </a:solidFill>
                        <a:effectLst/>
                        <a:latin typeface="B Zar" panose="00000400000000000000" pitchFamily="2" charset="-78"/>
                        <a:cs typeface="B Nazanin" panose="00000400000000000000" pitchFamily="2" charset="-78"/>
                      </a:endParaRPr>
                    </a:p>
                  </a:txBody>
                  <a:tcPr marL="4225" marR="4225" marT="4225" marB="0" anchor="ctr"/>
                </a:tc>
                <a:tc>
                  <a:txBody>
                    <a:bodyPr/>
                    <a:lstStyle/>
                    <a:p>
                      <a:pPr algn="ctr" fontAlgn="ctr"/>
                      <a:r>
                        <a:rPr lang="en-US" sz="1400" u="none" strike="noStrike">
                          <a:effectLst/>
                          <a:cs typeface="B Nazanin" panose="00000400000000000000" pitchFamily="2" charset="-78"/>
                        </a:rPr>
                        <a:t>0</a:t>
                      </a:r>
                      <a:endParaRPr lang="en-US" sz="1400" b="0" i="0" u="none" strike="noStrike">
                        <a:solidFill>
                          <a:srgbClr val="000000"/>
                        </a:solidFill>
                        <a:effectLst/>
                        <a:latin typeface="B Zar" panose="00000400000000000000" pitchFamily="2" charset="-78"/>
                        <a:cs typeface="B Nazanin" panose="00000400000000000000" pitchFamily="2" charset="-78"/>
                      </a:endParaRPr>
                    </a:p>
                  </a:txBody>
                  <a:tcPr marL="4225" marR="4225" marT="4225" marB="0" anchor="ctr"/>
                </a:tc>
                <a:tc>
                  <a:txBody>
                    <a:bodyPr/>
                    <a:lstStyle/>
                    <a:p>
                      <a:pPr algn="ctr" fontAlgn="ctr"/>
                      <a:r>
                        <a:rPr lang="en-US" sz="1400" u="none" strike="noStrike">
                          <a:effectLst/>
                          <a:cs typeface="B Nazanin" panose="00000400000000000000" pitchFamily="2" charset="-78"/>
                        </a:rPr>
                        <a:t>6</a:t>
                      </a:r>
                      <a:endParaRPr lang="en-US" sz="1400" b="0" i="0" u="none" strike="noStrike">
                        <a:solidFill>
                          <a:srgbClr val="000000"/>
                        </a:solidFill>
                        <a:effectLst/>
                        <a:latin typeface="B Zar" panose="00000400000000000000" pitchFamily="2" charset="-78"/>
                        <a:cs typeface="B Nazanin" panose="00000400000000000000" pitchFamily="2" charset="-78"/>
                      </a:endParaRPr>
                    </a:p>
                  </a:txBody>
                  <a:tcPr marL="4225" marR="4225" marT="4225" marB="0" anchor="ctr"/>
                </a:tc>
                <a:tc>
                  <a:txBody>
                    <a:bodyPr/>
                    <a:lstStyle/>
                    <a:p>
                      <a:pPr algn="ctr" fontAlgn="ctr"/>
                      <a:r>
                        <a:rPr lang="en-US" sz="1400" u="none" strike="noStrike">
                          <a:effectLst/>
                          <a:cs typeface="B Nazanin" panose="00000400000000000000" pitchFamily="2" charset="-78"/>
                        </a:rPr>
                        <a:t>6</a:t>
                      </a:r>
                      <a:endParaRPr lang="en-US" sz="1400" b="0" i="0" u="none" strike="noStrike">
                        <a:solidFill>
                          <a:srgbClr val="000000"/>
                        </a:solidFill>
                        <a:effectLst/>
                        <a:latin typeface="B Zar" panose="00000400000000000000" pitchFamily="2" charset="-78"/>
                        <a:cs typeface="B Nazanin" panose="00000400000000000000" pitchFamily="2" charset="-78"/>
                      </a:endParaRPr>
                    </a:p>
                  </a:txBody>
                  <a:tcPr marL="4225" marR="4225" marT="4225" marB="0" anchor="ctr"/>
                </a:tc>
                <a:tc>
                  <a:txBody>
                    <a:bodyPr/>
                    <a:lstStyle/>
                    <a:p>
                      <a:pPr algn="ctr" fontAlgn="ctr"/>
                      <a:r>
                        <a:rPr lang="en-US" sz="1400" u="none" strike="noStrike">
                          <a:effectLst/>
                          <a:cs typeface="B Nazanin" panose="00000400000000000000" pitchFamily="2" charset="-78"/>
                        </a:rPr>
                        <a:t>3</a:t>
                      </a:r>
                      <a:endParaRPr lang="en-US" sz="1400" b="0" i="0" u="none" strike="noStrike">
                        <a:solidFill>
                          <a:srgbClr val="000000"/>
                        </a:solidFill>
                        <a:effectLst/>
                        <a:latin typeface="B Zar" panose="00000400000000000000" pitchFamily="2" charset="-78"/>
                        <a:cs typeface="B Nazanin" panose="00000400000000000000" pitchFamily="2" charset="-78"/>
                      </a:endParaRPr>
                    </a:p>
                  </a:txBody>
                  <a:tcPr marL="4225" marR="4225" marT="4225" marB="0" anchor="ctr"/>
                </a:tc>
                <a:tc>
                  <a:txBody>
                    <a:bodyPr/>
                    <a:lstStyle/>
                    <a:p>
                      <a:pPr algn="ctr" fontAlgn="ctr"/>
                      <a:r>
                        <a:rPr lang="en-US" sz="1400" u="none" strike="noStrike">
                          <a:effectLst/>
                          <a:cs typeface="B Nazanin" panose="00000400000000000000" pitchFamily="2" charset="-78"/>
                        </a:rPr>
                        <a:t>9</a:t>
                      </a:r>
                      <a:endParaRPr lang="en-US" sz="1400" b="0" i="0" u="none" strike="noStrike">
                        <a:solidFill>
                          <a:srgbClr val="000000"/>
                        </a:solidFill>
                        <a:effectLst/>
                        <a:latin typeface="B Zar" panose="00000400000000000000" pitchFamily="2" charset="-78"/>
                        <a:cs typeface="B Nazanin" panose="00000400000000000000" pitchFamily="2" charset="-78"/>
                      </a:endParaRPr>
                    </a:p>
                  </a:txBody>
                  <a:tcPr marL="4225" marR="4225" marT="4225" marB="0" anchor="ctr"/>
                </a:tc>
                <a:tc>
                  <a:txBody>
                    <a:bodyPr/>
                    <a:lstStyle/>
                    <a:p>
                      <a:pPr algn="ctr" fontAlgn="ctr"/>
                      <a:r>
                        <a:rPr lang="en-US" sz="1400" u="none" strike="noStrike">
                          <a:effectLst/>
                          <a:cs typeface="B Nazanin" panose="00000400000000000000" pitchFamily="2" charset="-78"/>
                        </a:rPr>
                        <a:t>4</a:t>
                      </a:r>
                      <a:endParaRPr lang="en-US" sz="1400" b="0" i="0" u="none" strike="noStrike">
                        <a:solidFill>
                          <a:srgbClr val="000000"/>
                        </a:solidFill>
                        <a:effectLst/>
                        <a:latin typeface="B Zar" panose="00000400000000000000" pitchFamily="2" charset="-78"/>
                        <a:cs typeface="B Nazanin" panose="00000400000000000000" pitchFamily="2" charset="-78"/>
                      </a:endParaRPr>
                    </a:p>
                  </a:txBody>
                  <a:tcPr marL="4225" marR="4225" marT="4225" marB="0" anchor="ctr"/>
                </a:tc>
                <a:tc>
                  <a:txBody>
                    <a:bodyPr/>
                    <a:lstStyle/>
                    <a:p>
                      <a:pPr algn="ctr" rtl="1" fontAlgn="t"/>
                      <a:r>
                        <a:rPr lang="en-US" sz="1400" u="none" strike="noStrike">
                          <a:effectLst/>
                          <a:cs typeface="B Nazanin" panose="00000400000000000000" pitchFamily="2" charset="-78"/>
                        </a:rPr>
                        <a:t>30</a:t>
                      </a:r>
                      <a:endParaRPr lang="en-US" sz="1400" b="1" i="0" u="none" strike="noStrike">
                        <a:solidFill>
                          <a:srgbClr val="000000"/>
                        </a:solidFill>
                        <a:effectLst/>
                        <a:latin typeface="B Zar" panose="00000400000000000000" pitchFamily="2" charset="-78"/>
                        <a:cs typeface="B Nazanin" panose="00000400000000000000" pitchFamily="2" charset="-78"/>
                      </a:endParaRPr>
                    </a:p>
                  </a:txBody>
                  <a:tcPr marL="4225" marR="4225" marT="4225" marB="0"/>
                </a:tc>
                <a:tc>
                  <a:txBody>
                    <a:bodyPr/>
                    <a:lstStyle/>
                    <a:p>
                      <a:pPr algn="ctr" fontAlgn="ctr"/>
                      <a:r>
                        <a:rPr lang="en-US" sz="1400" u="none" strike="noStrike">
                          <a:effectLst/>
                          <a:cs typeface="B Nazanin" panose="00000400000000000000" pitchFamily="2" charset="-78"/>
                        </a:rPr>
                        <a:t>34</a:t>
                      </a:r>
                      <a:endParaRPr lang="en-US" sz="1400" b="0" i="0" u="none" strike="noStrike">
                        <a:solidFill>
                          <a:srgbClr val="000000"/>
                        </a:solidFill>
                        <a:effectLst/>
                        <a:latin typeface="B Zar" panose="00000400000000000000" pitchFamily="2" charset="-78"/>
                        <a:cs typeface="B Nazanin" panose="00000400000000000000" pitchFamily="2" charset="-78"/>
                      </a:endParaRPr>
                    </a:p>
                  </a:txBody>
                  <a:tcPr marL="4225" marR="4225" marT="4225" marB="0" anchor="ctr"/>
                </a:tc>
                <a:tc>
                  <a:txBody>
                    <a:bodyPr/>
                    <a:lstStyle/>
                    <a:p>
                      <a:pPr algn="ctr" fontAlgn="ctr"/>
                      <a:r>
                        <a:rPr lang="en-US" sz="1400" u="none" strike="noStrike">
                          <a:effectLst/>
                          <a:cs typeface="B Nazanin" panose="00000400000000000000" pitchFamily="2" charset="-78"/>
                        </a:rPr>
                        <a:t>3.9604</a:t>
                      </a:r>
                      <a:endParaRPr lang="en-US" sz="1400" b="0" i="0" u="none" strike="noStrike">
                        <a:solidFill>
                          <a:srgbClr val="000000"/>
                        </a:solidFill>
                        <a:effectLst/>
                        <a:latin typeface="B Zar" panose="00000400000000000000" pitchFamily="2" charset="-78"/>
                        <a:cs typeface="B Nazanin" panose="00000400000000000000" pitchFamily="2" charset="-78"/>
                      </a:endParaRPr>
                    </a:p>
                  </a:txBody>
                  <a:tcPr marL="4225" marR="4225" marT="4225" marB="0" anchor="ctr"/>
                </a:tc>
                <a:tc>
                  <a:txBody>
                    <a:bodyPr/>
                    <a:lstStyle/>
                    <a:p>
                      <a:pPr algn="ctr" fontAlgn="ctr"/>
                      <a:r>
                        <a:rPr lang="en-US" sz="1400" u="none" strike="noStrike">
                          <a:effectLst/>
                          <a:cs typeface="B Nazanin" panose="00000400000000000000" pitchFamily="2" charset="-78"/>
                        </a:rPr>
                        <a:t>90.909</a:t>
                      </a:r>
                      <a:endParaRPr lang="en-US" sz="1400" b="0" i="0" u="none" strike="noStrike">
                        <a:solidFill>
                          <a:srgbClr val="000000"/>
                        </a:solidFill>
                        <a:effectLst/>
                        <a:latin typeface="B Zar" panose="00000400000000000000" pitchFamily="2" charset="-78"/>
                        <a:cs typeface="B Nazanin" panose="00000400000000000000" pitchFamily="2" charset="-78"/>
                      </a:endParaRPr>
                    </a:p>
                  </a:txBody>
                  <a:tcPr marL="4225" marR="4225" marT="4225" marB="0" anchor="ctr"/>
                </a:tc>
                <a:tc>
                  <a:txBody>
                    <a:bodyPr/>
                    <a:lstStyle/>
                    <a:p>
                      <a:pPr algn="ctr" fontAlgn="ctr"/>
                      <a:r>
                        <a:rPr lang="en-US" sz="1400" u="none" strike="noStrike">
                          <a:effectLst/>
                          <a:cs typeface="B Nazanin" panose="00000400000000000000" pitchFamily="2" charset="-78"/>
                        </a:rPr>
                        <a:t>25.373</a:t>
                      </a:r>
                      <a:endParaRPr lang="en-US" sz="1400" b="0" i="0" u="none" strike="noStrike">
                        <a:solidFill>
                          <a:srgbClr val="000000"/>
                        </a:solidFill>
                        <a:effectLst/>
                        <a:latin typeface="B Zar" panose="00000400000000000000" pitchFamily="2" charset="-78"/>
                        <a:cs typeface="B Nazanin" panose="00000400000000000000" pitchFamily="2" charset="-78"/>
                      </a:endParaRPr>
                    </a:p>
                  </a:txBody>
                  <a:tcPr marL="4225" marR="4225" marT="4225" marB="0" anchor="ctr"/>
                </a:tc>
                <a:tc>
                  <a:txBody>
                    <a:bodyPr/>
                    <a:lstStyle/>
                    <a:p>
                      <a:pPr algn="r" fontAlgn="b"/>
                      <a:r>
                        <a:rPr lang="en-US" sz="1400" u="none" strike="noStrike">
                          <a:effectLst/>
                          <a:cs typeface="B Nazanin" panose="00000400000000000000" pitchFamily="2" charset="-78"/>
                        </a:rPr>
                        <a:t>101</a:t>
                      </a:r>
                      <a:endParaRPr lang="en-US" sz="1400" b="0" i="0" u="none" strike="noStrike">
                        <a:solidFill>
                          <a:srgbClr val="000000"/>
                        </a:solidFill>
                        <a:effectLst/>
                        <a:latin typeface="Calibri" panose="020F0502020204030204" pitchFamily="34" charset="0"/>
                        <a:cs typeface="B Nazanin" panose="00000400000000000000" pitchFamily="2" charset="-78"/>
                      </a:endParaRPr>
                    </a:p>
                  </a:txBody>
                  <a:tcPr marL="4225" marR="4225" marT="4225" marB="0" anchor="b"/>
                </a:tc>
                <a:tc>
                  <a:txBody>
                    <a:bodyPr/>
                    <a:lstStyle/>
                    <a:p>
                      <a:pPr algn="r" fontAlgn="b"/>
                      <a:r>
                        <a:rPr lang="en-US" sz="1400" u="none" strike="noStrike">
                          <a:effectLst/>
                          <a:cs typeface="B Nazanin" panose="00000400000000000000" pitchFamily="2" charset="-78"/>
                        </a:rPr>
                        <a:t>33</a:t>
                      </a:r>
                      <a:endParaRPr lang="en-US" sz="1400" b="0" i="0" u="none" strike="noStrike">
                        <a:solidFill>
                          <a:srgbClr val="000000"/>
                        </a:solidFill>
                        <a:effectLst/>
                        <a:latin typeface="Calibri" panose="020F0502020204030204" pitchFamily="34" charset="0"/>
                        <a:cs typeface="B Nazanin" panose="00000400000000000000" pitchFamily="2" charset="-78"/>
                      </a:endParaRPr>
                    </a:p>
                  </a:txBody>
                  <a:tcPr marL="4225" marR="4225" marT="4225" marB="0" anchor="b"/>
                </a:tc>
                <a:tc>
                  <a:txBody>
                    <a:bodyPr/>
                    <a:lstStyle/>
                    <a:p>
                      <a:pPr algn="r" fontAlgn="b"/>
                      <a:r>
                        <a:rPr lang="en-US" sz="1400" u="none" strike="noStrike" dirty="0">
                          <a:effectLst/>
                          <a:cs typeface="B Nazanin" panose="00000400000000000000" pitchFamily="2" charset="-78"/>
                        </a:rPr>
                        <a:t>134</a:t>
                      </a:r>
                      <a:endParaRPr lang="en-US" sz="1400" b="0" i="0" u="none" strike="noStrike" dirty="0">
                        <a:solidFill>
                          <a:srgbClr val="000000"/>
                        </a:solidFill>
                        <a:effectLst/>
                        <a:latin typeface="Calibri" panose="020F0502020204030204" pitchFamily="34" charset="0"/>
                        <a:cs typeface="B Nazanin" panose="00000400000000000000" pitchFamily="2" charset="-78"/>
                      </a:endParaRPr>
                    </a:p>
                  </a:txBody>
                  <a:tcPr marL="4225" marR="4225" marT="4225" marB="0" anchor="b"/>
                </a:tc>
                <a:extLst>
                  <a:ext uri="{0D108BD9-81ED-4DB2-BD59-A6C34878D82A}">
                    <a16:rowId xmlns="" xmlns:a16="http://schemas.microsoft.com/office/drawing/2014/main" val="975635249"/>
                  </a:ext>
                </a:extLst>
              </a:tr>
              <a:tr h="403604">
                <a:tc>
                  <a:txBody>
                    <a:bodyPr/>
                    <a:lstStyle/>
                    <a:p>
                      <a:pPr algn="ctr" rtl="1" fontAlgn="b"/>
                      <a:r>
                        <a:rPr lang="fa-IR" sz="1400" u="none" strike="noStrike">
                          <a:effectLst/>
                          <a:cs typeface="B Nazanin" panose="00000400000000000000" pitchFamily="2" charset="-78"/>
                        </a:rPr>
                        <a:t>انگوت</a:t>
                      </a:r>
                      <a:endParaRPr lang="fa-IR" sz="1400" b="1" i="0" u="none" strike="noStrike">
                        <a:solidFill>
                          <a:srgbClr val="000000"/>
                        </a:solidFill>
                        <a:effectLst/>
                        <a:latin typeface="B Zar" panose="00000400000000000000" pitchFamily="2" charset="-78"/>
                        <a:cs typeface="B Nazanin" panose="00000400000000000000" pitchFamily="2" charset="-78"/>
                      </a:endParaRPr>
                    </a:p>
                  </a:txBody>
                  <a:tcPr marL="4225" marR="4225" marT="4225" marB="0" anchor="b"/>
                </a:tc>
                <a:tc>
                  <a:txBody>
                    <a:bodyPr/>
                    <a:lstStyle/>
                    <a:p>
                      <a:pPr algn="ctr" fontAlgn="b"/>
                      <a:r>
                        <a:rPr lang="en-US" sz="1400" u="none" strike="noStrike">
                          <a:effectLst/>
                          <a:cs typeface="B Nazanin" panose="00000400000000000000" pitchFamily="2" charset="-78"/>
                        </a:rPr>
                        <a:t>190.0</a:t>
                      </a:r>
                      <a:endParaRPr lang="en-US" sz="1400" b="0" i="0" u="none" strike="noStrike">
                        <a:solidFill>
                          <a:srgbClr val="000000"/>
                        </a:solidFill>
                        <a:effectLst/>
                        <a:latin typeface="Calibri" panose="020F0502020204030204" pitchFamily="34" charset="0"/>
                        <a:cs typeface="B Nazanin" panose="00000400000000000000" pitchFamily="2" charset="-78"/>
                      </a:endParaRPr>
                    </a:p>
                  </a:txBody>
                  <a:tcPr marL="4225" marR="4225" marT="4225" marB="0" anchor="b"/>
                </a:tc>
                <a:tc>
                  <a:txBody>
                    <a:bodyPr/>
                    <a:lstStyle/>
                    <a:p>
                      <a:pPr algn="ctr" fontAlgn="b"/>
                      <a:r>
                        <a:rPr lang="en-US" sz="1400" u="none" strike="noStrike">
                          <a:effectLst/>
                          <a:cs typeface="B Nazanin" panose="00000400000000000000" pitchFamily="2" charset="-78"/>
                        </a:rPr>
                        <a:t>68</a:t>
                      </a:r>
                      <a:endParaRPr lang="en-US" sz="1400" b="0" i="0" u="none" strike="noStrike">
                        <a:solidFill>
                          <a:srgbClr val="000000"/>
                        </a:solidFill>
                        <a:effectLst/>
                        <a:latin typeface="Calibri" panose="020F0502020204030204" pitchFamily="34" charset="0"/>
                        <a:cs typeface="B Nazanin" panose="00000400000000000000" pitchFamily="2" charset="-78"/>
                      </a:endParaRPr>
                    </a:p>
                  </a:txBody>
                  <a:tcPr marL="4225" marR="4225" marT="4225" marB="0" anchor="b"/>
                </a:tc>
                <a:tc>
                  <a:txBody>
                    <a:bodyPr/>
                    <a:lstStyle/>
                    <a:p>
                      <a:pPr algn="ctr" fontAlgn="b"/>
                      <a:r>
                        <a:rPr lang="en-US" sz="1400" u="none" strike="noStrike">
                          <a:effectLst/>
                          <a:cs typeface="B Nazanin" panose="00000400000000000000" pitchFamily="2" charset="-78"/>
                        </a:rPr>
                        <a:t>122.0</a:t>
                      </a:r>
                      <a:endParaRPr lang="en-US" sz="1400" b="0" i="0" u="none" strike="noStrike">
                        <a:solidFill>
                          <a:srgbClr val="000000"/>
                        </a:solidFill>
                        <a:effectLst/>
                        <a:latin typeface="Calibri" panose="020F0502020204030204" pitchFamily="34" charset="0"/>
                        <a:cs typeface="B Nazanin" panose="00000400000000000000" pitchFamily="2" charset="-78"/>
                      </a:endParaRPr>
                    </a:p>
                  </a:txBody>
                  <a:tcPr marL="4225" marR="4225" marT="4225" marB="0" anchor="b"/>
                </a:tc>
                <a:tc>
                  <a:txBody>
                    <a:bodyPr/>
                    <a:lstStyle/>
                    <a:p>
                      <a:pPr algn="ctr" rtl="0" fontAlgn="ctr"/>
                      <a:r>
                        <a:rPr lang="en-US" sz="1400" u="none" strike="noStrike">
                          <a:effectLst/>
                          <a:cs typeface="B Nazanin" panose="00000400000000000000" pitchFamily="2" charset="-78"/>
                        </a:rPr>
                        <a:t>61</a:t>
                      </a:r>
                      <a:endParaRPr lang="en-US" sz="1400" b="0" i="0" u="none" strike="noStrike">
                        <a:solidFill>
                          <a:srgbClr val="000000"/>
                        </a:solidFill>
                        <a:effectLst/>
                        <a:latin typeface="B Zar" panose="00000400000000000000" pitchFamily="2" charset="-78"/>
                        <a:cs typeface="B Nazanin" panose="00000400000000000000" pitchFamily="2" charset="-78"/>
                      </a:endParaRPr>
                    </a:p>
                  </a:txBody>
                  <a:tcPr marL="4225" marR="4225" marT="4225" marB="0" anchor="ctr"/>
                </a:tc>
                <a:tc>
                  <a:txBody>
                    <a:bodyPr/>
                    <a:lstStyle/>
                    <a:p>
                      <a:pPr algn="ctr" rtl="0" fontAlgn="ctr"/>
                      <a:r>
                        <a:rPr lang="en-US" sz="1400" u="none" strike="noStrike">
                          <a:effectLst/>
                          <a:cs typeface="B Nazanin" panose="00000400000000000000" pitchFamily="2" charset="-78"/>
                        </a:rPr>
                        <a:t>37</a:t>
                      </a:r>
                      <a:endParaRPr lang="en-US" sz="1400" b="0" i="0" u="none" strike="noStrike">
                        <a:solidFill>
                          <a:srgbClr val="000000"/>
                        </a:solidFill>
                        <a:effectLst/>
                        <a:latin typeface="B Zar" panose="00000400000000000000" pitchFamily="2" charset="-78"/>
                        <a:cs typeface="B Nazanin" panose="00000400000000000000" pitchFamily="2" charset="-78"/>
                      </a:endParaRPr>
                    </a:p>
                  </a:txBody>
                  <a:tcPr marL="4225" marR="4225" marT="4225" marB="0" anchor="ctr"/>
                </a:tc>
                <a:tc>
                  <a:txBody>
                    <a:bodyPr/>
                    <a:lstStyle/>
                    <a:p>
                      <a:pPr algn="ctr" rtl="0" fontAlgn="ctr"/>
                      <a:r>
                        <a:rPr lang="en-US" sz="1400" u="none" strike="noStrike">
                          <a:effectLst/>
                          <a:cs typeface="B Nazanin" panose="00000400000000000000" pitchFamily="2" charset="-78"/>
                        </a:rPr>
                        <a:t>98</a:t>
                      </a:r>
                      <a:endParaRPr lang="en-US" sz="1400" b="0" i="0" u="none" strike="noStrike">
                        <a:solidFill>
                          <a:srgbClr val="000000"/>
                        </a:solidFill>
                        <a:effectLst/>
                        <a:latin typeface="B Zar" panose="00000400000000000000" pitchFamily="2" charset="-78"/>
                        <a:cs typeface="B Nazanin" panose="00000400000000000000" pitchFamily="2" charset="-78"/>
                      </a:endParaRPr>
                    </a:p>
                  </a:txBody>
                  <a:tcPr marL="4225" marR="4225" marT="4225" marB="0" anchor="ctr"/>
                </a:tc>
                <a:tc>
                  <a:txBody>
                    <a:bodyPr/>
                    <a:lstStyle/>
                    <a:p>
                      <a:pPr algn="ctr" rtl="0" fontAlgn="ctr"/>
                      <a:r>
                        <a:rPr lang="en-US" sz="1400" u="none" strike="noStrike">
                          <a:effectLst/>
                          <a:cs typeface="B Nazanin" panose="00000400000000000000" pitchFamily="2" charset="-78"/>
                        </a:rPr>
                        <a:t>5</a:t>
                      </a:r>
                      <a:endParaRPr lang="en-US" sz="1400" b="0" i="0" u="none" strike="noStrike">
                        <a:solidFill>
                          <a:srgbClr val="000000"/>
                        </a:solidFill>
                        <a:effectLst/>
                        <a:latin typeface="B Zar" panose="00000400000000000000" pitchFamily="2" charset="-78"/>
                        <a:cs typeface="B Nazanin" panose="00000400000000000000" pitchFamily="2" charset="-78"/>
                      </a:endParaRPr>
                    </a:p>
                  </a:txBody>
                  <a:tcPr marL="4225" marR="4225" marT="4225" marB="0" anchor="ctr"/>
                </a:tc>
                <a:tc>
                  <a:txBody>
                    <a:bodyPr/>
                    <a:lstStyle/>
                    <a:p>
                      <a:pPr algn="ctr" rtl="0" fontAlgn="ctr"/>
                      <a:r>
                        <a:rPr lang="en-US" sz="1400" u="none" strike="noStrike">
                          <a:effectLst/>
                          <a:cs typeface="B Nazanin" panose="00000400000000000000" pitchFamily="2" charset="-78"/>
                        </a:rPr>
                        <a:t>3</a:t>
                      </a:r>
                      <a:endParaRPr lang="en-US" sz="1400" b="0" i="0" u="none" strike="noStrike">
                        <a:solidFill>
                          <a:srgbClr val="000000"/>
                        </a:solidFill>
                        <a:effectLst/>
                        <a:latin typeface="B Zar" panose="00000400000000000000" pitchFamily="2" charset="-78"/>
                        <a:cs typeface="B Nazanin" panose="00000400000000000000" pitchFamily="2" charset="-78"/>
                      </a:endParaRPr>
                    </a:p>
                  </a:txBody>
                  <a:tcPr marL="4225" marR="4225" marT="4225" marB="0" anchor="ctr"/>
                </a:tc>
                <a:tc>
                  <a:txBody>
                    <a:bodyPr/>
                    <a:lstStyle/>
                    <a:p>
                      <a:pPr algn="ctr" fontAlgn="ctr"/>
                      <a:r>
                        <a:rPr lang="en-US" sz="1400" u="none" strike="noStrike">
                          <a:effectLst/>
                          <a:cs typeface="B Nazanin" panose="00000400000000000000" pitchFamily="2" charset="-78"/>
                        </a:rPr>
                        <a:t>8</a:t>
                      </a:r>
                      <a:endParaRPr lang="en-US" sz="1400" b="0" i="0" u="none" strike="noStrike">
                        <a:solidFill>
                          <a:srgbClr val="000000"/>
                        </a:solidFill>
                        <a:effectLst/>
                        <a:latin typeface="B Zar" panose="00000400000000000000" pitchFamily="2" charset="-78"/>
                        <a:cs typeface="B Nazanin" panose="00000400000000000000" pitchFamily="2" charset="-78"/>
                      </a:endParaRPr>
                    </a:p>
                  </a:txBody>
                  <a:tcPr marL="4225" marR="4225" marT="4225" marB="0" anchor="ctr"/>
                </a:tc>
                <a:tc>
                  <a:txBody>
                    <a:bodyPr/>
                    <a:lstStyle/>
                    <a:p>
                      <a:pPr algn="ctr" fontAlgn="ctr"/>
                      <a:r>
                        <a:rPr lang="en-US" sz="1400" u="none" strike="noStrike">
                          <a:effectLst/>
                          <a:cs typeface="B Nazanin" panose="00000400000000000000" pitchFamily="2" charset="-78"/>
                        </a:rPr>
                        <a:t>0</a:t>
                      </a:r>
                      <a:endParaRPr lang="en-US" sz="1400" b="0" i="0" u="none" strike="noStrike">
                        <a:solidFill>
                          <a:srgbClr val="000000"/>
                        </a:solidFill>
                        <a:effectLst/>
                        <a:latin typeface="B Zar" panose="00000400000000000000" pitchFamily="2" charset="-78"/>
                        <a:cs typeface="B Nazanin" panose="00000400000000000000" pitchFamily="2" charset="-78"/>
                      </a:endParaRPr>
                    </a:p>
                  </a:txBody>
                  <a:tcPr marL="4225" marR="4225" marT="4225" marB="0" anchor="ctr"/>
                </a:tc>
                <a:tc>
                  <a:txBody>
                    <a:bodyPr/>
                    <a:lstStyle/>
                    <a:p>
                      <a:pPr algn="ctr" fontAlgn="ctr"/>
                      <a:r>
                        <a:rPr lang="en-US" sz="1400" u="none" strike="noStrike">
                          <a:effectLst/>
                          <a:cs typeface="B Nazanin" panose="00000400000000000000" pitchFamily="2" charset="-78"/>
                        </a:rPr>
                        <a:t>3</a:t>
                      </a:r>
                      <a:endParaRPr lang="en-US" sz="1400" b="0" i="0" u="none" strike="noStrike">
                        <a:solidFill>
                          <a:srgbClr val="000000"/>
                        </a:solidFill>
                        <a:effectLst/>
                        <a:latin typeface="B Zar" panose="00000400000000000000" pitchFamily="2" charset="-78"/>
                        <a:cs typeface="B Nazanin" panose="00000400000000000000" pitchFamily="2" charset="-78"/>
                      </a:endParaRPr>
                    </a:p>
                  </a:txBody>
                  <a:tcPr marL="4225" marR="4225" marT="4225" marB="0" anchor="ctr"/>
                </a:tc>
                <a:tc>
                  <a:txBody>
                    <a:bodyPr/>
                    <a:lstStyle/>
                    <a:p>
                      <a:pPr algn="ctr" fontAlgn="ctr"/>
                      <a:r>
                        <a:rPr lang="en-US" sz="1400" u="none" strike="noStrike">
                          <a:effectLst/>
                          <a:cs typeface="B Nazanin" panose="00000400000000000000" pitchFamily="2" charset="-78"/>
                        </a:rPr>
                        <a:t>3</a:t>
                      </a:r>
                      <a:endParaRPr lang="en-US" sz="1400" b="0" i="0" u="none" strike="noStrike">
                        <a:solidFill>
                          <a:srgbClr val="000000"/>
                        </a:solidFill>
                        <a:effectLst/>
                        <a:latin typeface="B Zar" panose="00000400000000000000" pitchFamily="2" charset="-78"/>
                        <a:cs typeface="B Nazanin" panose="00000400000000000000" pitchFamily="2" charset="-78"/>
                      </a:endParaRPr>
                    </a:p>
                  </a:txBody>
                  <a:tcPr marL="4225" marR="4225" marT="4225" marB="0" anchor="ctr"/>
                </a:tc>
                <a:tc>
                  <a:txBody>
                    <a:bodyPr/>
                    <a:lstStyle/>
                    <a:p>
                      <a:pPr algn="ctr" fontAlgn="ctr"/>
                      <a:r>
                        <a:rPr lang="en-US" sz="1400" u="none" strike="noStrike">
                          <a:effectLst/>
                          <a:cs typeface="B Nazanin" panose="00000400000000000000" pitchFamily="2" charset="-78"/>
                        </a:rPr>
                        <a:t>0</a:t>
                      </a:r>
                      <a:endParaRPr lang="en-US" sz="1400" b="0" i="0" u="none" strike="noStrike">
                        <a:solidFill>
                          <a:srgbClr val="000000"/>
                        </a:solidFill>
                        <a:effectLst/>
                        <a:latin typeface="B Zar" panose="00000400000000000000" pitchFamily="2" charset="-78"/>
                        <a:cs typeface="B Nazanin" panose="00000400000000000000" pitchFamily="2" charset="-78"/>
                      </a:endParaRPr>
                    </a:p>
                  </a:txBody>
                  <a:tcPr marL="4225" marR="4225" marT="4225" marB="0" anchor="ctr"/>
                </a:tc>
                <a:tc>
                  <a:txBody>
                    <a:bodyPr/>
                    <a:lstStyle/>
                    <a:p>
                      <a:pPr algn="ctr" fontAlgn="ctr"/>
                      <a:r>
                        <a:rPr lang="en-US" sz="1400" u="none" strike="noStrike">
                          <a:effectLst/>
                          <a:cs typeface="B Nazanin" panose="00000400000000000000" pitchFamily="2" charset="-78"/>
                        </a:rPr>
                        <a:t>0</a:t>
                      </a:r>
                      <a:endParaRPr lang="en-US" sz="1400" b="0" i="0" u="none" strike="noStrike">
                        <a:solidFill>
                          <a:srgbClr val="000000"/>
                        </a:solidFill>
                        <a:effectLst/>
                        <a:latin typeface="B Zar" panose="00000400000000000000" pitchFamily="2" charset="-78"/>
                        <a:cs typeface="B Nazanin" panose="00000400000000000000" pitchFamily="2" charset="-78"/>
                      </a:endParaRPr>
                    </a:p>
                  </a:txBody>
                  <a:tcPr marL="4225" marR="4225" marT="4225" marB="0" anchor="ctr"/>
                </a:tc>
                <a:tc>
                  <a:txBody>
                    <a:bodyPr/>
                    <a:lstStyle/>
                    <a:p>
                      <a:pPr algn="ctr" fontAlgn="ctr"/>
                      <a:r>
                        <a:rPr lang="en-US" sz="1400" u="none" strike="noStrike">
                          <a:effectLst/>
                          <a:cs typeface="B Nazanin" panose="00000400000000000000" pitchFamily="2" charset="-78"/>
                        </a:rPr>
                        <a:t>0</a:t>
                      </a:r>
                      <a:endParaRPr lang="en-US" sz="1400" b="0" i="0" u="none" strike="noStrike">
                        <a:solidFill>
                          <a:srgbClr val="000000"/>
                        </a:solidFill>
                        <a:effectLst/>
                        <a:latin typeface="B Zar" panose="00000400000000000000" pitchFamily="2" charset="-78"/>
                        <a:cs typeface="B Nazanin" panose="00000400000000000000" pitchFamily="2" charset="-78"/>
                      </a:endParaRPr>
                    </a:p>
                  </a:txBody>
                  <a:tcPr marL="4225" marR="4225" marT="4225" marB="0" anchor="ctr"/>
                </a:tc>
                <a:tc>
                  <a:txBody>
                    <a:bodyPr/>
                    <a:lstStyle/>
                    <a:p>
                      <a:pPr algn="ctr" fontAlgn="ctr"/>
                      <a:r>
                        <a:rPr lang="en-US" sz="1400" u="none" strike="noStrike">
                          <a:effectLst/>
                          <a:cs typeface="B Nazanin" panose="00000400000000000000" pitchFamily="2" charset="-78"/>
                        </a:rPr>
                        <a:t>11</a:t>
                      </a:r>
                      <a:endParaRPr lang="en-US" sz="1400" b="0" i="0" u="none" strike="noStrike">
                        <a:solidFill>
                          <a:srgbClr val="000000"/>
                        </a:solidFill>
                        <a:effectLst/>
                        <a:latin typeface="B Zar" panose="00000400000000000000" pitchFamily="2" charset="-78"/>
                        <a:cs typeface="B Nazanin" panose="00000400000000000000" pitchFamily="2" charset="-78"/>
                      </a:endParaRPr>
                    </a:p>
                  </a:txBody>
                  <a:tcPr marL="4225" marR="4225" marT="4225" marB="0" anchor="ctr"/>
                </a:tc>
                <a:tc>
                  <a:txBody>
                    <a:bodyPr/>
                    <a:lstStyle/>
                    <a:p>
                      <a:pPr algn="ctr" fontAlgn="ctr"/>
                      <a:r>
                        <a:rPr lang="en-US" sz="1400" u="none" strike="noStrike">
                          <a:effectLst/>
                          <a:cs typeface="B Nazanin" panose="00000400000000000000" pitchFamily="2" charset="-78"/>
                        </a:rPr>
                        <a:t>0</a:t>
                      </a:r>
                      <a:endParaRPr lang="en-US" sz="1400" b="0" i="0" u="none" strike="noStrike">
                        <a:solidFill>
                          <a:srgbClr val="000000"/>
                        </a:solidFill>
                        <a:effectLst/>
                        <a:latin typeface="B Zar" panose="00000400000000000000" pitchFamily="2" charset="-78"/>
                        <a:cs typeface="B Nazanin" panose="00000400000000000000" pitchFamily="2" charset="-78"/>
                      </a:endParaRPr>
                    </a:p>
                  </a:txBody>
                  <a:tcPr marL="4225" marR="4225" marT="4225" marB="0" anchor="ctr"/>
                </a:tc>
                <a:tc>
                  <a:txBody>
                    <a:bodyPr/>
                    <a:lstStyle/>
                    <a:p>
                      <a:pPr algn="ctr" fontAlgn="ctr"/>
                      <a:r>
                        <a:rPr lang="en-US" sz="1400" u="none" strike="noStrike">
                          <a:effectLst/>
                          <a:cs typeface="B Nazanin" panose="00000400000000000000" pitchFamily="2" charset="-78"/>
                        </a:rPr>
                        <a:t>11</a:t>
                      </a:r>
                      <a:endParaRPr lang="en-US" sz="1400" b="0" i="0" u="none" strike="noStrike">
                        <a:solidFill>
                          <a:srgbClr val="000000"/>
                        </a:solidFill>
                        <a:effectLst/>
                        <a:latin typeface="B Zar" panose="00000400000000000000" pitchFamily="2" charset="-78"/>
                        <a:cs typeface="B Nazanin" panose="00000400000000000000" pitchFamily="2" charset="-78"/>
                      </a:endParaRPr>
                    </a:p>
                  </a:txBody>
                  <a:tcPr marL="4225" marR="4225" marT="4225" marB="0" anchor="ctr"/>
                </a:tc>
                <a:tc>
                  <a:txBody>
                    <a:bodyPr/>
                    <a:lstStyle/>
                    <a:p>
                      <a:pPr algn="ctr" fontAlgn="ctr"/>
                      <a:r>
                        <a:rPr lang="en-US" sz="1400" u="none" strike="noStrike">
                          <a:effectLst/>
                          <a:cs typeface="B Nazanin" panose="00000400000000000000" pitchFamily="2" charset="-78"/>
                        </a:rPr>
                        <a:t>0</a:t>
                      </a:r>
                      <a:endParaRPr lang="en-US" sz="1400" b="0" i="0" u="none" strike="noStrike">
                        <a:solidFill>
                          <a:srgbClr val="000000"/>
                        </a:solidFill>
                        <a:effectLst/>
                        <a:latin typeface="B Zar" panose="00000400000000000000" pitchFamily="2" charset="-78"/>
                        <a:cs typeface="B Nazanin" panose="00000400000000000000" pitchFamily="2" charset="-78"/>
                      </a:endParaRPr>
                    </a:p>
                  </a:txBody>
                  <a:tcPr marL="4225" marR="4225" marT="4225" marB="0" anchor="ctr"/>
                </a:tc>
                <a:tc>
                  <a:txBody>
                    <a:bodyPr/>
                    <a:lstStyle/>
                    <a:p>
                      <a:pPr algn="ctr" fontAlgn="ctr"/>
                      <a:r>
                        <a:rPr lang="en-US" sz="1400" u="none" strike="noStrike">
                          <a:effectLst/>
                          <a:cs typeface="B Nazanin" panose="00000400000000000000" pitchFamily="2" charset="-78"/>
                        </a:rPr>
                        <a:t>2</a:t>
                      </a:r>
                      <a:endParaRPr lang="en-US" sz="1400" b="0" i="0" u="none" strike="noStrike">
                        <a:solidFill>
                          <a:srgbClr val="000000"/>
                        </a:solidFill>
                        <a:effectLst/>
                        <a:latin typeface="B Zar" panose="00000400000000000000" pitchFamily="2" charset="-78"/>
                        <a:cs typeface="B Nazanin" panose="00000400000000000000" pitchFamily="2" charset="-78"/>
                      </a:endParaRPr>
                    </a:p>
                  </a:txBody>
                  <a:tcPr marL="4225" marR="4225" marT="4225" marB="0" anchor="ctr"/>
                </a:tc>
                <a:tc>
                  <a:txBody>
                    <a:bodyPr/>
                    <a:lstStyle/>
                    <a:p>
                      <a:pPr algn="ctr" fontAlgn="ctr"/>
                      <a:r>
                        <a:rPr lang="en-US" sz="1400" u="none" strike="noStrike">
                          <a:effectLst/>
                          <a:cs typeface="B Nazanin" panose="00000400000000000000" pitchFamily="2" charset="-78"/>
                        </a:rPr>
                        <a:t>2</a:t>
                      </a:r>
                      <a:endParaRPr lang="en-US" sz="1400" b="0" i="0" u="none" strike="noStrike">
                        <a:solidFill>
                          <a:srgbClr val="000000"/>
                        </a:solidFill>
                        <a:effectLst/>
                        <a:latin typeface="B Zar" panose="00000400000000000000" pitchFamily="2" charset="-78"/>
                        <a:cs typeface="B Nazanin" panose="00000400000000000000" pitchFamily="2" charset="-78"/>
                      </a:endParaRPr>
                    </a:p>
                  </a:txBody>
                  <a:tcPr marL="4225" marR="4225" marT="4225" marB="0" anchor="ctr"/>
                </a:tc>
                <a:tc>
                  <a:txBody>
                    <a:bodyPr/>
                    <a:lstStyle/>
                    <a:p>
                      <a:pPr algn="ctr" fontAlgn="ctr"/>
                      <a:r>
                        <a:rPr lang="en-US" sz="1400" u="none" strike="noStrike">
                          <a:effectLst/>
                          <a:cs typeface="B Nazanin" panose="00000400000000000000" pitchFamily="2" charset="-78"/>
                        </a:rPr>
                        <a:t>5</a:t>
                      </a:r>
                      <a:endParaRPr lang="en-US" sz="1400" b="0" i="0" u="none" strike="noStrike">
                        <a:solidFill>
                          <a:srgbClr val="000000"/>
                        </a:solidFill>
                        <a:effectLst/>
                        <a:latin typeface="B Zar" panose="00000400000000000000" pitchFamily="2" charset="-78"/>
                        <a:cs typeface="B Nazanin" panose="00000400000000000000" pitchFamily="2" charset="-78"/>
                      </a:endParaRPr>
                    </a:p>
                  </a:txBody>
                  <a:tcPr marL="4225" marR="4225" marT="4225" marB="0" anchor="ctr"/>
                </a:tc>
                <a:tc>
                  <a:txBody>
                    <a:bodyPr/>
                    <a:lstStyle/>
                    <a:p>
                      <a:pPr algn="ctr" rtl="1" fontAlgn="t"/>
                      <a:r>
                        <a:rPr lang="en-US" sz="1400" u="none" strike="noStrike">
                          <a:effectLst/>
                          <a:cs typeface="B Nazanin" panose="00000400000000000000" pitchFamily="2" charset="-78"/>
                        </a:rPr>
                        <a:t>11</a:t>
                      </a:r>
                      <a:endParaRPr lang="en-US" sz="1400" b="1" i="0" u="none" strike="noStrike">
                        <a:solidFill>
                          <a:srgbClr val="000000"/>
                        </a:solidFill>
                        <a:effectLst/>
                        <a:latin typeface="B Zar" panose="00000400000000000000" pitchFamily="2" charset="-78"/>
                        <a:cs typeface="B Nazanin" panose="00000400000000000000" pitchFamily="2" charset="-78"/>
                      </a:endParaRPr>
                    </a:p>
                  </a:txBody>
                  <a:tcPr marL="4225" marR="4225" marT="4225" marB="0"/>
                </a:tc>
                <a:tc>
                  <a:txBody>
                    <a:bodyPr/>
                    <a:lstStyle/>
                    <a:p>
                      <a:pPr algn="ctr" fontAlgn="ctr"/>
                      <a:r>
                        <a:rPr lang="en-US" sz="1400" u="none" strike="noStrike">
                          <a:effectLst/>
                          <a:cs typeface="B Nazanin" panose="00000400000000000000" pitchFamily="2" charset="-78"/>
                        </a:rPr>
                        <a:t>16</a:t>
                      </a:r>
                      <a:endParaRPr lang="en-US" sz="1400" b="0" i="0" u="none" strike="noStrike">
                        <a:solidFill>
                          <a:srgbClr val="000000"/>
                        </a:solidFill>
                        <a:effectLst/>
                        <a:latin typeface="B Zar" panose="00000400000000000000" pitchFamily="2" charset="-78"/>
                        <a:cs typeface="B Nazanin" panose="00000400000000000000" pitchFamily="2" charset="-78"/>
                      </a:endParaRPr>
                    </a:p>
                  </a:txBody>
                  <a:tcPr marL="4225" marR="4225" marT="4225" marB="0" anchor="ctr"/>
                </a:tc>
                <a:tc>
                  <a:txBody>
                    <a:bodyPr/>
                    <a:lstStyle/>
                    <a:p>
                      <a:pPr algn="ctr" fontAlgn="ctr"/>
                      <a:r>
                        <a:rPr lang="en-US" sz="1400" u="none" strike="noStrike">
                          <a:effectLst/>
                          <a:cs typeface="B Nazanin" panose="00000400000000000000" pitchFamily="2" charset="-78"/>
                        </a:rPr>
                        <a:t>11.111</a:t>
                      </a:r>
                      <a:endParaRPr lang="en-US" sz="1400" b="0" i="0" u="none" strike="noStrike">
                        <a:solidFill>
                          <a:srgbClr val="000000"/>
                        </a:solidFill>
                        <a:effectLst/>
                        <a:latin typeface="B Zar" panose="00000400000000000000" pitchFamily="2" charset="-78"/>
                        <a:cs typeface="B Nazanin" panose="00000400000000000000" pitchFamily="2" charset="-78"/>
                      </a:endParaRPr>
                    </a:p>
                  </a:txBody>
                  <a:tcPr marL="4225" marR="4225" marT="4225" marB="0" anchor="ctr"/>
                </a:tc>
                <a:tc>
                  <a:txBody>
                    <a:bodyPr/>
                    <a:lstStyle/>
                    <a:p>
                      <a:pPr algn="ctr" fontAlgn="ctr"/>
                      <a:r>
                        <a:rPr lang="en-US" sz="1400" u="none" strike="noStrike">
                          <a:effectLst/>
                          <a:cs typeface="B Nazanin" panose="00000400000000000000" pitchFamily="2" charset="-78"/>
                        </a:rPr>
                        <a:t>91.667</a:t>
                      </a:r>
                      <a:endParaRPr lang="en-US" sz="1400" b="0" i="0" u="none" strike="noStrike">
                        <a:solidFill>
                          <a:srgbClr val="000000"/>
                        </a:solidFill>
                        <a:effectLst/>
                        <a:latin typeface="B Zar" panose="00000400000000000000" pitchFamily="2" charset="-78"/>
                        <a:cs typeface="B Nazanin" panose="00000400000000000000" pitchFamily="2" charset="-78"/>
                      </a:endParaRPr>
                    </a:p>
                  </a:txBody>
                  <a:tcPr marL="4225" marR="4225" marT="4225" marB="0" anchor="ctr"/>
                </a:tc>
                <a:tc>
                  <a:txBody>
                    <a:bodyPr/>
                    <a:lstStyle/>
                    <a:p>
                      <a:pPr algn="ctr" fontAlgn="ctr"/>
                      <a:r>
                        <a:rPr lang="en-US" sz="1400" u="none" strike="noStrike">
                          <a:effectLst/>
                          <a:cs typeface="B Nazanin" panose="00000400000000000000" pitchFamily="2" charset="-78"/>
                        </a:rPr>
                        <a:t>28.07</a:t>
                      </a:r>
                      <a:endParaRPr lang="en-US" sz="1400" b="0" i="0" u="none" strike="noStrike">
                        <a:solidFill>
                          <a:srgbClr val="000000"/>
                        </a:solidFill>
                        <a:effectLst/>
                        <a:latin typeface="B Zar" panose="00000400000000000000" pitchFamily="2" charset="-78"/>
                        <a:cs typeface="B Nazanin" panose="00000400000000000000" pitchFamily="2" charset="-78"/>
                      </a:endParaRPr>
                    </a:p>
                  </a:txBody>
                  <a:tcPr marL="4225" marR="4225" marT="4225" marB="0" anchor="ctr"/>
                </a:tc>
                <a:tc>
                  <a:txBody>
                    <a:bodyPr/>
                    <a:lstStyle/>
                    <a:p>
                      <a:pPr algn="r" fontAlgn="b"/>
                      <a:r>
                        <a:rPr lang="en-US" sz="1400" u="none" strike="noStrike">
                          <a:effectLst/>
                          <a:cs typeface="B Nazanin" panose="00000400000000000000" pitchFamily="2" charset="-78"/>
                        </a:rPr>
                        <a:t>45</a:t>
                      </a:r>
                      <a:endParaRPr lang="en-US" sz="1400" b="0" i="0" u="none" strike="noStrike">
                        <a:solidFill>
                          <a:srgbClr val="000000"/>
                        </a:solidFill>
                        <a:effectLst/>
                        <a:latin typeface="Calibri" panose="020F0502020204030204" pitchFamily="34" charset="0"/>
                        <a:cs typeface="B Nazanin" panose="00000400000000000000" pitchFamily="2" charset="-78"/>
                      </a:endParaRPr>
                    </a:p>
                  </a:txBody>
                  <a:tcPr marL="4225" marR="4225" marT="4225" marB="0" anchor="b"/>
                </a:tc>
                <a:tc>
                  <a:txBody>
                    <a:bodyPr/>
                    <a:lstStyle/>
                    <a:p>
                      <a:pPr algn="r" fontAlgn="b"/>
                      <a:r>
                        <a:rPr lang="en-US" sz="1400" u="none" strike="noStrike">
                          <a:effectLst/>
                          <a:cs typeface="B Nazanin" panose="00000400000000000000" pitchFamily="2" charset="-78"/>
                        </a:rPr>
                        <a:t>12</a:t>
                      </a:r>
                      <a:endParaRPr lang="en-US" sz="1400" b="0" i="0" u="none" strike="noStrike">
                        <a:solidFill>
                          <a:srgbClr val="000000"/>
                        </a:solidFill>
                        <a:effectLst/>
                        <a:latin typeface="Calibri" panose="020F0502020204030204" pitchFamily="34" charset="0"/>
                        <a:cs typeface="B Nazanin" panose="00000400000000000000" pitchFamily="2" charset="-78"/>
                      </a:endParaRPr>
                    </a:p>
                  </a:txBody>
                  <a:tcPr marL="4225" marR="4225" marT="4225" marB="0" anchor="b"/>
                </a:tc>
                <a:tc>
                  <a:txBody>
                    <a:bodyPr/>
                    <a:lstStyle/>
                    <a:p>
                      <a:pPr algn="r" fontAlgn="b"/>
                      <a:r>
                        <a:rPr lang="en-US" sz="1400" u="none" strike="noStrike" dirty="0">
                          <a:effectLst/>
                          <a:cs typeface="B Nazanin" panose="00000400000000000000" pitchFamily="2" charset="-78"/>
                        </a:rPr>
                        <a:t>57</a:t>
                      </a:r>
                      <a:endParaRPr lang="en-US" sz="1400" b="0" i="0" u="none" strike="noStrike" dirty="0">
                        <a:solidFill>
                          <a:srgbClr val="000000"/>
                        </a:solidFill>
                        <a:effectLst/>
                        <a:latin typeface="Calibri" panose="020F0502020204030204" pitchFamily="34" charset="0"/>
                        <a:cs typeface="B Nazanin" panose="00000400000000000000" pitchFamily="2" charset="-78"/>
                      </a:endParaRPr>
                    </a:p>
                  </a:txBody>
                  <a:tcPr marL="4225" marR="4225" marT="4225" marB="0" anchor="b"/>
                </a:tc>
                <a:extLst>
                  <a:ext uri="{0D108BD9-81ED-4DB2-BD59-A6C34878D82A}">
                    <a16:rowId xmlns="" xmlns:a16="http://schemas.microsoft.com/office/drawing/2014/main" val="3633856008"/>
                  </a:ext>
                </a:extLst>
              </a:tr>
              <a:tr h="403604">
                <a:tc>
                  <a:txBody>
                    <a:bodyPr/>
                    <a:lstStyle/>
                    <a:p>
                      <a:pPr algn="ctr" rtl="1" fontAlgn="t"/>
                      <a:r>
                        <a:rPr lang="fa-IR" sz="1400" u="none" strike="noStrike">
                          <a:effectLst/>
                          <a:cs typeface="B Nazanin" panose="00000400000000000000" pitchFamily="2" charset="-78"/>
                        </a:rPr>
                        <a:t>استان</a:t>
                      </a:r>
                      <a:endParaRPr lang="fa-IR" sz="1400" b="1" i="0" u="none" strike="noStrike">
                        <a:solidFill>
                          <a:srgbClr val="000000"/>
                        </a:solidFill>
                        <a:effectLst/>
                        <a:latin typeface="B Zar" panose="00000400000000000000" pitchFamily="2" charset="-78"/>
                        <a:cs typeface="B Nazanin" panose="00000400000000000000" pitchFamily="2" charset="-78"/>
                      </a:endParaRPr>
                    </a:p>
                  </a:txBody>
                  <a:tcPr marL="4225" marR="4225" marT="4225" marB="0"/>
                </a:tc>
                <a:tc>
                  <a:txBody>
                    <a:bodyPr/>
                    <a:lstStyle/>
                    <a:p>
                      <a:pPr algn="ctr" fontAlgn="b"/>
                      <a:r>
                        <a:rPr lang="en-US" sz="1400" u="none" strike="noStrike">
                          <a:effectLst/>
                          <a:cs typeface="B Nazanin" panose="00000400000000000000" pitchFamily="2" charset="-78"/>
                        </a:rPr>
                        <a:t>11789.0</a:t>
                      </a:r>
                      <a:endParaRPr lang="en-US" sz="1400" b="0" i="0" u="none" strike="noStrike">
                        <a:solidFill>
                          <a:srgbClr val="000000"/>
                        </a:solidFill>
                        <a:effectLst/>
                        <a:latin typeface="Calibri" panose="020F0502020204030204" pitchFamily="34" charset="0"/>
                        <a:cs typeface="B Nazanin" panose="00000400000000000000" pitchFamily="2" charset="-78"/>
                      </a:endParaRPr>
                    </a:p>
                  </a:txBody>
                  <a:tcPr marL="4225" marR="4225" marT="4225" marB="0" anchor="b"/>
                </a:tc>
                <a:tc>
                  <a:txBody>
                    <a:bodyPr/>
                    <a:lstStyle/>
                    <a:p>
                      <a:pPr algn="ctr" fontAlgn="b"/>
                      <a:r>
                        <a:rPr lang="en-US" sz="1400" u="none" strike="noStrike">
                          <a:effectLst/>
                          <a:cs typeface="B Nazanin" panose="00000400000000000000" pitchFamily="2" charset="-78"/>
                        </a:rPr>
                        <a:t>8559</a:t>
                      </a:r>
                      <a:endParaRPr lang="en-US" sz="1400" b="0" i="0" u="none" strike="noStrike">
                        <a:solidFill>
                          <a:srgbClr val="000000"/>
                        </a:solidFill>
                        <a:effectLst/>
                        <a:latin typeface="Calibri" panose="020F0502020204030204" pitchFamily="34" charset="0"/>
                        <a:cs typeface="B Nazanin" panose="00000400000000000000" pitchFamily="2" charset="-78"/>
                      </a:endParaRPr>
                    </a:p>
                  </a:txBody>
                  <a:tcPr marL="4225" marR="4225" marT="4225" marB="0" anchor="b"/>
                </a:tc>
                <a:tc>
                  <a:txBody>
                    <a:bodyPr/>
                    <a:lstStyle/>
                    <a:p>
                      <a:pPr algn="ctr" fontAlgn="b"/>
                      <a:r>
                        <a:rPr lang="en-US" sz="1400" u="none" strike="noStrike">
                          <a:effectLst/>
                          <a:cs typeface="B Nazanin" panose="00000400000000000000" pitchFamily="2" charset="-78"/>
                        </a:rPr>
                        <a:t>3224.0</a:t>
                      </a:r>
                      <a:endParaRPr lang="en-US" sz="1400" b="0" i="0" u="none" strike="noStrike">
                        <a:solidFill>
                          <a:srgbClr val="000000"/>
                        </a:solidFill>
                        <a:effectLst/>
                        <a:latin typeface="Calibri" panose="020F0502020204030204" pitchFamily="34" charset="0"/>
                        <a:cs typeface="B Nazanin" panose="00000400000000000000" pitchFamily="2" charset="-78"/>
                      </a:endParaRPr>
                    </a:p>
                  </a:txBody>
                  <a:tcPr marL="4225" marR="4225" marT="4225" marB="0" anchor="b"/>
                </a:tc>
                <a:tc>
                  <a:txBody>
                    <a:bodyPr/>
                    <a:lstStyle/>
                    <a:p>
                      <a:pPr algn="ctr" rtl="0" fontAlgn="ctr"/>
                      <a:r>
                        <a:rPr lang="en-US" sz="1400" u="none" strike="noStrike">
                          <a:effectLst/>
                          <a:cs typeface="B Nazanin" panose="00000400000000000000" pitchFamily="2" charset="-78"/>
                        </a:rPr>
                        <a:t>5462</a:t>
                      </a:r>
                      <a:endParaRPr lang="en-US" sz="1400" b="0" i="0" u="none" strike="noStrike">
                        <a:solidFill>
                          <a:srgbClr val="000000"/>
                        </a:solidFill>
                        <a:effectLst/>
                        <a:latin typeface="B Zar" panose="00000400000000000000" pitchFamily="2" charset="-78"/>
                        <a:cs typeface="B Nazanin" panose="00000400000000000000" pitchFamily="2" charset="-78"/>
                      </a:endParaRPr>
                    </a:p>
                  </a:txBody>
                  <a:tcPr marL="4225" marR="4225" marT="4225" marB="0" anchor="ctr"/>
                </a:tc>
                <a:tc>
                  <a:txBody>
                    <a:bodyPr/>
                    <a:lstStyle/>
                    <a:p>
                      <a:pPr algn="ctr" rtl="0" fontAlgn="ctr"/>
                      <a:r>
                        <a:rPr lang="en-US" sz="1400" u="none" strike="noStrike">
                          <a:effectLst/>
                          <a:cs typeface="B Nazanin" panose="00000400000000000000" pitchFamily="2" charset="-78"/>
                        </a:rPr>
                        <a:t>967</a:t>
                      </a:r>
                      <a:endParaRPr lang="en-US" sz="1400" b="0" i="0" u="none" strike="noStrike">
                        <a:solidFill>
                          <a:srgbClr val="000000"/>
                        </a:solidFill>
                        <a:effectLst/>
                        <a:latin typeface="B Zar" panose="00000400000000000000" pitchFamily="2" charset="-78"/>
                        <a:cs typeface="B Nazanin" panose="00000400000000000000" pitchFamily="2" charset="-78"/>
                      </a:endParaRPr>
                    </a:p>
                  </a:txBody>
                  <a:tcPr marL="4225" marR="4225" marT="4225" marB="0" anchor="ctr"/>
                </a:tc>
                <a:tc>
                  <a:txBody>
                    <a:bodyPr/>
                    <a:lstStyle/>
                    <a:p>
                      <a:pPr algn="ctr" rtl="0" fontAlgn="ctr"/>
                      <a:r>
                        <a:rPr lang="en-US" sz="1400" u="none" strike="noStrike">
                          <a:effectLst/>
                          <a:cs typeface="B Nazanin" panose="00000400000000000000" pitchFamily="2" charset="-78"/>
                        </a:rPr>
                        <a:t>6430</a:t>
                      </a:r>
                      <a:endParaRPr lang="en-US" sz="1400" b="0" i="0" u="none" strike="noStrike">
                        <a:solidFill>
                          <a:srgbClr val="000000"/>
                        </a:solidFill>
                        <a:effectLst/>
                        <a:latin typeface="B Zar" panose="00000400000000000000" pitchFamily="2" charset="-78"/>
                        <a:cs typeface="B Nazanin" panose="00000400000000000000" pitchFamily="2" charset="-78"/>
                      </a:endParaRPr>
                    </a:p>
                  </a:txBody>
                  <a:tcPr marL="4225" marR="4225" marT="4225" marB="0" anchor="ctr"/>
                </a:tc>
                <a:tc>
                  <a:txBody>
                    <a:bodyPr/>
                    <a:lstStyle/>
                    <a:p>
                      <a:pPr algn="ctr" rtl="0" fontAlgn="ctr"/>
                      <a:r>
                        <a:rPr lang="en-US" sz="1400" u="none" strike="noStrike">
                          <a:effectLst/>
                          <a:cs typeface="B Nazanin" panose="00000400000000000000" pitchFamily="2" charset="-78"/>
                        </a:rPr>
                        <a:t>455</a:t>
                      </a:r>
                      <a:endParaRPr lang="en-US" sz="1400" b="0" i="0" u="none" strike="noStrike">
                        <a:solidFill>
                          <a:srgbClr val="000000"/>
                        </a:solidFill>
                        <a:effectLst/>
                        <a:latin typeface="B Zar" panose="00000400000000000000" pitchFamily="2" charset="-78"/>
                        <a:cs typeface="B Nazanin" panose="00000400000000000000" pitchFamily="2" charset="-78"/>
                      </a:endParaRPr>
                    </a:p>
                  </a:txBody>
                  <a:tcPr marL="4225" marR="4225" marT="4225" marB="0" anchor="ctr"/>
                </a:tc>
                <a:tc>
                  <a:txBody>
                    <a:bodyPr/>
                    <a:lstStyle/>
                    <a:p>
                      <a:pPr algn="ctr" rtl="0" fontAlgn="ctr"/>
                      <a:r>
                        <a:rPr lang="en-US" sz="1400" u="none" strike="noStrike">
                          <a:effectLst/>
                          <a:cs typeface="B Nazanin" panose="00000400000000000000" pitchFamily="2" charset="-78"/>
                        </a:rPr>
                        <a:t>81</a:t>
                      </a:r>
                      <a:endParaRPr lang="en-US" sz="1400" b="0" i="0" u="none" strike="noStrike">
                        <a:solidFill>
                          <a:srgbClr val="000000"/>
                        </a:solidFill>
                        <a:effectLst/>
                        <a:latin typeface="B Zar" panose="00000400000000000000" pitchFamily="2" charset="-78"/>
                        <a:cs typeface="B Nazanin" panose="00000400000000000000" pitchFamily="2" charset="-78"/>
                      </a:endParaRPr>
                    </a:p>
                  </a:txBody>
                  <a:tcPr marL="4225" marR="4225" marT="4225" marB="0" anchor="ctr"/>
                </a:tc>
                <a:tc>
                  <a:txBody>
                    <a:bodyPr/>
                    <a:lstStyle/>
                    <a:p>
                      <a:pPr algn="ctr" fontAlgn="ctr"/>
                      <a:r>
                        <a:rPr lang="en-US" sz="1400" u="none" strike="noStrike">
                          <a:effectLst/>
                          <a:cs typeface="B Nazanin" panose="00000400000000000000" pitchFamily="2" charset="-78"/>
                        </a:rPr>
                        <a:t>536</a:t>
                      </a:r>
                      <a:endParaRPr lang="en-US" sz="1400" b="0" i="0" u="none" strike="noStrike">
                        <a:solidFill>
                          <a:srgbClr val="000000"/>
                        </a:solidFill>
                        <a:effectLst/>
                        <a:latin typeface="B Zar" panose="00000400000000000000" pitchFamily="2" charset="-78"/>
                        <a:cs typeface="B Nazanin" panose="00000400000000000000" pitchFamily="2" charset="-78"/>
                      </a:endParaRPr>
                    </a:p>
                  </a:txBody>
                  <a:tcPr marL="4225" marR="4225" marT="4225" marB="0" anchor="ctr"/>
                </a:tc>
                <a:tc>
                  <a:txBody>
                    <a:bodyPr/>
                    <a:lstStyle/>
                    <a:p>
                      <a:pPr algn="ctr" fontAlgn="ctr"/>
                      <a:r>
                        <a:rPr lang="en-US" sz="1400" u="none" strike="noStrike">
                          <a:effectLst/>
                          <a:cs typeface="B Nazanin" panose="00000400000000000000" pitchFamily="2" charset="-78"/>
                        </a:rPr>
                        <a:t>312</a:t>
                      </a:r>
                      <a:endParaRPr lang="en-US" sz="1400" b="0" i="0" u="none" strike="noStrike">
                        <a:solidFill>
                          <a:srgbClr val="000000"/>
                        </a:solidFill>
                        <a:effectLst/>
                        <a:latin typeface="B Zar" panose="00000400000000000000" pitchFamily="2" charset="-78"/>
                        <a:cs typeface="B Nazanin" panose="00000400000000000000" pitchFamily="2" charset="-78"/>
                      </a:endParaRPr>
                    </a:p>
                  </a:txBody>
                  <a:tcPr marL="4225" marR="4225" marT="4225" marB="0" anchor="ctr"/>
                </a:tc>
                <a:tc>
                  <a:txBody>
                    <a:bodyPr/>
                    <a:lstStyle/>
                    <a:p>
                      <a:pPr algn="ctr" fontAlgn="ctr"/>
                      <a:r>
                        <a:rPr lang="en-US" sz="1400" u="none" strike="noStrike">
                          <a:effectLst/>
                          <a:cs typeface="B Nazanin" panose="00000400000000000000" pitchFamily="2" charset="-78"/>
                        </a:rPr>
                        <a:t>91</a:t>
                      </a:r>
                      <a:endParaRPr lang="en-US" sz="1400" b="0" i="0" u="none" strike="noStrike">
                        <a:solidFill>
                          <a:srgbClr val="000000"/>
                        </a:solidFill>
                        <a:effectLst/>
                        <a:latin typeface="B Zar" panose="00000400000000000000" pitchFamily="2" charset="-78"/>
                        <a:cs typeface="B Nazanin" panose="00000400000000000000" pitchFamily="2" charset="-78"/>
                      </a:endParaRPr>
                    </a:p>
                  </a:txBody>
                  <a:tcPr marL="4225" marR="4225" marT="4225" marB="0" anchor="ctr"/>
                </a:tc>
                <a:tc>
                  <a:txBody>
                    <a:bodyPr/>
                    <a:lstStyle/>
                    <a:p>
                      <a:pPr algn="ctr" fontAlgn="ctr"/>
                      <a:r>
                        <a:rPr lang="en-US" sz="1400" u="none" strike="noStrike">
                          <a:effectLst/>
                          <a:cs typeface="B Nazanin" panose="00000400000000000000" pitchFamily="2" charset="-78"/>
                        </a:rPr>
                        <a:t>403</a:t>
                      </a:r>
                      <a:endParaRPr lang="en-US" sz="1400" b="0" i="0" u="none" strike="noStrike">
                        <a:solidFill>
                          <a:srgbClr val="000000"/>
                        </a:solidFill>
                        <a:effectLst/>
                        <a:latin typeface="B Zar" panose="00000400000000000000" pitchFamily="2" charset="-78"/>
                        <a:cs typeface="B Nazanin" panose="00000400000000000000" pitchFamily="2" charset="-78"/>
                      </a:endParaRPr>
                    </a:p>
                  </a:txBody>
                  <a:tcPr marL="4225" marR="4225" marT="4225" marB="0" anchor="ctr"/>
                </a:tc>
                <a:tc>
                  <a:txBody>
                    <a:bodyPr/>
                    <a:lstStyle/>
                    <a:p>
                      <a:pPr algn="ctr" fontAlgn="ctr"/>
                      <a:r>
                        <a:rPr lang="en-US" sz="1400" u="none" strike="noStrike">
                          <a:effectLst/>
                          <a:cs typeface="B Nazanin" panose="00000400000000000000" pitchFamily="2" charset="-78"/>
                        </a:rPr>
                        <a:t>371</a:t>
                      </a:r>
                      <a:endParaRPr lang="en-US" sz="1400" b="0" i="0" u="none" strike="noStrike">
                        <a:solidFill>
                          <a:srgbClr val="000000"/>
                        </a:solidFill>
                        <a:effectLst/>
                        <a:latin typeface="B Zar" panose="00000400000000000000" pitchFamily="2" charset="-78"/>
                        <a:cs typeface="B Nazanin" panose="00000400000000000000" pitchFamily="2" charset="-78"/>
                      </a:endParaRPr>
                    </a:p>
                  </a:txBody>
                  <a:tcPr marL="4225" marR="4225" marT="4225" marB="0" anchor="ctr"/>
                </a:tc>
                <a:tc>
                  <a:txBody>
                    <a:bodyPr/>
                    <a:lstStyle/>
                    <a:p>
                      <a:pPr algn="ctr" fontAlgn="ctr"/>
                      <a:r>
                        <a:rPr lang="en-US" sz="1400" u="none" strike="noStrike">
                          <a:effectLst/>
                          <a:cs typeface="B Nazanin" panose="00000400000000000000" pitchFamily="2" charset="-78"/>
                        </a:rPr>
                        <a:t>94</a:t>
                      </a:r>
                      <a:endParaRPr lang="en-US" sz="1400" b="0" i="0" u="none" strike="noStrike">
                        <a:solidFill>
                          <a:srgbClr val="000000"/>
                        </a:solidFill>
                        <a:effectLst/>
                        <a:latin typeface="B Zar" panose="00000400000000000000" pitchFamily="2" charset="-78"/>
                        <a:cs typeface="B Nazanin" panose="00000400000000000000" pitchFamily="2" charset="-78"/>
                      </a:endParaRPr>
                    </a:p>
                  </a:txBody>
                  <a:tcPr marL="4225" marR="4225" marT="4225" marB="0" anchor="ctr"/>
                </a:tc>
                <a:tc>
                  <a:txBody>
                    <a:bodyPr/>
                    <a:lstStyle/>
                    <a:p>
                      <a:pPr algn="ctr" fontAlgn="ctr"/>
                      <a:r>
                        <a:rPr lang="en-US" sz="1400" u="none" strike="noStrike">
                          <a:effectLst/>
                          <a:cs typeface="B Nazanin" panose="00000400000000000000" pitchFamily="2" charset="-78"/>
                        </a:rPr>
                        <a:t>465</a:t>
                      </a:r>
                      <a:endParaRPr lang="en-US" sz="1400" b="0" i="0" u="none" strike="noStrike">
                        <a:solidFill>
                          <a:srgbClr val="000000"/>
                        </a:solidFill>
                        <a:effectLst/>
                        <a:latin typeface="B Zar" panose="00000400000000000000" pitchFamily="2" charset="-78"/>
                        <a:cs typeface="B Nazanin" panose="00000400000000000000" pitchFamily="2" charset="-78"/>
                      </a:endParaRPr>
                    </a:p>
                  </a:txBody>
                  <a:tcPr marL="4225" marR="4225" marT="4225" marB="0" anchor="ctr"/>
                </a:tc>
                <a:tc>
                  <a:txBody>
                    <a:bodyPr/>
                    <a:lstStyle/>
                    <a:p>
                      <a:pPr algn="ctr" fontAlgn="ctr"/>
                      <a:r>
                        <a:rPr lang="en-US" sz="1400" u="none" strike="noStrike">
                          <a:effectLst/>
                          <a:cs typeface="B Nazanin" panose="00000400000000000000" pitchFamily="2" charset="-78"/>
                        </a:rPr>
                        <a:t>346</a:t>
                      </a:r>
                      <a:endParaRPr lang="en-US" sz="1400" b="0" i="0" u="none" strike="noStrike">
                        <a:solidFill>
                          <a:srgbClr val="000000"/>
                        </a:solidFill>
                        <a:effectLst/>
                        <a:latin typeface="B Zar" panose="00000400000000000000" pitchFamily="2" charset="-78"/>
                        <a:cs typeface="B Nazanin" panose="00000400000000000000" pitchFamily="2" charset="-78"/>
                      </a:endParaRPr>
                    </a:p>
                  </a:txBody>
                  <a:tcPr marL="4225" marR="4225" marT="4225" marB="0" anchor="ctr"/>
                </a:tc>
                <a:tc>
                  <a:txBody>
                    <a:bodyPr/>
                    <a:lstStyle/>
                    <a:p>
                      <a:pPr algn="ctr" fontAlgn="ctr"/>
                      <a:r>
                        <a:rPr lang="en-US" sz="1400" u="none" strike="noStrike">
                          <a:effectLst/>
                          <a:cs typeface="B Nazanin" panose="00000400000000000000" pitchFamily="2" charset="-78"/>
                        </a:rPr>
                        <a:t>83</a:t>
                      </a:r>
                      <a:endParaRPr lang="en-US" sz="1400" b="0" i="0" u="none" strike="noStrike">
                        <a:solidFill>
                          <a:srgbClr val="000000"/>
                        </a:solidFill>
                        <a:effectLst/>
                        <a:latin typeface="B Zar" panose="00000400000000000000" pitchFamily="2" charset="-78"/>
                        <a:cs typeface="B Nazanin" panose="00000400000000000000" pitchFamily="2" charset="-78"/>
                      </a:endParaRPr>
                    </a:p>
                  </a:txBody>
                  <a:tcPr marL="4225" marR="4225" marT="4225" marB="0" anchor="ctr"/>
                </a:tc>
                <a:tc>
                  <a:txBody>
                    <a:bodyPr/>
                    <a:lstStyle/>
                    <a:p>
                      <a:pPr algn="ctr" fontAlgn="ctr"/>
                      <a:r>
                        <a:rPr lang="en-US" sz="1400" u="none" strike="noStrike">
                          <a:effectLst/>
                          <a:cs typeface="B Nazanin" panose="00000400000000000000" pitchFamily="2" charset="-78"/>
                        </a:rPr>
                        <a:t>429</a:t>
                      </a:r>
                      <a:endParaRPr lang="en-US" sz="1400" b="0" i="0" u="none" strike="noStrike">
                        <a:solidFill>
                          <a:srgbClr val="000000"/>
                        </a:solidFill>
                        <a:effectLst/>
                        <a:latin typeface="B Zar" panose="00000400000000000000" pitchFamily="2" charset="-78"/>
                        <a:cs typeface="B Nazanin" panose="00000400000000000000" pitchFamily="2" charset="-78"/>
                      </a:endParaRPr>
                    </a:p>
                  </a:txBody>
                  <a:tcPr marL="4225" marR="4225" marT="4225" marB="0" anchor="ctr"/>
                </a:tc>
                <a:tc>
                  <a:txBody>
                    <a:bodyPr/>
                    <a:lstStyle/>
                    <a:p>
                      <a:pPr algn="ctr" fontAlgn="ctr"/>
                      <a:r>
                        <a:rPr lang="en-US" sz="1400" u="none" strike="noStrike">
                          <a:effectLst/>
                          <a:cs typeface="B Nazanin" panose="00000400000000000000" pitchFamily="2" charset="-78"/>
                        </a:rPr>
                        <a:t>332</a:t>
                      </a:r>
                      <a:endParaRPr lang="en-US" sz="1400" b="0" i="0" u="none" strike="noStrike">
                        <a:solidFill>
                          <a:srgbClr val="000000"/>
                        </a:solidFill>
                        <a:effectLst/>
                        <a:latin typeface="B Zar" panose="00000400000000000000" pitchFamily="2" charset="-78"/>
                        <a:cs typeface="B Nazanin" panose="00000400000000000000" pitchFamily="2" charset="-78"/>
                      </a:endParaRPr>
                    </a:p>
                  </a:txBody>
                  <a:tcPr marL="4225" marR="4225" marT="4225" marB="0" anchor="ctr"/>
                </a:tc>
                <a:tc>
                  <a:txBody>
                    <a:bodyPr/>
                    <a:lstStyle/>
                    <a:p>
                      <a:pPr algn="ctr" fontAlgn="ctr"/>
                      <a:r>
                        <a:rPr lang="en-US" sz="1400" u="none" strike="noStrike">
                          <a:effectLst/>
                          <a:cs typeface="B Nazanin" panose="00000400000000000000" pitchFamily="2" charset="-78"/>
                        </a:rPr>
                        <a:t>70</a:t>
                      </a:r>
                      <a:endParaRPr lang="en-US" sz="1400" b="0" i="0" u="none" strike="noStrike">
                        <a:solidFill>
                          <a:srgbClr val="000000"/>
                        </a:solidFill>
                        <a:effectLst/>
                        <a:latin typeface="B Zar" panose="00000400000000000000" pitchFamily="2" charset="-78"/>
                        <a:cs typeface="B Nazanin" panose="00000400000000000000" pitchFamily="2" charset="-78"/>
                      </a:endParaRPr>
                    </a:p>
                  </a:txBody>
                  <a:tcPr marL="4225" marR="4225" marT="4225" marB="0" anchor="ctr"/>
                </a:tc>
                <a:tc>
                  <a:txBody>
                    <a:bodyPr/>
                    <a:lstStyle/>
                    <a:p>
                      <a:pPr algn="ctr" fontAlgn="ctr"/>
                      <a:r>
                        <a:rPr lang="en-US" sz="1400" u="none" strike="noStrike">
                          <a:effectLst/>
                          <a:cs typeface="B Nazanin" panose="00000400000000000000" pitchFamily="2" charset="-78"/>
                        </a:rPr>
                        <a:t>402</a:t>
                      </a:r>
                      <a:endParaRPr lang="en-US" sz="1400" b="0" i="0" u="none" strike="noStrike">
                        <a:solidFill>
                          <a:srgbClr val="000000"/>
                        </a:solidFill>
                        <a:effectLst/>
                        <a:latin typeface="B Zar" panose="00000400000000000000" pitchFamily="2" charset="-78"/>
                        <a:cs typeface="B Nazanin" panose="00000400000000000000" pitchFamily="2" charset="-78"/>
                      </a:endParaRPr>
                    </a:p>
                  </a:txBody>
                  <a:tcPr marL="4225" marR="4225" marT="4225" marB="0" anchor="ctr"/>
                </a:tc>
                <a:tc>
                  <a:txBody>
                    <a:bodyPr/>
                    <a:lstStyle/>
                    <a:p>
                      <a:pPr algn="ctr" fontAlgn="ctr"/>
                      <a:r>
                        <a:rPr lang="en-US" sz="1400" u="none" strike="noStrike">
                          <a:effectLst/>
                          <a:cs typeface="B Nazanin" panose="00000400000000000000" pitchFamily="2" charset="-78"/>
                        </a:rPr>
                        <a:t>338</a:t>
                      </a:r>
                      <a:endParaRPr lang="en-US" sz="1400" b="0" i="0" u="none" strike="noStrike">
                        <a:solidFill>
                          <a:srgbClr val="000000"/>
                        </a:solidFill>
                        <a:effectLst/>
                        <a:latin typeface="B Zar" panose="00000400000000000000" pitchFamily="2" charset="-78"/>
                        <a:cs typeface="B Nazanin" panose="00000400000000000000" pitchFamily="2" charset="-78"/>
                      </a:endParaRPr>
                    </a:p>
                  </a:txBody>
                  <a:tcPr marL="4225" marR="4225" marT="4225" marB="0" anchor="ctr"/>
                </a:tc>
                <a:tc>
                  <a:txBody>
                    <a:bodyPr/>
                    <a:lstStyle/>
                    <a:p>
                      <a:pPr algn="ctr" rtl="1" fontAlgn="t"/>
                      <a:r>
                        <a:rPr lang="en-US" sz="1400" u="none" strike="noStrike">
                          <a:effectLst/>
                          <a:cs typeface="B Nazanin" panose="00000400000000000000" pitchFamily="2" charset="-78"/>
                        </a:rPr>
                        <a:t>1361</a:t>
                      </a:r>
                      <a:endParaRPr lang="en-US" sz="1400" b="1" i="0" u="none" strike="noStrike">
                        <a:solidFill>
                          <a:srgbClr val="000000"/>
                        </a:solidFill>
                        <a:effectLst/>
                        <a:latin typeface="B Zar" panose="00000400000000000000" pitchFamily="2" charset="-78"/>
                        <a:cs typeface="B Nazanin" panose="00000400000000000000" pitchFamily="2" charset="-78"/>
                      </a:endParaRPr>
                    </a:p>
                  </a:txBody>
                  <a:tcPr marL="4225" marR="4225" marT="4225" marB="0"/>
                </a:tc>
                <a:tc>
                  <a:txBody>
                    <a:bodyPr/>
                    <a:lstStyle/>
                    <a:p>
                      <a:pPr algn="ctr" fontAlgn="ctr"/>
                      <a:r>
                        <a:rPr lang="en-US" sz="1400" u="none" strike="noStrike">
                          <a:effectLst/>
                          <a:cs typeface="B Nazanin" panose="00000400000000000000" pitchFamily="2" charset="-78"/>
                        </a:rPr>
                        <a:t>1699</a:t>
                      </a:r>
                      <a:endParaRPr lang="en-US" sz="1400" b="0" i="0" u="none" strike="noStrike">
                        <a:solidFill>
                          <a:srgbClr val="000000"/>
                        </a:solidFill>
                        <a:effectLst/>
                        <a:latin typeface="B Zar" panose="00000400000000000000" pitchFamily="2" charset="-78"/>
                        <a:cs typeface="B Nazanin" panose="00000400000000000000" pitchFamily="2" charset="-78"/>
                      </a:endParaRPr>
                    </a:p>
                  </a:txBody>
                  <a:tcPr marL="4225" marR="4225" marT="4225" marB="0" anchor="ctr"/>
                </a:tc>
                <a:tc>
                  <a:txBody>
                    <a:bodyPr/>
                    <a:lstStyle/>
                    <a:p>
                      <a:pPr algn="ctr" fontAlgn="ctr"/>
                      <a:r>
                        <a:rPr lang="en-US" sz="1400" u="none" strike="noStrike">
                          <a:effectLst/>
                          <a:cs typeface="B Nazanin" panose="00000400000000000000" pitchFamily="2" charset="-78"/>
                        </a:rPr>
                        <a:t>34.35</a:t>
                      </a:r>
                      <a:endParaRPr lang="en-US" sz="1400" b="0" i="0" u="none" strike="noStrike">
                        <a:solidFill>
                          <a:srgbClr val="000000"/>
                        </a:solidFill>
                        <a:effectLst/>
                        <a:latin typeface="B Zar" panose="00000400000000000000" pitchFamily="2" charset="-78"/>
                        <a:cs typeface="B Nazanin" panose="00000400000000000000" pitchFamily="2" charset="-78"/>
                      </a:endParaRPr>
                    </a:p>
                  </a:txBody>
                  <a:tcPr marL="4225" marR="4225" marT="4225" marB="0" anchor="ctr"/>
                </a:tc>
                <a:tc>
                  <a:txBody>
                    <a:bodyPr/>
                    <a:lstStyle/>
                    <a:p>
                      <a:pPr algn="ctr" fontAlgn="ctr"/>
                      <a:r>
                        <a:rPr lang="en-US" sz="1400" u="none" strike="noStrike">
                          <a:effectLst/>
                          <a:cs typeface="B Nazanin" panose="00000400000000000000" pitchFamily="2" charset="-78"/>
                        </a:rPr>
                        <a:t>51.089</a:t>
                      </a:r>
                      <a:endParaRPr lang="en-US" sz="1400" b="0" i="0" u="none" strike="noStrike">
                        <a:solidFill>
                          <a:srgbClr val="000000"/>
                        </a:solidFill>
                        <a:effectLst/>
                        <a:latin typeface="B Zar" panose="00000400000000000000" pitchFamily="2" charset="-78"/>
                        <a:cs typeface="B Nazanin" panose="00000400000000000000" pitchFamily="2" charset="-78"/>
                      </a:endParaRPr>
                    </a:p>
                  </a:txBody>
                  <a:tcPr marL="4225" marR="4225" marT="4225" marB="0" anchor="ctr"/>
                </a:tc>
                <a:tc>
                  <a:txBody>
                    <a:bodyPr/>
                    <a:lstStyle/>
                    <a:p>
                      <a:pPr algn="ctr" fontAlgn="ctr"/>
                      <a:r>
                        <a:rPr lang="en-US" sz="1400" u="none" strike="noStrike">
                          <a:effectLst/>
                          <a:cs typeface="B Nazanin" panose="00000400000000000000" pitchFamily="2" charset="-78"/>
                        </a:rPr>
                        <a:t>46.573</a:t>
                      </a:r>
                      <a:endParaRPr lang="en-US" sz="1400" b="0" i="0" u="none" strike="noStrike">
                        <a:solidFill>
                          <a:srgbClr val="000000"/>
                        </a:solidFill>
                        <a:effectLst/>
                        <a:latin typeface="B Zar" panose="00000400000000000000" pitchFamily="2" charset="-78"/>
                        <a:cs typeface="B Nazanin" panose="00000400000000000000" pitchFamily="2" charset="-78"/>
                      </a:endParaRPr>
                    </a:p>
                  </a:txBody>
                  <a:tcPr marL="4225" marR="4225" marT="4225" marB="0" anchor="ctr"/>
                </a:tc>
                <a:tc>
                  <a:txBody>
                    <a:bodyPr/>
                    <a:lstStyle/>
                    <a:p>
                      <a:pPr algn="r" fontAlgn="b"/>
                      <a:r>
                        <a:rPr lang="en-US" sz="1400" u="none" strike="noStrike">
                          <a:effectLst/>
                          <a:cs typeface="B Nazanin" panose="00000400000000000000" pitchFamily="2" charset="-78"/>
                        </a:rPr>
                        <a:t>984</a:t>
                      </a:r>
                      <a:endParaRPr lang="en-US" sz="1400" b="0" i="0" u="none" strike="noStrike">
                        <a:solidFill>
                          <a:srgbClr val="000000"/>
                        </a:solidFill>
                        <a:effectLst/>
                        <a:latin typeface="Calibri" panose="020F0502020204030204" pitchFamily="34" charset="0"/>
                        <a:cs typeface="B Nazanin" panose="00000400000000000000" pitchFamily="2" charset="-78"/>
                      </a:endParaRPr>
                    </a:p>
                  </a:txBody>
                  <a:tcPr marL="4225" marR="4225" marT="4225" marB="0" anchor="b"/>
                </a:tc>
                <a:tc>
                  <a:txBody>
                    <a:bodyPr/>
                    <a:lstStyle/>
                    <a:p>
                      <a:pPr algn="r" fontAlgn="b"/>
                      <a:r>
                        <a:rPr lang="en-US" sz="1400" u="none" strike="noStrike">
                          <a:effectLst/>
                          <a:cs typeface="B Nazanin" panose="00000400000000000000" pitchFamily="2" charset="-78"/>
                        </a:rPr>
                        <a:t>2664</a:t>
                      </a:r>
                      <a:endParaRPr lang="en-US" sz="1400" b="0" i="0" u="none" strike="noStrike">
                        <a:solidFill>
                          <a:srgbClr val="000000"/>
                        </a:solidFill>
                        <a:effectLst/>
                        <a:latin typeface="Calibri" panose="020F0502020204030204" pitchFamily="34" charset="0"/>
                        <a:cs typeface="B Nazanin" panose="00000400000000000000" pitchFamily="2" charset="-78"/>
                      </a:endParaRPr>
                    </a:p>
                  </a:txBody>
                  <a:tcPr marL="4225" marR="4225" marT="4225" marB="0" anchor="b"/>
                </a:tc>
                <a:tc>
                  <a:txBody>
                    <a:bodyPr/>
                    <a:lstStyle/>
                    <a:p>
                      <a:pPr algn="r" fontAlgn="b"/>
                      <a:r>
                        <a:rPr lang="en-US" sz="1400" u="none" strike="noStrike" dirty="0">
                          <a:effectLst/>
                          <a:cs typeface="B Nazanin" panose="00000400000000000000" pitchFamily="2" charset="-78"/>
                        </a:rPr>
                        <a:t>3648</a:t>
                      </a:r>
                      <a:endParaRPr lang="en-US" sz="1400" b="0" i="0" u="none" strike="noStrike" dirty="0">
                        <a:solidFill>
                          <a:srgbClr val="000000"/>
                        </a:solidFill>
                        <a:effectLst/>
                        <a:latin typeface="Calibri" panose="020F0502020204030204" pitchFamily="34" charset="0"/>
                        <a:cs typeface="B Nazanin" panose="00000400000000000000" pitchFamily="2" charset="-78"/>
                      </a:endParaRPr>
                    </a:p>
                  </a:txBody>
                  <a:tcPr marL="4225" marR="4225" marT="4225" marB="0" anchor="b"/>
                </a:tc>
                <a:extLst>
                  <a:ext uri="{0D108BD9-81ED-4DB2-BD59-A6C34878D82A}">
                    <a16:rowId xmlns="" xmlns:a16="http://schemas.microsoft.com/office/drawing/2014/main" val="1299679025"/>
                  </a:ext>
                </a:extLst>
              </a:tr>
            </a:tbl>
          </a:graphicData>
        </a:graphic>
      </p:graphicFrame>
    </p:spTree>
    <p:extLst>
      <p:ext uri="{BB962C8B-B14F-4D97-AF65-F5344CB8AC3E}">
        <p14:creationId xmlns="" xmlns:p14="http://schemas.microsoft.com/office/powerpoint/2010/main" val="1280113924"/>
      </p:ext>
    </p:extLst>
  </p:cSld>
  <p:clrMapOvr>
    <a:masterClrMapping/>
  </p:clrMapOvr>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graphicFrame>
        <p:nvGraphicFramePr>
          <p:cNvPr id="4" name="Chart 3"/>
          <p:cNvGraphicFramePr>
            <a:graphicFrameLocks/>
          </p:cNvGraphicFramePr>
          <p:nvPr>
            <p:extLst>
              <p:ext uri="{D42A27DB-BD31-4B8C-83A1-F6EECF244321}">
                <p14:modId xmlns="" xmlns:p14="http://schemas.microsoft.com/office/powerpoint/2010/main" val="1895033095"/>
              </p:ext>
            </p:extLst>
          </p:nvPr>
        </p:nvGraphicFramePr>
        <p:xfrm>
          <a:off x="677334" y="609599"/>
          <a:ext cx="9257974" cy="5298831"/>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 xmlns:p14="http://schemas.microsoft.com/office/powerpoint/2010/main" val="372666935"/>
      </p:ext>
    </p:extLst>
  </p:cSld>
  <p:clrMapOvr>
    <a:masterClrMapping/>
  </p:clrMapOvr>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graphicFrame>
        <p:nvGraphicFramePr>
          <p:cNvPr id="4" name="Chart 3"/>
          <p:cNvGraphicFramePr>
            <a:graphicFrameLocks/>
          </p:cNvGraphicFramePr>
          <p:nvPr>
            <p:extLst>
              <p:ext uri="{D42A27DB-BD31-4B8C-83A1-F6EECF244321}">
                <p14:modId xmlns="" xmlns:p14="http://schemas.microsoft.com/office/powerpoint/2010/main" val="3522293264"/>
              </p:ext>
            </p:extLst>
          </p:nvPr>
        </p:nvGraphicFramePr>
        <p:xfrm>
          <a:off x="677334" y="609600"/>
          <a:ext cx="8596668" cy="5431762"/>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 xmlns:p14="http://schemas.microsoft.com/office/powerpoint/2010/main" val="3174446109"/>
      </p:ext>
    </p:extLst>
  </p:cSld>
  <p:clrMapOvr>
    <a:masterClrMapping/>
  </p:clrMapOvr>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graphicFrame>
        <p:nvGraphicFramePr>
          <p:cNvPr id="4" name="Chart 3"/>
          <p:cNvGraphicFramePr>
            <a:graphicFrameLocks/>
          </p:cNvGraphicFramePr>
          <p:nvPr>
            <p:extLst>
              <p:ext uri="{D42A27DB-BD31-4B8C-83A1-F6EECF244321}">
                <p14:modId xmlns="" xmlns:p14="http://schemas.microsoft.com/office/powerpoint/2010/main" val="4087679563"/>
              </p:ext>
            </p:extLst>
          </p:nvPr>
        </p:nvGraphicFramePr>
        <p:xfrm>
          <a:off x="677333" y="609600"/>
          <a:ext cx="9141915" cy="5431762"/>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 xmlns:p14="http://schemas.microsoft.com/office/powerpoint/2010/main" val="335560716"/>
      </p:ext>
    </p:extLst>
  </p:cSld>
  <p:clrMapOvr>
    <a:masterClrMapping/>
  </p:clrMapOvr>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dirty="0"/>
          </a:p>
        </p:txBody>
      </p:sp>
      <p:sp>
        <p:nvSpPr>
          <p:cNvPr id="4" name="Rounded Rectangular Callout 3"/>
          <p:cNvSpPr/>
          <p:nvPr/>
        </p:nvSpPr>
        <p:spPr>
          <a:xfrm>
            <a:off x="2199860" y="2057400"/>
            <a:ext cx="4982818" cy="1676400"/>
          </a:xfrm>
          <a:prstGeom prst="wedgeRoundRectCallou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2800" b="1" dirty="0" smtClean="0">
                <a:solidFill>
                  <a:schemeClr val="tx1"/>
                </a:solidFill>
                <a:cs typeface="B Zar" pitchFamily="2" charset="-78"/>
              </a:rPr>
              <a:t>شاخص دو بار مراقبت پس از زایمان</a:t>
            </a:r>
            <a:endParaRPr lang="en-US" sz="2800" b="1" dirty="0">
              <a:solidFill>
                <a:schemeClr val="tx1"/>
              </a:solidFill>
              <a:cs typeface="B Zar" pitchFamily="2" charset="-78"/>
            </a:endParaRPr>
          </a:p>
        </p:txBody>
      </p:sp>
    </p:spTree>
    <p:extLst>
      <p:ext uri="{BB962C8B-B14F-4D97-AF65-F5344CB8AC3E}">
        <p14:creationId xmlns="" xmlns:p14="http://schemas.microsoft.com/office/powerpoint/2010/main" val="2282814344"/>
      </p:ext>
    </p:extLst>
  </p:cSld>
  <p:clrMapOvr>
    <a:masterClrMapping/>
  </p:clrMapOvr>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graphicFrame>
        <p:nvGraphicFramePr>
          <p:cNvPr id="4" name="Chart 3"/>
          <p:cNvGraphicFramePr>
            <a:graphicFrameLocks/>
          </p:cNvGraphicFramePr>
          <p:nvPr>
            <p:extLst>
              <p:ext uri="{D42A27DB-BD31-4B8C-83A1-F6EECF244321}">
                <p14:modId xmlns="" xmlns:p14="http://schemas.microsoft.com/office/powerpoint/2010/main" val="3635234257"/>
              </p:ext>
            </p:extLst>
          </p:nvPr>
        </p:nvGraphicFramePr>
        <p:xfrm>
          <a:off x="677334" y="609600"/>
          <a:ext cx="9275558" cy="5431762"/>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 xmlns:p14="http://schemas.microsoft.com/office/powerpoint/2010/main" val="1945620910"/>
      </p:ext>
    </p:extLst>
  </p:cSld>
  <p:clrMapOvr>
    <a:masterClrMapping/>
  </p:clrMapOvr>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dirty="0"/>
          </a:p>
        </p:txBody>
      </p:sp>
      <p:sp>
        <p:nvSpPr>
          <p:cNvPr id="4" name="Rounded Rectangular Callout 3"/>
          <p:cNvSpPr/>
          <p:nvPr/>
        </p:nvSpPr>
        <p:spPr>
          <a:xfrm>
            <a:off x="1798011" y="2279496"/>
            <a:ext cx="7021902" cy="2536167"/>
          </a:xfrm>
          <a:prstGeom prst="wedgeRoundRectCallou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b="1" dirty="0" smtClean="0">
                <a:solidFill>
                  <a:schemeClr val="tx1"/>
                </a:solidFill>
                <a:cs typeface="B Zar" pitchFamily="2" charset="-78"/>
              </a:rPr>
              <a:t>برنامه پیشگیری از سقط عمدی جنین ( برنامه نفس و کارگروه پیشگیری از سقط عمدی جنین و بسته حفظ حیات  ) </a:t>
            </a:r>
            <a:endParaRPr lang="en-US" b="1" dirty="0">
              <a:solidFill>
                <a:schemeClr val="tx1"/>
              </a:solidFill>
              <a:cs typeface="B Zar" pitchFamily="2" charset="-78"/>
            </a:endParaRPr>
          </a:p>
        </p:txBody>
      </p:sp>
    </p:spTree>
    <p:extLst>
      <p:ext uri="{BB962C8B-B14F-4D97-AF65-F5344CB8AC3E}">
        <p14:creationId xmlns="" xmlns:p14="http://schemas.microsoft.com/office/powerpoint/2010/main" val="2419765299"/>
      </p:ext>
    </p:extLst>
  </p:cSld>
  <p:clrMapOvr>
    <a:masterClrMapping/>
  </p:clrMapOvr>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a:xfrm>
            <a:off x="823913" y="209550"/>
            <a:ext cx="10515600" cy="295275"/>
          </a:xfrm>
        </p:spPr>
        <p:txBody>
          <a:bodyPr>
            <a:normAutofit fontScale="90000"/>
          </a:bodyPr>
          <a:lstStyle/>
          <a:p>
            <a:pPr algn="ctr" eaLnBrk="1" hangingPunct="1"/>
            <a:r>
              <a:rPr lang="fa-IR" altLang="en-US" sz="2800" b="1" smtClean="0">
                <a:cs typeface="B Nazanin" pitchFamily="2" charset="-78"/>
              </a:rPr>
              <a:t>آمارمشاوره پیشگیری از سقط عمدی جنین 1404</a:t>
            </a:r>
            <a:endParaRPr lang="en-US" altLang="en-US" sz="2800" b="1" smtClean="0">
              <a:cs typeface="B Nazanin" pitchFamily="2" charset="-78"/>
            </a:endParaRPr>
          </a:p>
        </p:txBody>
      </p:sp>
      <p:graphicFrame>
        <p:nvGraphicFramePr>
          <p:cNvPr id="6" name="Content Placeholder 5"/>
          <p:cNvGraphicFramePr>
            <a:graphicFrameLocks noGrp="1"/>
          </p:cNvGraphicFramePr>
          <p:nvPr>
            <p:ph idx="1"/>
          </p:nvPr>
        </p:nvGraphicFramePr>
        <p:xfrm>
          <a:off x="217488" y="735013"/>
          <a:ext cx="11684703" cy="5192164"/>
        </p:xfrm>
        <a:graphic>
          <a:graphicData uri="http://schemas.openxmlformats.org/drawingml/2006/table">
            <a:tbl>
              <a:tblPr/>
              <a:tblGrid>
                <a:gridCol w="1034062">
                  <a:extLst>
                    <a:ext uri="{9D8B030D-6E8A-4147-A177-3AD203B41FA5}">
                      <a16:colId xmlns="" xmlns:a16="http://schemas.microsoft.com/office/drawing/2014/main" val="20000"/>
                    </a:ext>
                  </a:extLst>
                </a:gridCol>
                <a:gridCol w="845184">
                  <a:extLst>
                    <a:ext uri="{9D8B030D-6E8A-4147-A177-3AD203B41FA5}">
                      <a16:colId xmlns="" xmlns:a16="http://schemas.microsoft.com/office/drawing/2014/main" val="20001"/>
                    </a:ext>
                  </a:extLst>
                </a:gridCol>
                <a:gridCol w="477555">
                  <a:extLst>
                    <a:ext uri="{9D8B030D-6E8A-4147-A177-3AD203B41FA5}">
                      <a16:colId xmlns="" xmlns:a16="http://schemas.microsoft.com/office/drawing/2014/main" val="20002"/>
                    </a:ext>
                  </a:extLst>
                </a:gridCol>
                <a:gridCol w="727278">
                  <a:extLst>
                    <a:ext uri="{9D8B030D-6E8A-4147-A177-3AD203B41FA5}">
                      <a16:colId xmlns="" xmlns:a16="http://schemas.microsoft.com/office/drawing/2014/main" val="20003"/>
                    </a:ext>
                  </a:extLst>
                </a:gridCol>
                <a:gridCol w="683339">
                  <a:extLst>
                    <a:ext uri="{9D8B030D-6E8A-4147-A177-3AD203B41FA5}">
                      <a16:colId xmlns="" xmlns:a16="http://schemas.microsoft.com/office/drawing/2014/main" val="20004"/>
                    </a:ext>
                  </a:extLst>
                </a:gridCol>
                <a:gridCol w="701320">
                  <a:extLst>
                    <a:ext uri="{9D8B030D-6E8A-4147-A177-3AD203B41FA5}">
                      <a16:colId xmlns="" xmlns:a16="http://schemas.microsoft.com/office/drawing/2014/main" val="20005"/>
                    </a:ext>
                  </a:extLst>
                </a:gridCol>
                <a:gridCol w="845184">
                  <a:extLst>
                    <a:ext uri="{9D8B030D-6E8A-4147-A177-3AD203B41FA5}">
                      <a16:colId xmlns="" xmlns:a16="http://schemas.microsoft.com/office/drawing/2014/main" val="20006"/>
                    </a:ext>
                  </a:extLst>
                </a:gridCol>
                <a:gridCol w="683339">
                  <a:extLst>
                    <a:ext uri="{9D8B030D-6E8A-4147-A177-3AD203B41FA5}">
                      <a16:colId xmlns="" xmlns:a16="http://schemas.microsoft.com/office/drawing/2014/main" val="20007"/>
                    </a:ext>
                  </a:extLst>
                </a:gridCol>
                <a:gridCol w="719305">
                  <a:extLst>
                    <a:ext uri="{9D8B030D-6E8A-4147-A177-3AD203B41FA5}">
                      <a16:colId xmlns="" xmlns:a16="http://schemas.microsoft.com/office/drawing/2014/main" val="20008"/>
                    </a:ext>
                  </a:extLst>
                </a:gridCol>
                <a:gridCol w="755270">
                  <a:extLst>
                    <a:ext uri="{9D8B030D-6E8A-4147-A177-3AD203B41FA5}">
                      <a16:colId xmlns="" xmlns:a16="http://schemas.microsoft.com/office/drawing/2014/main" val="20009"/>
                    </a:ext>
                  </a:extLst>
                </a:gridCol>
                <a:gridCol w="665357">
                  <a:extLst>
                    <a:ext uri="{9D8B030D-6E8A-4147-A177-3AD203B41FA5}">
                      <a16:colId xmlns="" xmlns:a16="http://schemas.microsoft.com/office/drawing/2014/main" val="20010"/>
                    </a:ext>
                  </a:extLst>
                </a:gridCol>
                <a:gridCol w="829937">
                  <a:extLst>
                    <a:ext uri="{9D8B030D-6E8A-4147-A177-3AD203B41FA5}">
                      <a16:colId xmlns="" xmlns:a16="http://schemas.microsoft.com/office/drawing/2014/main" val="20011"/>
                    </a:ext>
                  </a:extLst>
                </a:gridCol>
                <a:gridCol w="1051523">
                  <a:extLst>
                    <a:ext uri="{9D8B030D-6E8A-4147-A177-3AD203B41FA5}">
                      <a16:colId xmlns="" xmlns:a16="http://schemas.microsoft.com/office/drawing/2014/main" val="20012"/>
                    </a:ext>
                  </a:extLst>
                </a:gridCol>
                <a:gridCol w="669152">
                  <a:extLst>
                    <a:ext uri="{9D8B030D-6E8A-4147-A177-3AD203B41FA5}">
                      <a16:colId xmlns="" xmlns:a16="http://schemas.microsoft.com/office/drawing/2014/main" val="20013"/>
                    </a:ext>
                  </a:extLst>
                </a:gridCol>
                <a:gridCol w="996898">
                  <a:extLst>
                    <a:ext uri="{9D8B030D-6E8A-4147-A177-3AD203B41FA5}">
                      <a16:colId xmlns="" xmlns:a16="http://schemas.microsoft.com/office/drawing/2014/main" val="20014"/>
                    </a:ext>
                  </a:extLst>
                </a:gridCol>
              </a:tblGrid>
              <a:tr h="1410890">
                <a:tc>
                  <a:txBody>
                    <a:bodyPr/>
                    <a:lstStyle/>
                    <a:p>
                      <a:pPr marL="0" marR="0" algn="ctr">
                        <a:lnSpc>
                          <a:spcPct val="115000"/>
                        </a:lnSpc>
                        <a:spcBef>
                          <a:spcPts val="0"/>
                        </a:spcBef>
                        <a:spcAft>
                          <a:spcPts val="1000"/>
                        </a:spcAft>
                      </a:pPr>
                      <a:r>
                        <a:rPr lang="ar-DZ" sz="1400" b="1" dirty="0">
                          <a:latin typeface="Calibri"/>
                          <a:ea typeface="Times New Roman"/>
                          <a:cs typeface="B Nazanin" pitchFamily="2" charset="-78"/>
                        </a:rPr>
                        <a:t>کل سقط های ثبت شده در سامانه سیب</a:t>
                      </a:r>
                      <a:r>
                        <a:rPr lang="fa-IR" sz="1400" b="1" dirty="0">
                          <a:latin typeface="Calibri"/>
                          <a:ea typeface="Times New Roman"/>
                          <a:cs typeface="B Nazanin" pitchFamily="2" charset="-78"/>
                        </a:rPr>
                        <a:t> به علت سقط عمدی </a:t>
                      </a:r>
                      <a:r>
                        <a:rPr lang="fa-IR" sz="1400" b="1" dirty="0" smtClean="0">
                          <a:latin typeface="Calibri"/>
                          <a:ea typeface="Times New Roman"/>
                          <a:cs typeface="B Nazanin" pitchFamily="2" charset="-78"/>
                        </a:rPr>
                        <a:t>در سال 1404 </a:t>
                      </a:r>
                      <a:endParaRPr lang="en-US" sz="1400" dirty="0">
                        <a:latin typeface="Calibri"/>
                        <a:ea typeface="Times New Roman"/>
                        <a:cs typeface="B Nazanin" pitchFamily="2" charset="-78"/>
                      </a:endParaRPr>
                    </a:p>
                  </a:txBody>
                  <a:tcPr marL="4007" marR="4007" marT="400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c>
                  <a:txBody>
                    <a:bodyPr/>
                    <a:lstStyle/>
                    <a:p>
                      <a:pPr marL="0" marR="0" algn="ctr">
                        <a:lnSpc>
                          <a:spcPct val="115000"/>
                        </a:lnSpc>
                        <a:spcBef>
                          <a:spcPts val="0"/>
                        </a:spcBef>
                        <a:spcAft>
                          <a:spcPts val="1000"/>
                        </a:spcAft>
                      </a:pPr>
                      <a:r>
                        <a:rPr lang="ar-DZ" sz="1400" b="1" dirty="0">
                          <a:latin typeface="Calibri"/>
                          <a:ea typeface="Times New Roman"/>
                          <a:cs typeface="B Nazanin" pitchFamily="2" charset="-78"/>
                        </a:rPr>
                        <a:t>موارد بستری به علت </a:t>
                      </a:r>
                      <a:r>
                        <a:rPr lang="fa-IR" sz="1400" b="1" dirty="0">
                          <a:latin typeface="Calibri"/>
                          <a:ea typeface="Times New Roman"/>
                          <a:cs typeface="B Nazanin" pitchFamily="2" charset="-78"/>
                        </a:rPr>
                        <a:t>دستکاری در </a:t>
                      </a:r>
                      <a:r>
                        <a:rPr lang="fa-IR" sz="1400" b="1" dirty="0" smtClean="0">
                          <a:latin typeface="Calibri"/>
                          <a:ea typeface="Times New Roman"/>
                          <a:cs typeface="B Nazanin" pitchFamily="2" charset="-78"/>
                        </a:rPr>
                        <a:t>سال 1404 </a:t>
                      </a:r>
                      <a:endParaRPr lang="en-US" sz="1400" dirty="0">
                        <a:latin typeface="Calibri"/>
                        <a:ea typeface="Times New Roman"/>
                        <a:cs typeface="B Nazanin" pitchFamily="2" charset="-78"/>
                      </a:endParaRPr>
                    </a:p>
                  </a:txBody>
                  <a:tcPr marL="4007" marR="4007" marT="400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c>
                  <a:txBody>
                    <a:bodyPr/>
                    <a:lstStyle/>
                    <a:p>
                      <a:pPr marL="0" marR="0" indent="0" algn="ctr" defTabSz="914400" rtl="1" eaLnBrk="1" fontAlgn="auto" latinLnBrk="0" hangingPunct="1">
                        <a:lnSpc>
                          <a:spcPct val="115000"/>
                        </a:lnSpc>
                        <a:spcBef>
                          <a:spcPts val="0"/>
                        </a:spcBef>
                        <a:spcAft>
                          <a:spcPts val="1000"/>
                        </a:spcAft>
                        <a:buClrTx/>
                        <a:buSzTx/>
                        <a:buFontTx/>
                        <a:buNone/>
                        <a:tabLst/>
                        <a:defRPr/>
                      </a:pPr>
                      <a:r>
                        <a:rPr lang="fa-IR" sz="1400" b="1" dirty="0" smtClean="0">
                          <a:latin typeface="+mn-lt"/>
                          <a:ea typeface="Times New Roman"/>
                          <a:cs typeface="B Nazanin" pitchFamily="2" charset="-78"/>
                        </a:rPr>
                        <a:t>اسفند ماه 1404</a:t>
                      </a:r>
                      <a:endParaRPr lang="en-US" sz="1400" b="1" dirty="0" smtClean="0">
                        <a:latin typeface="+mn-lt"/>
                        <a:ea typeface="Times New Roman"/>
                        <a:cs typeface="B Nazanin" pitchFamily="2" charset="-78"/>
                      </a:endParaRPr>
                    </a:p>
                    <a:p>
                      <a:pPr marL="0" marR="0" algn="ctr" rtl="1">
                        <a:lnSpc>
                          <a:spcPct val="115000"/>
                        </a:lnSpc>
                        <a:spcBef>
                          <a:spcPts val="0"/>
                        </a:spcBef>
                        <a:spcAft>
                          <a:spcPts val="1000"/>
                        </a:spcAft>
                      </a:pPr>
                      <a:endParaRPr lang="en-US" sz="1400" b="1" dirty="0">
                        <a:latin typeface="Calibri"/>
                        <a:ea typeface="Times New Roman"/>
                        <a:cs typeface="B Nazanin" pitchFamily="2" charset="-78"/>
                      </a:endParaRPr>
                    </a:p>
                  </a:txBody>
                  <a:tcPr marL="4007" marR="4007" marT="4004"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c>
                  <a:txBody>
                    <a:bodyPr/>
                    <a:lstStyle/>
                    <a:p>
                      <a:pPr marL="0" marR="0" algn="ctr" rtl="1">
                        <a:lnSpc>
                          <a:spcPct val="115000"/>
                        </a:lnSpc>
                        <a:spcBef>
                          <a:spcPts val="0"/>
                        </a:spcBef>
                        <a:spcAft>
                          <a:spcPts val="1000"/>
                        </a:spcAft>
                      </a:pPr>
                      <a:r>
                        <a:rPr lang="fa-IR" sz="1400" b="1" dirty="0" smtClean="0">
                          <a:latin typeface="Calibri"/>
                          <a:ea typeface="Times New Roman"/>
                          <a:cs typeface="B Nazanin" pitchFamily="2" charset="-78"/>
                        </a:rPr>
                        <a:t>بهمن ماه 1404</a:t>
                      </a:r>
                      <a:endParaRPr lang="en-US" sz="1400" b="1" dirty="0">
                        <a:latin typeface="Calibri"/>
                        <a:ea typeface="Times New Roman"/>
                        <a:cs typeface="B Nazanin" pitchFamily="2" charset="-78"/>
                      </a:endParaRPr>
                    </a:p>
                  </a:txBody>
                  <a:tcPr marL="4007" marR="4007" marT="4004"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c>
                  <a:txBody>
                    <a:bodyPr/>
                    <a:lstStyle/>
                    <a:p>
                      <a:pPr marL="0" marR="0" algn="ctr" rtl="1">
                        <a:lnSpc>
                          <a:spcPct val="115000"/>
                        </a:lnSpc>
                        <a:spcBef>
                          <a:spcPts val="0"/>
                        </a:spcBef>
                        <a:spcAft>
                          <a:spcPts val="1000"/>
                        </a:spcAft>
                      </a:pPr>
                      <a:r>
                        <a:rPr lang="fa-IR" sz="1400" b="1" dirty="0" smtClean="0">
                          <a:latin typeface="Calibri"/>
                          <a:ea typeface="Times New Roman"/>
                          <a:cs typeface="B Nazanin" pitchFamily="2" charset="-78"/>
                        </a:rPr>
                        <a:t>دی ماه 1404</a:t>
                      </a:r>
                      <a:endParaRPr lang="en-US" sz="1400" b="1" dirty="0">
                        <a:latin typeface="Calibri"/>
                        <a:ea typeface="Times New Roman"/>
                        <a:cs typeface="B Nazanin" pitchFamily="2" charset="-78"/>
                      </a:endParaRPr>
                    </a:p>
                  </a:txBody>
                  <a:tcPr marL="4007" marR="4007" marT="4004"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c>
                  <a:txBody>
                    <a:bodyPr/>
                    <a:lstStyle/>
                    <a:p>
                      <a:pPr marL="0" marR="0" indent="0" algn="ctr" defTabSz="914400" rtl="1" eaLnBrk="1" fontAlgn="auto" latinLnBrk="0" hangingPunct="1">
                        <a:lnSpc>
                          <a:spcPct val="115000"/>
                        </a:lnSpc>
                        <a:spcBef>
                          <a:spcPts val="0"/>
                        </a:spcBef>
                        <a:spcAft>
                          <a:spcPts val="1000"/>
                        </a:spcAft>
                        <a:buClrTx/>
                        <a:buSzTx/>
                        <a:buFontTx/>
                        <a:buNone/>
                        <a:tabLst/>
                        <a:defRPr/>
                      </a:pPr>
                      <a:r>
                        <a:rPr lang="fa-IR" sz="1400" b="1" dirty="0" smtClean="0">
                          <a:latin typeface="+mn-lt"/>
                          <a:ea typeface="Times New Roman"/>
                          <a:cs typeface="B Nazanin" pitchFamily="2" charset="-78"/>
                        </a:rPr>
                        <a:t>آذر ماه 1404</a:t>
                      </a:r>
                      <a:endParaRPr lang="en-US" sz="1400" b="1" dirty="0" smtClean="0">
                        <a:latin typeface="+mn-lt"/>
                        <a:ea typeface="Times New Roman"/>
                        <a:cs typeface="B Nazanin" pitchFamily="2" charset="-78"/>
                      </a:endParaRPr>
                    </a:p>
                    <a:p>
                      <a:pPr marL="0" marR="0" algn="ctr" rtl="1">
                        <a:lnSpc>
                          <a:spcPct val="115000"/>
                        </a:lnSpc>
                        <a:spcBef>
                          <a:spcPts val="0"/>
                        </a:spcBef>
                        <a:spcAft>
                          <a:spcPts val="1000"/>
                        </a:spcAft>
                      </a:pPr>
                      <a:endParaRPr lang="en-US" sz="1400" b="1" dirty="0">
                        <a:latin typeface="Calibri"/>
                        <a:ea typeface="Times New Roman"/>
                        <a:cs typeface="B Nazanin" pitchFamily="2" charset="-78"/>
                      </a:endParaRPr>
                    </a:p>
                  </a:txBody>
                  <a:tcPr marL="4007" marR="4007" marT="4004"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c>
                  <a:txBody>
                    <a:bodyPr/>
                    <a:lstStyle/>
                    <a:p>
                      <a:pPr marL="0" marR="0" algn="ctr" rtl="1">
                        <a:lnSpc>
                          <a:spcPct val="115000"/>
                        </a:lnSpc>
                        <a:spcBef>
                          <a:spcPts val="0"/>
                        </a:spcBef>
                        <a:spcAft>
                          <a:spcPts val="1000"/>
                        </a:spcAft>
                      </a:pPr>
                      <a:r>
                        <a:rPr lang="fa-IR" sz="1400" b="1" dirty="0" smtClean="0">
                          <a:latin typeface="Calibri"/>
                          <a:ea typeface="Times New Roman"/>
                          <a:cs typeface="B Nazanin" pitchFamily="2" charset="-78"/>
                        </a:rPr>
                        <a:t>آبان ماه1404</a:t>
                      </a:r>
                      <a:endParaRPr lang="en-US" sz="1400" b="1" dirty="0">
                        <a:latin typeface="Calibri"/>
                        <a:ea typeface="Times New Roman"/>
                        <a:cs typeface="B Nazanin" pitchFamily="2" charset="-78"/>
                      </a:endParaRPr>
                    </a:p>
                  </a:txBody>
                  <a:tcPr marL="4007" marR="4007" marT="4004"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c>
                  <a:txBody>
                    <a:bodyPr/>
                    <a:lstStyle/>
                    <a:p>
                      <a:pPr marL="0" marR="0" algn="ctr" rtl="1">
                        <a:lnSpc>
                          <a:spcPct val="115000"/>
                        </a:lnSpc>
                        <a:spcBef>
                          <a:spcPts val="0"/>
                        </a:spcBef>
                        <a:spcAft>
                          <a:spcPts val="1000"/>
                        </a:spcAft>
                      </a:pPr>
                      <a:r>
                        <a:rPr lang="fa-IR" sz="1400" b="1" dirty="0" smtClean="0">
                          <a:latin typeface="Calibri"/>
                          <a:ea typeface="Times New Roman"/>
                          <a:cs typeface="B Nazanin" pitchFamily="2" charset="-78"/>
                        </a:rPr>
                        <a:t>مهر ماه1404</a:t>
                      </a:r>
                      <a:endParaRPr lang="en-US" sz="1400" dirty="0">
                        <a:latin typeface="Calibri"/>
                        <a:ea typeface="Times New Roman"/>
                        <a:cs typeface="B Nazanin" pitchFamily="2" charset="-78"/>
                      </a:endParaRPr>
                    </a:p>
                  </a:txBody>
                  <a:tcPr marL="4007" marR="4007" marT="4004"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c>
                  <a:txBody>
                    <a:bodyPr/>
                    <a:lstStyle/>
                    <a:p>
                      <a:pPr marL="0" marR="0" algn="ctr">
                        <a:lnSpc>
                          <a:spcPct val="115000"/>
                        </a:lnSpc>
                        <a:spcBef>
                          <a:spcPts val="0"/>
                        </a:spcBef>
                        <a:spcAft>
                          <a:spcPts val="1000"/>
                        </a:spcAft>
                      </a:pPr>
                      <a:r>
                        <a:rPr lang="fa-IR" sz="1400" b="1" dirty="0">
                          <a:latin typeface="Calibri"/>
                          <a:ea typeface="Times New Roman"/>
                          <a:cs typeface="B Nazanin" pitchFamily="2" charset="-78"/>
                        </a:rPr>
                        <a:t>شهریور </a:t>
                      </a:r>
                      <a:r>
                        <a:rPr lang="fa-IR" sz="1400" b="1" dirty="0" smtClean="0">
                          <a:latin typeface="Calibri"/>
                          <a:ea typeface="Times New Roman"/>
                          <a:cs typeface="B Nazanin" pitchFamily="2" charset="-78"/>
                        </a:rPr>
                        <a:t>1404ماه </a:t>
                      </a:r>
                      <a:endParaRPr lang="en-US" sz="1400" dirty="0">
                        <a:latin typeface="Calibri"/>
                        <a:ea typeface="Times New Roman"/>
                        <a:cs typeface="B Nazanin" pitchFamily="2" charset="-78"/>
                      </a:endParaRPr>
                    </a:p>
                  </a:txBody>
                  <a:tcPr marL="5342" marR="5342" marT="534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c>
                  <a:txBody>
                    <a:bodyPr/>
                    <a:lstStyle/>
                    <a:p>
                      <a:pPr marL="0" marR="0" algn="ctr">
                        <a:lnSpc>
                          <a:spcPct val="115000"/>
                        </a:lnSpc>
                        <a:spcBef>
                          <a:spcPts val="0"/>
                        </a:spcBef>
                        <a:spcAft>
                          <a:spcPts val="1000"/>
                        </a:spcAft>
                      </a:pPr>
                      <a:r>
                        <a:rPr lang="fa-IR" sz="1400" b="1" dirty="0">
                          <a:latin typeface="Calibri"/>
                          <a:ea typeface="Times New Roman"/>
                          <a:cs typeface="B Nazanin" pitchFamily="2" charset="-78"/>
                        </a:rPr>
                        <a:t>مرداد 1404 </a:t>
                      </a:r>
                      <a:endParaRPr lang="en-US" sz="1400" dirty="0">
                        <a:latin typeface="Calibri"/>
                        <a:ea typeface="Times New Roman"/>
                        <a:cs typeface="B Nazanin" pitchFamily="2" charset="-78"/>
                      </a:endParaRPr>
                    </a:p>
                  </a:txBody>
                  <a:tcPr marL="6678" marR="6678" marT="6676"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c>
                  <a:txBody>
                    <a:bodyPr/>
                    <a:lstStyle/>
                    <a:p>
                      <a:pPr marL="0" marR="0" algn="ctr" rtl="1">
                        <a:lnSpc>
                          <a:spcPct val="115000"/>
                        </a:lnSpc>
                        <a:spcBef>
                          <a:spcPts val="0"/>
                        </a:spcBef>
                        <a:spcAft>
                          <a:spcPts val="1000"/>
                        </a:spcAft>
                      </a:pPr>
                      <a:r>
                        <a:rPr lang="fa-IR" sz="1400" b="1" dirty="0">
                          <a:latin typeface="Calibri"/>
                          <a:ea typeface="Times New Roman"/>
                          <a:cs typeface="B Nazanin" pitchFamily="2" charset="-78"/>
                        </a:rPr>
                        <a:t> تیر ماه 1404 </a:t>
                      </a:r>
                      <a:endParaRPr lang="en-US" sz="1400" dirty="0">
                        <a:latin typeface="Calibri"/>
                        <a:ea typeface="Times New Roman"/>
                        <a:cs typeface="B Nazanin" pitchFamily="2" charset="-78"/>
                      </a:endParaRPr>
                    </a:p>
                  </a:txBody>
                  <a:tcPr marL="4007" marR="4007" marT="4004"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c>
                  <a:txBody>
                    <a:bodyPr/>
                    <a:lstStyle/>
                    <a:p>
                      <a:pPr marL="0" marR="0" algn="ctr">
                        <a:lnSpc>
                          <a:spcPct val="115000"/>
                        </a:lnSpc>
                        <a:spcBef>
                          <a:spcPts val="0"/>
                        </a:spcBef>
                        <a:spcAft>
                          <a:spcPts val="1000"/>
                        </a:spcAft>
                      </a:pPr>
                      <a:r>
                        <a:rPr lang="fa-IR" sz="1400" b="1" dirty="0">
                          <a:latin typeface="Calibri"/>
                          <a:ea typeface="Times New Roman"/>
                          <a:cs typeface="B Nazanin" pitchFamily="2" charset="-78"/>
                        </a:rPr>
                        <a:t>خردا ماه 1404 </a:t>
                      </a:r>
                      <a:endParaRPr lang="en-US" sz="1400" dirty="0">
                        <a:latin typeface="Calibri"/>
                        <a:ea typeface="Times New Roman"/>
                        <a:cs typeface="B Nazanin" pitchFamily="2" charset="-78"/>
                      </a:endParaRPr>
                    </a:p>
                  </a:txBody>
                  <a:tcPr marL="4007" marR="4007" marT="400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c>
                  <a:txBody>
                    <a:bodyPr/>
                    <a:lstStyle/>
                    <a:p>
                      <a:pPr marL="0" marR="0" algn="ctr">
                        <a:lnSpc>
                          <a:spcPct val="115000"/>
                        </a:lnSpc>
                        <a:spcBef>
                          <a:spcPts val="0"/>
                        </a:spcBef>
                        <a:spcAft>
                          <a:spcPts val="1000"/>
                        </a:spcAft>
                      </a:pPr>
                      <a:r>
                        <a:rPr lang="fa-IR" sz="1400" b="1" dirty="0">
                          <a:latin typeface="Calibri"/>
                          <a:ea typeface="Times New Roman"/>
                          <a:cs typeface="B Nazanin" pitchFamily="2" charset="-78"/>
                        </a:rPr>
                        <a:t>اردیبهشت ماه 1404 </a:t>
                      </a:r>
                      <a:endParaRPr lang="en-US" sz="1400" dirty="0">
                        <a:latin typeface="Calibri"/>
                        <a:ea typeface="Times New Roman"/>
                        <a:cs typeface="B Nazanin" pitchFamily="2" charset="-78"/>
                      </a:endParaRPr>
                    </a:p>
                  </a:txBody>
                  <a:tcPr marL="4007" marR="4007" marT="400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c>
                  <a:txBody>
                    <a:bodyPr/>
                    <a:lstStyle/>
                    <a:p>
                      <a:pPr marL="0" marR="0" algn="ctr">
                        <a:lnSpc>
                          <a:spcPct val="115000"/>
                        </a:lnSpc>
                        <a:spcBef>
                          <a:spcPts val="0"/>
                        </a:spcBef>
                        <a:spcAft>
                          <a:spcPts val="1000"/>
                        </a:spcAft>
                      </a:pPr>
                      <a:r>
                        <a:rPr lang="ar-DZ" sz="1400" b="1" dirty="0">
                          <a:latin typeface="Calibri"/>
                          <a:ea typeface="Times New Roman"/>
                          <a:cs typeface="B Nazanin" pitchFamily="2" charset="-78"/>
                        </a:rPr>
                        <a:t>فروردین ماه 1404 </a:t>
                      </a:r>
                      <a:endParaRPr lang="en-US" sz="1400" dirty="0">
                        <a:latin typeface="Calibri"/>
                        <a:ea typeface="Times New Roman"/>
                        <a:cs typeface="B Nazanin" pitchFamily="2" charset="-78"/>
                      </a:endParaRPr>
                    </a:p>
                  </a:txBody>
                  <a:tcPr marL="4007" marR="4007" marT="400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c>
                  <a:txBody>
                    <a:bodyPr/>
                    <a:lstStyle/>
                    <a:p>
                      <a:pPr marL="0" marR="0" algn="ctr">
                        <a:lnSpc>
                          <a:spcPct val="115000"/>
                        </a:lnSpc>
                        <a:spcBef>
                          <a:spcPts val="0"/>
                        </a:spcBef>
                        <a:spcAft>
                          <a:spcPts val="1000"/>
                        </a:spcAft>
                      </a:pPr>
                      <a:r>
                        <a:rPr lang="ar-DZ" sz="1400" b="1" dirty="0">
                          <a:latin typeface="Calibri"/>
                          <a:ea typeface="Times New Roman"/>
                          <a:cs typeface="B Nazanin" pitchFamily="2" charset="-78"/>
                        </a:rPr>
                        <a:t>شهرستان  </a:t>
                      </a:r>
                      <a:endParaRPr lang="en-US" sz="1400" dirty="0">
                        <a:latin typeface="Calibri"/>
                        <a:ea typeface="Times New Roman"/>
                        <a:cs typeface="B Nazanin" pitchFamily="2" charset="-78"/>
                      </a:endParaRPr>
                    </a:p>
                  </a:txBody>
                  <a:tcPr marL="4007" marR="4007" marT="400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extLst>
                  <a:ext uri="{0D108BD9-81ED-4DB2-BD59-A6C34878D82A}">
                    <a16:rowId xmlns="" xmlns:a16="http://schemas.microsoft.com/office/drawing/2014/main" val="10000"/>
                  </a:ext>
                </a:extLst>
              </a:tr>
              <a:tr h="240891">
                <a:tc>
                  <a:txBody>
                    <a:bodyPr/>
                    <a:lstStyle/>
                    <a:p>
                      <a:pPr marL="0" marR="0" algn="ctr" rtl="1">
                        <a:lnSpc>
                          <a:spcPct val="115000"/>
                        </a:lnSpc>
                        <a:spcBef>
                          <a:spcPts val="0"/>
                        </a:spcBef>
                        <a:spcAft>
                          <a:spcPts val="1000"/>
                        </a:spcAft>
                      </a:pPr>
                      <a:r>
                        <a:rPr lang="fa-IR" sz="1400" b="1" dirty="0" smtClean="0">
                          <a:latin typeface="Calibri"/>
                          <a:ea typeface="Times New Roman"/>
                          <a:cs typeface="B Nazanin" pitchFamily="2" charset="-78"/>
                        </a:rPr>
                        <a:t>84</a:t>
                      </a:r>
                      <a:endParaRPr lang="en-US" sz="1400" b="1" dirty="0">
                        <a:latin typeface="Calibri"/>
                        <a:ea typeface="Times New Roman"/>
                        <a:cs typeface="B Nazanin" pitchFamily="2" charset="-78"/>
                      </a:endParaRPr>
                    </a:p>
                  </a:txBody>
                  <a:tcPr marL="4007" marR="4007" marT="400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c>
                  <a:txBody>
                    <a:bodyPr/>
                    <a:lstStyle/>
                    <a:p>
                      <a:pPr marL="0" marR="0" algn="ctr" rtl="1">
                        <a:lnSpc>
                          <a:spcPct val="115000"/>
                        </a:lnSpc>
                        <a:spcBef>
                          <a:spcPts val="0"/>
                        </a:spcBef>
                        <a:spcAft>
                          <a:spcPts val="1000"/>
                        </a:spcAft>
                      </a:pPr>
                      <a:r>
                        <a:rPr lang="fa-IR" sz="1400" b="1" dirty="0" smtClean="0">
                          <a:latin typeface="Calibri"/>
                          <a:ea typeface="Times New Roman"/>
                          <a:cs typeface="B Nazanin" pitchFamily="2" charset="-78"/>
                        </a:rPr>
                        <a:t>87</a:t>
                      </a:r>
                      <a:endParaRPr lang="en-US" sz="1400" dirty="0">
                        <a:latin typeface="Calibri"/>
                        <a:ea typeface="Times New Roman"/>
                        <a:cs typeface="B Nazanin" pitchFamily="2" charset="-78"/>
                      </a:endParaRPr>
                    </a:p>
                  </a:txBody>
                  <a:tcPr marL="4007" marR="4007" marT="400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c>
                  <a:txBody>
                    <a:bodyPr/>
                    <a:lstStyle/>
                    <a:p>
                      <a:pPr marL="0" marR="0" algn="ctr" rtl="1">
                        <a:lnSpc>
                          <a:spcPct val="115000"/>
                        </a:lnSpc>
                        <a:spcBef>
                          <a:spcPts val="0"/>
                        </a:spcBef>
                        <a:spcAft>
                          <a:spcPts val="1000"/>
                        </a:spcAft>
                      </a:pPr>
                      <a:r>
                        <a:rPr lang="fa-IR" sz="1400" b="1" dirty="0" smtClean="0">
                          <a:latin typeface="Calibri"/>
                          <a:ea typeface="Times New Roman"/>
                          <a:cs typeface="B Nazanin" pitchFamily="2" charset="-78"/>
                        </a:rPr>
                        <a:t>5</a:t>
                      </a:r>
                      <a:endParaRPr lang="en-US" sz="1400" b="1" dirty="0">
                        <a:latin typeface="Calibri"/>
                        <a:ea typeface="Times New Roman"/>
                        <a:cs typeface="B Nazanin" pitchFamily="2" charset="-78"/>
                      </a:endParaRPr>
                    </a:p>
                  </a:txBody>
                  <a:tcPr marL="4007" marR="4007" marT="4004"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5">
                        <a:lumMod val="20000"/>
                        <a:lumOff val="80000"/>
                      </a:schemeClr>
                    </a:solidFill>
                  </a:tcPr>
                </a:tc>
                <a:tc>
                  <a:txBody>
                    <a:bodyPr/>
                    <a:lstStyle/>
                    <a:p>
                      <a:pPr marL="0" marR="0" algn="ctr" rtl="1">
                        <a:lnSpc>
                          <a:spcPct val="115000"/>
                        </a:lnSpc>
                        <a:spcBef>
                          <a:spcPts val="0"/>
                        </a:spcBef>
                        <a:spcAft>
                          <a:spcPts val="1000"/>
                        </a:spcAft>
                      </a:pPr>
                      <a:r>
                        <a:rPr lang="fa-IR" sz="1400" b="1" dirty="0" smtClean="0">
                          <a:latin typeface="Calibri"/>
                          <a:ea typeface="Times New Roman"/>
                          <a:cs typeface="B Nazanin" pitchFamily="2" charset="-78"/>
                        </a:rPr>
                        <a:t>1</a:t>
                      </a:r>
                      <a:endParaRPr lang="en-US" sz="1400" b="1" dirty="0">
                        <a:latin typeface="Calibri"/>
                        <a:ea typeface="Times New Roman"/>
                        <a:cs typeface="B Nazanin" pitchFamily="2" charset="-78"/>
                      </a:endParaRPr>
                    </a:p>
                  </a:txBody>
                  <a:tcPr marL="4007" marR="4007" marT="4004"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5">
                        <a:lumMod val="20000"/>
                        <a:lumOff val="80000"/>
                      </a:schemeClr>
                    </a:solidFill>
                  </a:tcPr>
                </a:tc>
                <a:tc>
                  <a:txBody>
                    <a:bodyPr/>
                    <a:lstStyle/>
                    <a:p>
                      <a:pPr marL="0" marR="0" algn="ctr" rtl="1">
                        <a:lnSpc>
                          <a:spcPct val="115000"/>
                        </a:lnSpc>
                        <a:spcBef>
                          <a:spcPts val="0"/>
                        </a:spcBef>
                        <a:spcAft>
                          <a:spcPts val="1000"/>
                        </a:spcAft>
                      </a:pPr>
                      <a:r>
                        <a:rPr lang="fa-IR" sz="1400" b="1" dirty="0" smtClean="0">
                          <a:latin typeface="Calibri"/>
                          <a:ea typeface="Times New Roman"/>
                          <a:cs typeface="B Nazanin" pitchFamily="2" charset="-78"/>
                        </a:rPr>
                        <a:t>6</a:t>
                      </a:r>
                      <a:endParaRPr lang="en-US" sz="1400" b="1" dirty="0">
                        <a:latin typeface="Calibri"/>
                        <a:ea typeface="Times New Roman"/>
                        <a:cs typeface="B Nazanin" pitchFamily="2" charset="-78"/>
                      </a:endParaRPr>
                    </a:p>
                  </a:txBody>
                  <a:tcPr marL="4007" marR="4007" marT="4004"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5">
                        <a:lumMod val="20000"/>
                        <a:lumOff val="80000"/>
                      </a:schemeClr>
                    </a:solidFill>
                  </a:tcPr>
                </a:tc>
                <a:tc>
                  <a:txBody>
                    <a:bodyPr/>
                    <a:lstStyle/>
                    <a:p>
                      <a:pPr marL="0" marR="0" algn="ctr" rtl="1">
                        <a:lnSpc>
                          <a:spcPct val="115000"/>
                        </a:lnSpc>
                        <a:spcBef>
                          <a:spcPts val="0"/>
                        </a:spcBef>
                        <a:spcAft>
                          <a:spcPts val="1000"/>
                        </a:spcAft>
                      </a:pPr>
                      <a:r>
                        <a:rPr lang="fa-IR" sz="1400" b="1" dirty="0" smtClean="0">
                          <a:latin typeface="Calibri"/>
                          <a:ea typeface="Times New Roman"/>
                          <a:cs typeface="B Nazanin" pitchFamily="2" charset="-78"/>
                        </a:rPr>
                        <a:t>4</a:t>
                      </a:r>
                      <a:endParaRPr lang="en-US" sz="1400" b="1" dirty="0">
                        <a:latin typeface="Calibri"/>
                        <a:ea typeface="Times New Roman"/>
                        <a:cs typeface="B Nazanin" pitchFamily="2" charset="-78"/>
                      </a:endParaRPr>
                    </a:p>
                  </a:txBody>
                  <a:tcPr marL="4007" marR="4007" marT="4004"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5">
                        <a:lumMod val="20000"/>
                        <a:lumOff val="80000"/>
                      </a:schemeClr>
                    </a:solidFill>
                  </a:tcPr>
                </a:tc>
                <a:tc>
                  <a:txBody>
                    <a:bodyPr/>
                    <a:lstStyle/>
                    <a:p>
                      <a:pPr marL="0" marR="0" algn="ctr" rtl="1">
                        <a:lnSpc>
                          <a:spcPct val="115000"/>
                        </a:lnSpc>
                        <a:spcBef>
                          <a:spcPts val="0"/>
                        </a:spcBef>
                        <a:spcAft>
                          <a:spcPts val="1000"/>
                        </a:spcAft>
                      </a:pPr>
                      <a:r>
                        <a:rPr lang="fa-IR" sz="1400" b="1" dirty="0" smtClean="0">
                          <a:latin typeface="Calibri"/>
                          <a:ea typeface="Times New Roman"/>
                          <a:cs typeface="B Nazanin" pitchFamily="2" charset="-78"/>
                        </a:rPr>
                        <a:t>4</a:t>
                      </a:r>
                      <a:endParaRPr lang="en-US" sz="1400" b="1" dirty="0">
                        <a:latin typeface="Calibri"/>
                        <a:ea typeface="Times New Roman"/>
                        <a:cs typeface="B Nazanin" pitchFamily="2" charset="-78"/>
                      </a:endParaRPr>
                    </a:p>
                  </a:txBody>
                  <a:tcPr marL="4007" marR="4007" marT="4004"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c>
                  <a:txBody>
                    <a:bodyPr/>
                    <a:lstStyle/>
                    <a:p>
                      <a:pPr marL="0" marR="0" algn="ctr" rtl="1">
                        <a:lnSpc>
                          <a:spcPct val="115000"/>
                        </a:lnSpc>
                        <a:spcBef>
                          <a:spcPts val="0"/>
                        </a:spcBef>
                        <a:spcAft>
                          <a:spcPts val="1000"/>
                        </a:spcAft>
                      </a:pPr>
                      <a:r>
                        <a:rPr lang="fa-IR" sz="1400" b="1">
                          <a:latin typeface="Calibri"/>
                          <a:ea typeface="Times New Roman"/>
                          <a:cs typeface="B Nazanin" pitchFamily="2" charset="-78"/>
                        </a:rPr>
                        <a:t>9</a:t>
                      </a:r>
                      <a:endParaRPr lang="en-US" sz="1400">
                        <a:latin typeface="Calibri"/>
                        <a:ea typeface="Times New Roman"/>
                        <a:cs typeface="B Nazanin" pitchFamily="2" charset="-78"/>
                      </a:endParaRPr>
                    </a:p>
                  </a:txBody>
                  <a:tcPr marL="4007" marR="4007" marT="4004"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c>
                  <a:txBody>
                    <a:bodyPr/>
                    <a:lstStyle/>
                    <a:p>
                      <a:pPr marL="0" marR="0" algn="ctr">
                        <a:lnSpc>
                          <a:spcPct val="115000"/>
                        </a:lnSpc>
                        <a:spcBef>
                          <a:spcPts val="0"/>
                        </a:spcBef>
                        <a:spcAft>
                          <a:spcPts val="1000"/>
                        </a:spcAft>
                      </a:pPr>
                      <a:r>
                        <a:rPr lang="fa-IR" sz="1400" b="1">
                          <a:latin typeface="Calibri"/>
                          <a:ea typeface="Times New Roman"/>
                          <a:cs typeface="B Nazanin" pitchFamily="2" charset="-78"/>
                        </a:rPr>
                        <a:t>9 </a:t>
                      </a:r>
                      <a:endParaRPr lang="en-US" sz="1400">
                        <a:latin typeface="Calibri"/>
                        <a:ea typeface="Times New Roman"/>
                        <a:cs typeface="B Nazanin" pitchFamily="2" charset="-78"/>
                      </a:endParaRPr>
                    </a:p>
                  </a:txBody>
                  <a:tcPr marL="5342" marR="5342" marT="534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c>
                  <a:txBody>
                    <a:bodyPr/>
                    <a:lstStyle/>
                    <a:p>
                      <a:pPr marL="0" marR="0" algn="ctr" rtl="1">
                        <a:lnSpc>
                          <a:spcPct val="115000"/>
                        </a:lnSpc>
                        <a:spcBef>
                          <a:spcPts val="0"/>
                        </a:spcBef>
                        <a:spcAft>
                          <a:spcPts val="1000"/>
                        </a:spcAft>
                      </a:pPr>
                      <a:r>
                        <a:rPr lang="fa-IR" sz="1400" b="1">
                          <a:latin typeface="Calibri"/>
                          <a:ea typeface="Times New Roman"/>
                          <a:cs typeface="B Nazanin" pitchFamily="2" charset="-78"/>
                        </a:rPr>
                        <a:t>1 </a:t>
                      </a:r>
                      <a:endParaRPr lang="en-US" sz="1400">
                        <a:latin typeface="Calibri"/>
                        <a:ea typeface="Times New Roman"/>
                        <a:cs typeface="B Nazanin" pitchFamily="2" charset="-78"/>
                      </a:endParaRPr>
                    </a:p>
                  </a:txBody>
                  <a:tcPr marL="6678" marR="6678" marT="6676"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c>
                  <a:txBody>
                    <a:bodyPr/>
                    <a:lstStyle/>
                    <a:p>
                      <a:pPr marL="0" marR="0" algn="ctr" rtl="1">
                        <a:lnSpc>
                          <a:spcPct val="115000"/>
                        </a:lnSpc>
                        <a:spcBef>
                          <a:spcPts val="0"/>
                        </a:spcBef>
                        <a:spcAft>
                          <a:spcPts val="1000"/>
                        </a:spcAft>
                      </a:pPr>
                      <a:r>
                        <a:rPr lang="fa-IR" sz="1400" b="1">
                          <a:latin typeface="Calibri"/>
                          <a:ea typeface="Times New Roman"/>
                          <a:cs typeface="B Nazanin" pitchFamily="2" charset="-78"/>
                        </a:rPr>
                        <a:t>5 </a:t>
                      </a:r>
                      <a:endParaRPr lang="en-US" sz="1400">
                        <a:latin typeface="Calibri"/>
                        <a:ea typeface="Times New Roman"/>
                        <a:cs typeface="B Nazanin" pitchFamily="2" charset="-78"/>
                      </a:endParaRPr>
                    </a:p>
                  </a:txBody>
                  <a:tcPr marL="4007" marR="4007" marT="4004"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c>
                  <a:txBody>
                    <a:bodyPr/>
                    <a:lstStyle/>
                    <a:p>
                      <a:pPr marL="0" marR="0" algn="ctr" rtl="1">
                        <a:lnSpc>
                          <a:spcPct val="115000"/>
                        </a:lnSpc>
                        <a:spcBef>
                          <a:spcPts val="0"/>
                        </a:spcBef>
                        <a:spcAft>
                          <a:spcPts val="1000"/>
                        </a:spcAft>
                      </a:pPr>
                      <a:r>
                        <a:rPr lang="fa-IR" sz="1400" b="1">
                          <a:latin typeface="Calibri"/>
                          <a:ea typeface="Times New Roman"/>
                          <a:cs typeface="B Nazanin" pitchFamily="2" charset="-78"/>
                        </a:rPr>
                        <a:t>11 </a:t>
                      </a:r>
                      <a:endParaRPr lang="en-US" sz="1400">
                        <a:latin typeface="Calibri"/>
                        <a:ea typeface="Times New Roman"/>
                        <a:cs typeface="B Nazanin" pitchFamily="2" charset="-78"/>
                      </a:endParaRPr>
                    </a:p>
                  </a:txBody>
                  <a:tcPr marL="4007" marR="4007" marT="400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c>
                  <a:txBody>
                    <a:bodyPr/>
                    <a:lstStyle/>
                    <a:p>
                      <a:pPr marL="0" marR="0" algn="ctr" rtl="1">
                        <a:lnSpc>
                          <a:spcPct val="115000"/>
                        </a:lnSpc>
                        <a:spcBef>
                          <a:spcPts val="0"/>
                        </a:spcBef>
                        <a:spcAft>
                          <a:spcPts val="1000"/>
                        </a:spcAft>
                      </a:pPr>
                      <a:r>
                        <a:rPr lang="fa-IR" sz="1400" b="1">
                          <a:latin typeface="Calibri"/>
                          <a:ea typeface="Times New Roman"/>
                          <a:cs typeface="B Nazanin" pitchFamily="2" charset="-78"/>
                        </a:rPr>
                        <a:t>6 </a:t>
                      </a:r>
                      <a:endParaRPr lang="en-US" sz="1400">
                        <a:latin typeface="Calibri"/>
                        <a:ea typeface="Times New Roman"/>
                        <a:cs typeface="B Nazanin" pitchFamily="2" charset="-78"/>
                      </a:endParaRPr>
                    </a:p>
                  </a:txBody>
                  <a:tcPr marL="4007" marR="4007" marT="400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c>
                  <a:txBody>
                    <a:bodyPr/>
                    <a:lstStyle/>
                    <a:p>
                      <a:pPr marL="0" marR="0" algn="ctr" rtl="1">
                        <a:lnSpc>
                          <a:spcPct val="115000"/>
                        </a:lnSpc>
                        <a:spcBef>
                          <a:spcPts val="0"/>
                        </a:spcBef>
                        <a:spcAft>
                          <a:spcPts val="1000"/>
                        </a:spcAft>
                      </a:pPr>
                      <a:r>
                        <a:rPr lang="fa-IR" sz="1400" b="1" dirty="0">
                          <a:latin typeface="Calibri"/>
                          <a:ea typeface="Times New Roman"/>
                          <a:cs typeface="B Nazanin" pitchFamily="2" charset="-78"/>
                        </a:rPr>
                        <a:t>10 </a:t>
                      </a:r>
                      <a:endParaRPr lang="en-US" sz="1400" dirty="0">
                        <a:latin typeface="Calibri"/>
                        <a:ea typeface="Times New Roman"/>
                        <a:cs typeface="B Nazanin" pitchFamily="2" charset="-78"/>
                      </a:endParaRPr>
                    </a:p>
                  </a:txBody>
                  <a:tcPr marL="4007" marR="4007" marT="400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c>
                  <a:txBody>
                    <a:bodyPr/>
                    <a:lstStyle/>
                    <a:p>
                      <a:pPr marL="0" marR="0" algn="ctr">
                        <a:lnSpc>
                          <a:spcPct val="115000"/>
                        </a:lnSpc>
                        <a:spcBef>
                          <a:spcPts val="0"/>
                        </a:spcBef>
                        <a:spcAft>
                          <a:spcPts val="1000"/>
                        </a:spcAft>
                      </a:pPr>
                      <a:r>
                        <a:rPr lang="ar-DZ" sz="1400" b="1" dirty="0">
                          <a:latin typeface="Calibri"/>
                          <a:ea typeface="Times New Roman"/>
                          <a:cs typeface="B Nazanin" pitchFamily="2" charset="-78"/>
                        </a:rPr>
                        <a:t>اردبیل   </a:t>
                      </a:r>
                      <a:endParaRPr lang="en-US" sz="1400" dirty="0">
                        <a:latin typeface="Calibri"/>
                        <a:ea typeface="Times New Roman"/>
                        <a:cs typeface="B Nazanin" pitchFamily="2" charset="-78"/>
                      </a:endParaRPr>
                    </a:p>
                  </a:txBody>
                  <a:tcPr marL="4007" marR="4007" marT="400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extLst>
                  <a:ext uri="{0D108BD9-81ED-4DB2-BD59-A6C34878D82A}">
                    <a16:rowId xmlns="" xmlns:a16="http://schemas.microsoft.com/office/drawing/2014/main" val="10001"/>
                  </a:ext>
                </a:extLst>
              </a:tr>
              <a:tr h="361874">
                <a:tc>
                  <a:txBody>
                    <a:bodyPr/>
                    <a:lstStyle/>
                    <a:p>
                      <a:pPr marL="0" marR="0" algn="ctr" rtl="1">
                        <a:lnSpc>
                          <a:spcPct val="115000"/>
                        </a:lnSpc>
                        <a:spcBef>
                          <a:spcPts val="0"/>
                        </a:spcBef>
                        <a:spcAft>
                          <a:spcPts val="1000"/>
                        </a:spcAft>
                      </a:pPr>
                      <a:r>
                        <a:rPr lang="fa-IR" sz="1400" b="1" dirty="0" smtClean="0">
                          <a:latin typeface="Calibri"/>
                          <a:ea typeface="Times New Roman"/>
                          <a:cs typeface="B Nazanin" pitchFamily="2" charset="-78"/>
                        </a:rPr>
                        <a:t>25</a:t>
                      </a:r>
                      <a:endParaRPr lang="en-US" sz="1400" b="1" dirty="0">
                        <a:latin typeface="Calibri"/>
                        <a:ea typeface="Times New Roman"/>
                        <a:cs typeface="B Nazanin" pitchFamily="2" charset="-78"/>
                      </a:endParaRPr>
                    </a:p>
                  </a:txBody>
                  <a:tcPr marL="4007" marR="4007" marT="400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c>
                  <a:txBody>
                    <a:bodyPr/>
                    <a:lstStyle/>
                    <a:p>
                      <a:pPr marL="0" marR="0" algn="ctr" rtl="1">
                        <a:lnSpc>
                          <a:spcPct val="115000"/>
                        </a:lnSpc>
                        <a:spcBef>
                          <a:spcPts val="0"/>
                        </a:spcBef>
                        <a:spcAft>
                          <a:spcPts val="1000"/>
                        </a:spcAft>
                      </a:pPr>
                      <a:r>
                        <a:rPr lang="fa-IR" sz="1400" b="1" dirty="0" smtClean="0">
                          <a:latin typeface="Calibri"/>
                          <a:ea typeface="Times New Roman"/>
                          <a:cs typeface="B Nazanin" pitchFamily="2" charset="-78"/>
                        </a:rPr>
                        <a:t>14</a:t>
                      </a:r>
                      <a:endParaRPr lang="en-US" sz="1400" dirty="0">
                        <a:latin typeface="Calibri"/>
                        <a:ea typeface="Times New Roman"/>
                        <a:cs typeface="B Nazanin" pitchFamily="2" charset="-78"/>
                      </a:endParaRPr>
                    </a:p>
                  </a:txBody>
                  <a:tcPr marL="4007" marR="4007" marT="400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c>
                  <a:txBody>
                    <a:bodyPr/>
                    <a:lstStyle/>
                    <a:p>
                      <a:pPr marL="0" marR="0" algn="ctr" rtl="1">
                        <a:lnSpc>
                          <a:spcPct val="115000"/>
                        </a:lnSpc>
                        <a:spcBef>
                          <a:spcPts val="0"/>
                        </a:spcBef>
                        <a:spcAft>
                          <a:spcPts val="1000"/>
                        </a:spcAft>
                      </a:pPr>
                      <a:r>
                        <a:rPr lang="fa-IR" sz="1400" b="1" dirty="0" smtClean="0">
                          <a:latin typeface="Calibri"/>
                          <a:ea typeface="Times New Roman"/>
                          <a:cs typeface="B Nazanin" pitchFamily="2" charset="-78"/>
                        </a:rPr>
                        <a:t>1</a:t>
                      </a:r>
                      <a:endParaRPr lang="en-US" sz="1400" b="1" dirty="0">
                        <a:latin typeface="Calibri"/>
                        <a:ea typeface="Times New Roman"/>
                        <a:cs typeface="B Nazanin" pitchFamily="2" charset="-78"/>
                      </a:endParaRPr>
                    </a:p>
                  </a:txBody>
                  <a:tcPr marL="4007" marR="4007" marT="4004"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5">
                        <a:lumMod val="20000"/>
                        <a:lumOff val="80000"/>
                      </a:schemeClr>
                    </a:solidFill>
                  </a:tcPr>
                </a:tc>
                <a:tc>
                  <a:txBody>
                    <a:bodyPr/>
                    <a:lstStyle/>
                    <a:p>
                      <a:pPr marL="0" marR="0" algn="ctr" rtl="1">
                        <a:lnSpc>
                          <a:spcPct val="115000"/>
                        </a:lnSpc>
                        <a:spcBef>
                          <a:spcPts val="0"/>
                        </a:spcBef>
                        <a:spcAft>
                          <a:spcPts val="1000"/>
                        </a:spcAft>
                      </a:pPr>
                      <a:r>
                        <a:rPr lang="fa-IR" sz="1400" b="1" dirty="0" smtClean="0">
                          <a:latin typeface="Calibri"/>
                          <a:ea typeface="Times New Roman"/>
                          <a:cs typeface="B Nazanin" pitchFamily="2" charset="-78"/>
                        </a:rPr>
                        <a:t>5</a:t>
                      </a:r>
                      <a:endParaRPr lang="en-US" sz="1400" b="1" dirty="0">
                        <a:latin typeface="Calibri"/>
                        <a:ea typeface="Times New Roman"/>
                        <a:cs typeface="B Nazanin" pitchFamily="2" charset="-78"/>
                      </a:endParaRPr>
                    </a:p>
                  </a:txBody>
                  <a:tcPr marL="4007" marR="4007" marT="4004"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5">
                        <a:lumMod val="20000"/>
                        <a:lumOff val="80000"/>
                      </a:schemeClr>
                    </a:solidFill>
                  </a:tcPr>
                </a:tc>
                <a:tc>
                  <a:txBody>
                    <a:bodyPr/>
                    <a:lstStyle/>
                    <a:p>
                      <a:pPr marL="0" marR="0" algn="ctr" rtl="1">
                        <a:lnSpc>
                          <a:spcPct val="115000"/>
                        </a:lnSpc>
                        <a:spcBef>
                          <a:spcPts val="0"/>
                        </a:spcBef>
                        <a:spcAft>
                          <a:spcPts val="1000"/>
                        </a:spcAft>
                      </a:pPr>
                      <a:r>
                        <a:rPr lang="fa-IR" sz="1400" b="1" dirty="0" smtClean="0">
                          <a:latin typeface="Calibri"/>
                          <a:ea typeface="Times New Roman"/>
                          <a:cs typeface="B Nazanin" pitchFamily="2" charset="-78"/>
                        </a:rPr>
                        <a:t>4</a:t>
                      </a:r>
                      <a:endParaRPr lang="en-US" sz="1400" b="1" dirty="0">
                        <a:latin typeface="Calibri"/>
                        <a:ea typeface="Times New Roman"/>
                        <a:cs typeface="B Nazanin" pitchFamily="2" charset="-78"/>
                      </a:endParaRPr>
                    </a:p>
                  </a:txBody>
                  <a:tcPr marL="4007" marR="4007" marT="4004"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5">
                        <a:lumMod val="20000"/>
                        <a:lumOff val="80000"/>
                      </a:schemeClr>
                    </a:solidFill>
                  </a:tcPr>
                </a:tc>
                <a:tc>
                  <a:txBody>
                    <a:bodyPr/>
                    <a:lstStyle/>
                    <a:p>
                      <a:pPr marL="0" marR="0" algn="ctr" rtl="1">
                        <a:lnSpc>
                          <a:spcPct val="115000"/>
                        </a:lnSpc>
                        <a:spcBef>
                          <a:spcPts val="0"/>
                        </a:spcBef>
                        <a:spcAft>
                          <a:spcPts val="1000"/>
                        </a:spcAft>
                      </a:pPr>
                      <a:r>
                        <a:rPr lang="fa-IR" sz="1400" b="1" dirty="0" smtClean="0">
                          <a:latin typeface="Calibri"/>
                          <a:ea typeface="Times New Roman"/>
                          <a:cs typeface="B Nazanin" pitchFamily="2" charset="-78"/>
                        </a:rPr>
                        <a:t>2</a:t>
                      </a:r>
                      <a:endParaRPr lang="en-US" sz="1400" b="1" dirty="0">
                        <a:latin typeface="Calibri"/>
                        <a:ea typeface="Times New Roman"/>
                        <a:cs typeface="B Nazanin" pitchFamily="2" charset="-78"/>
                      </a:endParaRPr>
                    </a:p>
                  </a:txBody>
                  <a:tcPr marL="4007" marR="4007" marT="4004"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5">
                        <a:lumMod val="20000"/>
                        <a:lumOff val="80000"/>
                      </a:schemeClr>
                    </a:solidFill>
                  </a:tcPr>
                </a:tc>
                <a:tc>
                  <a:txBody>
                    <a:bodyPr/>
                    <a:lstStyle/>
                    <a:p>
                      <a:pPr marL="0" marR="0" algn="ctr" rtl="1">
                        <a:lnSpc>
                          <a:spcPct val="115000"/>
                        </a:lnSpc>
                        <a:spcBef>
                          <a:spcPts val="0"/>
                        </a:spcBef>
                        <a:spcAft>
                          <a:spcPts val="1000"/>
                        </a:spcAft>
                      </a:pPr>
                      <a:r>
                        <a:rPr lang="fa-IR" sz="1400" b="1" dirty="0" smtClean="0">
                          <a:latin typeface="Calibri"/>
                          <a:ea typeface="Times New Roman"/>
                          <a:cs typeface="B Nazanin" pitchFamily="2" charset="-78"/>
                        </a:rPr>
                        <a:t>1</a:t>
                      </a:r>
                      <a:endParaRPr lang="en-US" sz="1400" b="1" dirty="0">
                        <a:latin typeface="Calibri"/>
                        <a:ea typeface="Times New Roman"/>
                        <a:cs typeface="B Nazanin" pitchFamily="2" charset="-78"/>
                      </a:endParaRPr>
                    </a:p>
                  </a:txBody>
                  <a:tcPr marL="4007" marR="4007" marT="4004"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c>
                  <a:txBody>
                    <a:bodyPr/>
                    <a:lstStyle/>
                    <a:p>
                      <a:pPr marL="0" marR="0" algn="ctr" rtl="1">
                        <a:lnSpc>
                          <a:spcPct val="115000"/>
                        </a:lnSpc>
                        <a:spcBef>
                          <a:spcPts val="0"/>
                        </a:spcBef>
                        <a:spcAft>
                          <a:spcPts val="1000"/>
                        </a:spcAft>
                      </a:pPr>
                      <a:r>
                        <a:rPr lang="fa-IR" sz="1400" b="1" dirty="0">
                          <a:latin typeface="Calibri"/>
                          <a:ea typeface="Times New Roman"/>
                          <a:cs typeface="B Nazanin" pitchFamily="2" charset="-78"/>
                        </a:rPr>
                        <a:t>6</a:t>
                      </a:r>
                      <a:endParaRPr lang="en-US" sz="1400" dirty="0">
                        <a:latin typeface="Calibri"/>
                        <a:ea typeface="Times New Roman"/>
                        <a:cs typeface="B Nazanin" pitchFamily="2" charset="-78"/>
                      </a:endParaRPr>
                    </a:p>
                  </a:txBody>
                  <a:tcPr marL="4007" marR="4007" marT="4004"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c>
                  <a:txBody>
                    <a:bodyPr/>
                    <a:lstStyle/>
                    <a:p>
                      <a:pPr marL="0" marR="0" algn="ctr">
                        <a:lnSpc>
                          <a:spcPct val="115000"/>
                        </a:lnSpc>
                        <a:spcBef>
                          <a:spcPts val="0"/>
                        </a:spcBef>
                        <a:spcAft>
                          <a:spcPts val="1000"/>
                        </a:spcAft>
                      </a:pPr>
                      <a:r>
                        <a:rPr lang="fa-IR" sz="1400" b="1">
                          <a:latin typeface="Calibri"/>
                          <a:ea typeface="Times New Roman"/>
                          <a:cs typeface="B Nazanin" pitchFamily="2" charset="-78"/>
                        </a:rPr>
                        <a:t>1 </a:t>
                      </a:r>
                      <a:endParaRPr lang="en-US" sz="1400">
                        <a:latin typeface="Calibri"/>
                        <a:ea typeface="Times New Roman"/>
                        <a:cs typeface="B Nazanin" pitchFamily="2" charset="-78"/>
                      </a:endParaRPr>
                    </a:p>
                  </a:txBody>
                  <a:tcPr marL="5342" marR="5342" marT="534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c>
                  <a:txBody>
                    <a:bodyPr/>
                    <a:lstStyle/>
                    <a:p>
                      <a:pPr marL="0" marR="0" algn="ctr" rtl="1">
                        <a:lnSpc>
                          <a:spcPct val="115000"/>
                        </a:lnSpc>
                        <a:spcBef>
                          <a:spcPts val="0"/>
                        </a:spcBef>
                        <a:spcAft>
                          <a:spcPts val="1000"/>
                        </a:spcAft>
                      </a:pPr>
                      <a:r>
                        <a:rPr lang="fa-IR" sz="1400" b="1">
                          <a:latin typeface="Calibri"/>
                          <a:ea typeface="Times New Roman"/>
                          <a:cs typeface="B Nazanin" pitchFamily="2" charset="-78"/>
                        </a:rPr>
                        <a:t>5 </a:t>
                      </a:r>
                      <a:endParaRPr lang="en-US" sz="1400">
                        <a:latin typeface="Calibri"/>
                        <a:ea typeface="Times New Roman"/>
                        <a:cs typeface="B Nazanin" pitchFamily="2" charset="-78"/>
                      </a:endParaRPr>
                    </a:p>
                  </a:txBody>
                  <a:tcPr marL="6678" marR="6678" marT="6676"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c>
                  <a:txBody>
                    <a:bodyPr/>
                    <a:lstStyle/>
                    <a:p>
                      <a:pPr marL="0" marR="0" algn="ctr" rtl="1">
                        <a:lnSpc>
                          <a:spcPct val="115000"/>
                        </a:lnSpc>
                        <a:spcBef>
                          <a:spcPts val="0"/>
                        </a:spcBef>
                        <a:spcAft>
                          <a:spcPts val="1000"/>
                        </a:spcAft>
                      </a:pPr>
                      <a:r>
                        <a:rPr lang="fa-IR" sz="1400" b="1" dirty="0">
                          <a:latin typeface="Calibri"/>
                          <a:ea typeface="Times New Roman"/>
                          <a:cs typeface="B Nazanin" pitchFamily="2" charset="-78"/>
                        </a:rPr>
                        <a:t>7 </a:t>
                      </a:r>
                      <a:endParaRPr lang="en-US" sz="1400" dirty="0">
                        <a:latin typeface="Calibri"/>
                        <a:ea typeface="Times New Roman"/>
                        <a:cs typeface="B Nazanin" pitchFamily="2" charset="-78"/>
                      </a:endParaRPr>
                    </a:p>
                  </a:txBody>
                  <a:tcPr marL="4007" marR="4007" marT="4004"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c>
                  <a:txBody>
                    <a:bodyPr/>
                    <a:lstStyle/>
                    <a:p>
                      <a:pPr marL="0" marR="0" algn="ctr" rtl="1">
                        <a:lnSpc>
                          <a:spcPct val="115000"/>
                        </a:lnSpc>
                        <a:spcBef>
                          <a:spcPts val="0"/>
                        </a:spcBef>
                        <a:spcAft>
                          <a:spcPts val="1000"/>
                        </a:spcAft>
                      </a:pPr>
                      <a:r>
                        <a:rPr lang="fa-IR" sz="1400" b="1">
                          <a:latin typeface="Calibri"/>
                          <a:ea typeface="Times New Roman"/>
                          <a:cs typeface="B Nazanin" pitchFamily="2" charset="-78"/>
                        </a:rPr>
                        <a:t>6 </a:t>
                      </a:r>
                      <a:endParaRPr lang="en-US" sz="1400">
                        <a:latin typeface="Calibri"/>
                        <a:ea typeface="Times New Roman"/>
                        <a:cs typeface="B Nazanin" pitchFamily="2" charset="-78"/>
                      </a:endParaRPr>
                    </a:p>
                  </a:txBody>
                  <a:tcPr marL="4007" marR="4007" marT="400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c>
                  <a:txBody>
                    <a:bodyPr/>
                    <a:lstStyle/>
                    <a:p>
                      <a:pPr marL="0" marR="0" algn="ctr" rtl="1">
                        <a:lnSpc>
                          <a:spcPct val="115000"/>
                        </a:lnSpc>
                        <a:spcBef>
                          <a:spcPts val="0"/>
                        </a:spcBef>
                        <a:spcAft>
                          <a:spcPts val="1000"/>
                        </a:spcAft>
                      </a:pPr>
                      <a:r>
                        <a:rPr lang="fa-IR" sz="1400" b="1">
                          <a:latin typeface="Calibri"/>
                          <a:ea typeface="Times New Roman"/>
                          <a:cs typeface="B Nazanin" pitchFamily="2" charset="-78"/>
                        </a:rPr>
                        <a:t>9 </a:t>
                      </a:r>
                      <a:endParaRPr lang="en-US" sz="1400">
                        <a:latin typeface="Calibri"/>
                        <a:ea typeface="Times New Roman"/>
                        <a:cs typeface="B Nazanin" pitchFamily="2" charset="-78"/>
                      </a:endParaRPr>
                    </a:p>
                  </a:txBody>
                  <a:tcPr marL="4007" marR="4007" marT="400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c>
                  <a:txBody>
                    <a:bodyPr/>
                    <a:lstStyle/>
                    <a:p>
                      <a:pPr marL="0" marR="0" algn="ctr" rtl="1">
                        <a:lnSpc>
                          <a:spcPct val="115000"/>
                        </a:lnSpc>
                        <a:spcBef>
                          <a:spcPts val="0"/>
                        </a:spcBef>
                        <a:spcAft>
                          <a:spcPts val="1000"/>
                        </a:spcAft>
                      </a:pPr>
                      <a:r>
                        <a:rPr lang="fa-IR" sz="1400" b="1" dirty="0">
                          <a:latin typeface="Calibri"/>
                          <a:ea typeface="Times New Roman"/>
                          <a:cs typeface="B Nazanin" pitchFamily="2" charset="-78"/>
                        </a:rPr>
                        <a:t>9 </a:t>
                      </a:r>
                      <a:endParaRPr lang="en-US" sz="1400" dirty="0">
                        <a:latin typeface="Calibri"/>
                        <a:ea typeface="Times New Roman"/>
                        <a:cs typeface="B Nazanin" pitchFamily="2" charset="-78"/>
                      </a:endParaRPr>
                    </a:p>
                  </a:txBody>
                  <a:tcPr marL="4007" marR="4007" marT="400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c>
                  <a:txBody>
                    <a:bodyPr/>
                    <a:lstStyle/>
                    <a:p>
                      <a:pPr marL="0" marR="0" algn="ctr">
                        <a:lnSpc>
                          <a:spcPct val="115000"/>
                        </a:lnSpc>
                        <a:spcBef>
                          <a:spcPts val="0"/>
                        </a:spcBef>
                        <a:spcAft>
                          <a:spcPts val="1000"/>
                        </a:spcAft>
                      </a:pPr>
                      <a:r>
                        <a:rPr lang="ar-DZ" sz="1400" b="1" dirty="0">
                          <a:latin typeface="Calibri"/>
                          <a:ea typeface="Times New Roman"/>
                          <a:cs typeface="B Nazanin" pitchFamily="2" charset="-78"/>
                        </a:rPr>
                        <a:t>پارس </a:t>
                      </a:r>
                      <a:r>
                        <a:rPr lang="ar-DZ" sz="1400" b="1" dirty="0" smtClean="0">
                          <a:latin typeface="Calibri"/>
                          <a:ea typeface="Times New Roman"/>
                          <a:cs typeface="B Nazanin" pitchFamily="2" charset="-78"/>
                        </a:rPr>
                        <a:t>آباد</a:t>
                      </a:r>
                      <a:endParaRPr lang="en-US" sz="1400" dirty="0">
                        <a:latin typeface="Calibri"/>
                        <a:ea typeface="Times New Roman"/>
                        <a:cs typeface="B Nazanin" pitchFamily="2" charset="-78"/>
                      </a:endParaRPr>
                    </a:p>
                  </a:txBody>
                  <a:tcPr marL="4007" marR="4007" marT="400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extLst>
                  <a:ext uri="{0D108BD9-81ED-4DB2-BD59-A6C34878D82A}">
                    <a16:rowId xmlns="" xmlns:a16="http://schemas.microsoft.com/office/drawing/2014/main" val="10002"/>
                  </a:ext>
                </a:extLst>
              </a:tr>
              <a:tr h="472787">
                <a:tc>
                  <a:txBody>
                    <a:bodyPr/>
                    <a:lstStyle/>
                    <a:p>
                      <a:pPr marL="0" marR="0" algn="ctr" rtl="1">
                        <a:lnSpc>
                          <a:spcPct val="115000"/>
                        </a:lnSpc>
                        <a:spcBef>
                          <a:spcPts val="0"/>
                        </a:spcBef>
                        <a:spcAft>
                          <a:spcPts val="1000"/>
                        </a:spcAft>
                      </a:pPr>
                      <a:r>
                        <a:rPr lang="fa-IR" sz="1400" b="1" dirty="0" smtClean="0">
                          <a:latin typeface="Calibri"/>
                          <a:ea typeface="Times New Roman"/>
                          <a:cs typeface="B Nazanin" pitchFamily="2" charset="-78"/>
                        </a:rPr>
                        <a:t>25</a:t>
                      </a:r>
                      <a:endParaRPr lang="en-US" sz="1400" b="1" dirty="0">
                        <a:latin typeface="Calibri"/>
                        <a:ea typeface="Times New Roman"/>
                        <a:cs typeface="B Nazanin" pitchFamily="2" charset="-78"/>
                      </a:endParaRPr>
                    </a:p>
                  </a:txBody>
                  <a:tcPr marL="4007" marR="4007" marT="400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c>
                  <a:txBody>
                    <a:bodyPr/>
                    <a:lstStyle/>
                    <a:p>
                      <a:pPr marL="0" marR="0" algn="ctr" rtl="1">
                        <a:lnSpc>
                          <a:spcPct val="115000"/>
                        </a:lnSpc>
                        <a:spcBef>
                          <a:spcPts val="0"/>
                        </a:spcBef>
                        <a:spcAft>
                          <a:spcPts val="1000"/>
                        </a:spcAft>
                      </a:pPr>
                      <a:r>
                        <a:rPr lang="fa-IR" sz="1400" b="1" dirty="0" smtClean="0">
                          <a:latin typeface="Calibri"/>
                          <a:ea typeface="Times New Roman"/>
                          <a:cs typeface="B Nazanin" pitchFamily="2" charset="-78"/>
                        </a:rPr>
                        <a:t>20</a:t>
                      </a:r>
                      <a:endParaRPr lang="en-US" sz="1400" dirty="0">
                        <a:latin typeface="Calibri"/>
                        <a:ea typeface="Times New Roman"/>
                        <a:cs typeface="B Nazanin" pitchFamily="2" charset="-78"/>
                      </a:endParaRPr>
                    </a:p>
                  </a:txBody>
                  <a:tcPr marL="4007" marR="4007" marT="400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c>
                  <a:txBody>
                    <a:bodyPr/>
                    <a:lstStyle/>
                    <a:p>
                      <a:pPr marL="0" marR="0" algn="ctr" rtl="1">
                        <a:lnSpc>
                          <a:spcPct val="115000"/>
                        </a:lnSpc>
                        <a:spcBef>
                          <a:spcPts val="0"/>
                        </a:spcBef>
                        <a:spcAft>
                          <a:spcPts val="1000"/>
                        </a:spcAft>
                      </a:pPr>
                      <a:r>
                        <a:rPr lang="fa-IR" sz="1400" b="1" dirty="0" smtClean="0">
                          <a:latin typeface="Calibri"/>
                          <a:ea typeface="Times New Roman"/>
                          <a:cs typeface="B Nazanin" pitchFamily="2" charset="-78"/>
                        </a:rPr>
                        <a:t>5</a:t>
                      </a:r>
                      <a:endParaRPr lang="en-US" sz="1400" b="1" dirty="0">
                        <a:latin typeface="Calibri"/>
                        <a:ea typeface="Times New Roman"/>
                        <a:cs typeface="B Nazanin" pitchFamily="2" charset="-78"/>
                      </a:endParaRPr>
                    </a:p>
                  </a:txBody>
                  <a:tcPr marL="4007" marR="4007" marT="4004"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5">
                        <a:lumMod val="20000"/>
                        <a:lumOff val="80000"/>
                      </a:schemeClr>
                    </a:solidFill>
                  </a:tcPr>
                </a:tc>
                <a:tc>
                  <a:txBody>
                    <a:bodyPr/>
                    <a:lstStyle/>
                    <a:p>
                      <a:pPr marL="0" marR="0" algn="ctr" rtl="1">
                        <a:lnSpc>
                          <a:spcPct val="115000"/>
                        </a:lnSpc>
                        <a:spcBef>
                          <a:spcPts val="0"/>
                        </a:spcBef>
                        <a:spcAft>
                          <a:spcPts val="1000"/>
                        </a:spcAft>
                      </a:pPr>
                      <a:r>
                        <a:rPr lang="fa-IR" sz="1400" b="1" dirty="0" smtClean="0">
                          <a:latin typeface="Calibri"/>
                          <a:ea typeface="Times New Roman"/>
                          <a:cs typeface="B Nazanin" pitchFamily="2" charset="-78"/>
                        </a:rPr>
                        <a:t>6</a:t>
                      </a:r>
                      <a:endParaRPr lang="en-US" sz="1400" b="1" dirty="0">
                        <a:latin typeface="Calibri"/>
                        <a:ea typeface="Times New Roman"/>
                        <a:cs typeface="B Nazanin" pitchFamily="2" charset="-78"/>
                      </a:endParaRPr>
                    </a:p>
                  </a:txBody>
                  <a:tcPr marL="4007" marR="4007" marT="4004"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5">
                        <a:lumMod val="20000"/>
                        <a:lumOff val="80000"/>
                      </a:schemeClr>
                    </a:solidFill>
                  </a:tcPr>
                </a:tc>
                <a:tc>
                  <a:txBody>
                    <a:bodyPr/>
                    <a:lstStyle/>
                    <a:p>
                      <a:pPr marL="0" marR="0" algn="ctr" rtl="1">
                        <a:lnSpc>
                          <a:spcPct val="115000"/>
                        </a:lnSpc>
                        <a:spcBef>
                          <a:spcPts val="0"/>
                        </a:spcBef>
                        <a:spcAft>
                          <a:spcPts val="1000"/>
                        </a:spcAft>
                      </a:pPr>
                      <a:r>
                        <a:rPr lang="fa-IR" sz="1400" b="1" dirty="0" smtClean="0">
                          <a:latin typeface="Calibri"/>
                          <a:ea typeface="Times New Roman"/>
                          <a:cs typeface="B Nazanin" pitchFamily="2" charset="-78"/>
                        </a:rPr>
                        <a:t>1</a:t>
                      </a:r>
                      <a:endParaRPr lang="en-US" sz="1400" b="1" dirty="0">
                        <a:latin typeface="Calibri"/>
                        <a:ea typeface="Times New Roman"/>
                        <a:cs typeface="B Nazanin" pitchFamily="2" charset="-78"/>
                      </a:endParaRPr>
                    </a:p>
                  </a:txBody>
                  <a:tcPr marL="4007" marR="4007" marT="4004"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5">
                        <a:lumMod val="20000"/>
                        <a:lumOff val="80000"/>
                      </a:schemeClr>
                    </a:solidFill>
                  </a:tcPr>
                </a:tc>
                <a:tc>
                  <a:txBody>
                    <a:bodyPr/>
                    <a:lstStyle/>
                    <a:p>
                      <a:pPr marL="0" marR="0" algn="ctr" rtl="1">
                        <a:lnSpc>
                          <a:spcPct val="115000"/>
                        </a:lnSpc>
                        <a:spcBef>
                          <a:spcPts val="0"/>
                        </a:spcBef>
                        <a:spcAft>
                          <a:spcPts val="1000"/>
                        </a:spcAft>
                      </a:pPr>
                      <a:r>
                        <a:rPr lang="fa-IR" sz="1400" b="1" dirty="0" smtClean="0">
                          <a:latin typeface="Calibri"/>
                          <a:ea typeface="Times New Roman"/>
                          <a:cs typeface="B Nazanin" pitchFamily="2" charset="-78"/>
                        </a:rPr>
                        <a:t>7</a:t>
                      </a:r>
                      <a:endParaRPr lang="en-US" sz="1400" b="1" dirty="0">
                        <a:latin typeface="Calibri"/>
                        <a:ea typeface="Times New Roman"/>
                        <a:cs typeface="B Nazanin" pitchFamily="2" charset="-78"/>
                      </a:endParaRPr>
                    </a:p>
                  </a:txBody>
                  <a:tcPr marL="4007" marR="4007" marT="4004"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5">
                        <a:lumMod val="20000"/>
                        <a:lumOff val="80000"/>
                      </a:schemeClr>
                    </a:solidFill>
                  </a:tcPr>
                </a:tc>
                <a:tc>
                  <a:txBody>
                    <a:bodyPr/>
                    <a:lstStyle/>
                    <a:p>
                      <a:pPr marL="0" marR="0" algn="ctr" rtl="1">
                        <a:lnSpc>
                          <a:spcPct val="115000"/>
                        </a:lnSpc>
                        <a:spcBef>
                          <a:spcPts val="0"/>
                        </a:spcBef>
                        <a:spcAft>
                          <a:spcPts val="1000"/>
                        </a:spcAft>
                      </a:pPr>
                      <a:r>
                        <a:rPr lang="fa-IR" sz="1400" b="1" dirty="0" smtClean="0">
                          <a:latin typeface="Calibri"/>
                          <a:ea typeface="Times New Roman"/>
                          <a:cs typeface="B Nazanin" pitchFamily="2" charset="-78"/>
                        </a:rPr>
                        <a:t>1</a:t>
                      </a:r>
                      <a:endParaRPr lang="en-US" sz="1400" b="1" dirty="0">
                        <a:latin typeface="Calibri"/>
                        <a:ea typeface="Times New Roman"/>
                        <a:cs typeface="B Nazanin" pitchFamily="2" charset="-78"/>
                      </a:endParaRPr>
                    </a:p>
                  </a:txBody>
                  <a:tcPr marL="4007" marR="4007" marT="4004"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c>
                  <a:txBody>
                    <a:bodyPr/>
                    <a:lstStyle/>
                    <a:p>
                      <a:pPr marL="0" marR="0" algn="ctr" rtl="1">
                        <a:lnSpc>
                          <a:spcPct val="115000"/>
                        </a:lnSpc>
                        <a:spcBef>
                          <a:spcPts val="0"/>
                        </a:spcBef>
                        <a:spcAft>
                          <a:spcPts val="1000"/>
                        </a:spcAft>
                      </a:pPr>
                      <a:r>
                        <a:rPr lang="fa-IR" sz="1400" b="1" dirty="0">
                          <a:latin typeface="Calibri"/>
                          <a:ea typeface="Times New Roman"/>
                          <a:cs typeface="B Nazanin" pitchFamily="2" charset="-78"/>
                        </a:rPr>
                        <a:t>2</a:t>
                      </a:r>
                      <a:endParaRPr lang="en-US" sz="1400" dirty="0">
                        <a:latin typeface="Calibri"/>
                        <a:ea typeface="Times New Roman"/>
                        <a:cs typeface="B Nazanin" pitchFamily="2" charset="-78"/>
                      </a:endParaRPr>
                    </a:p>
                  </a:txBody>
                  <a:tcPr marL="4007" marR="4007" marT="4004"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c>
                  <a:txBody>
                    <a:bodyPr/>
                    <a:lstStyle/>
                    <a:p>
                      <a:pPr marL="0" marR="0" algn="ctr">
                        <a:lnSpc>
                          <a:spcPct val="115000"/>
                        </a:lnSpc>
                        <a:spcBef>
                          <a:spcPts val="0"/>
                        </a:spcBef>
                        <a:spcAft>
                          <a:spcPts val="1000"/>
                        </a:spcAft>
                      </a:pPr>
                      <a:r>
                        <a:rPr lang="fa-IR" sz="1400" b="1" dirty="0">
                          <a:latin typeface="Calibri"/>
                          <a:ea typeface="Times New Roman"/>
                          <a:cs typeface="B Nazanin" pitchFamily="2" charset="-78"/>
                        </a:rPr>
                        <a:t>5 </a:t>
                      </a:r>
                      <a:endParaRPr lang="en-US" sz="1400" dirty="0">
                        <a:latin typeface="Calibri"/>
                        <a:ea typeface="Times New Roman"/>
                        <a:cs typeface="B Nazanin" pitchFamily="2" charset="-78"/>
                      </a:endParaRPr>
                    </a:p>
                  </a:txBody>
                  <a:tcPr marL="5342" marR="5342" marT="534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c>
                  <a:txBody>
                    <a:bodyPr/>
                    <a:lstStyle/>
                    <a:p>
                      <a:pPr marL="0" marR="0" algn="ctr" rtl="1">
                        <a:lnSpc>
                          <a:spcPct val="115000"/>
                        </a:lnSpc>
                        <a:spcBef>
                          <a:spcPts val="0"/>
                        </a:spcBef>
                        <a:spcAft>
                          <a:spcPts val="1000"/>
                        </a:spcAft>
                      </a:pPr>
                      <a:r>
                        <a:rPr lang="fa-IR" sz="1400" b="1" dirty="0">
                          <a:latin typeface="Calibri"/>
                          <a:ea typeface="Times New Roman"/>
                          <a:cs typeface="B Nazanin" pitchFamily="2" charset="-78"/>
                        </a:rPr>
                        <a:t>9 </a:t>
                      </a:r>
                      <a:endParaRPr lang="en-US" sz="1400" dirty="0">
                        <a:latin typeface="Calibri"/>
                        <a:ea typeface="Times New Roman"/>
                        <a:cs typeface="B Nazanin" pitchFamily="2" charset="-78"/>
                      </a:endParaRPr>
                    </a:p>
                  </a:txBody>
                  <a:tcPr marL="6678" marR="6678" marT="6676"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c>
                  <a:txBody>
                    <a:bodyPr/>
                    <a:lstStyle/>
                    <a:p>
                      <a:pPr marL="0" marR="0" algn="ctr" rtl="1">
                        <a:lnSpc>
                          <a:spcPct val="115000"/>
                        </a:lnSpc>
                        <a:spcBef>
                          <a:spcPts val="0"/>
                        </a:spcBef>
                        <a:spcAft>
                          <a:spcPts val="1000"/>
                        </a:spcAft>
                      </a:pPr>
                      <a:r>
                        <a:rPr lang="fa-IR" sz="1400" b="1" dirty="0">
                          <a:latin typeface="Calibri"/>
                          <a:ea typeface="Times New Roman"/>
                          <a:cs typeface="B Nazanin" pitchFamily="2" charset="-78"/>
                        </a:rPr>
                        <a:t>10 </a:t>
                      </a:r>
                      <a:endParaRPr lang="en-US" sz="1400" dirty="0">
                        <a:latin typeface="Calibri"/>
                        <a:ea typeface="Times New Roman"/>
                        <a:cs typeface="B Nazanin" pitchFamily="2" charset="-78"/>
                      </a:endParaRPr>
                    </a:p>
                  </a:txBody>
                  <a:tcPr marL="4007" marR="4007" marT="4004"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c>
                  <a:txBody>
                    <a:bodyPr/>
                    <a:lstStyle/>
                    <a:p>
                      <a:pPr marL="0" marR="0" algn="ctr" rtl="1">
                        <a:lnSpc>
                          <a:spcPct val="115000"/>
                        </a:lnSpc>
                        <a:spcBef>
                          <a:spcPts val="0"/>
                        </a:spcBef>
                        <a:spcAft>
                          <a:spcPts val="1000"/>
                        </a:spcAft>
                      </a:pPr>
                      <a:r>
                        <a:rPr lang="fa-IR" sz="1400" b="1" dirty="0">
                          <a:latin typeface="Calibri"/>
                          <a:ea typeface="Times New Roman"/>
                          <a:cs typeface="B Nazanin" pitchFamily="2" charset="-78"/>
                        </a:rPr>
                        <a:t>8 </a:t>
                      </a:r>
                      <a:endParaRPr lang="en-US" sz="1400" dirty="0">
                        <a:latin typeface="Calibri"/>
                        <a:ea typeface="Times New Roman"/>
                        <a:cs typeface="B Nazanin" pitchFamily="2" charset="-78"/>
                      </a:endParaRPr>
                    </a:p>
                  </a:txBody>
                  <a:tcPr marL="4007" marR="4007" marT="400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c>
                  <a:txBody>
                    <a:bodyPr/>
                    <a:lstStyle/>
                    <a:p>
                      <a:pPr marL="0" marR="0" algn="ctr" rtl="1">
                        <a:lnSpc>
                          <a:spcPct val="115000"/>
                        </a:lnSpc>
                        <a:spcBef>
                          <a:spcPts val="0"/>
                        </a:spcBef>
                        <a:spcAft>
                          <a:spcPts val="1000"/>
                        </a:spcAft>
                      </a:pPr>
                      <a:r>
                        <a:rPr lang="fa-IR" sz="1400" b="1">
                          <a:latin typeface="Calibri"/>
                          <a:ea typeface="Times New Roman"/>
                          <a:cs typeface="B Nazanin" pitchFamily="2" charset="-78"/>
                        </a:rPr>
                        <a:t>8 </a:t>
                      </a:r>
                      <a:endParaRPr lang="en-US" sz="1400">
                        <a:latin typeface="Calibri"/>
                        <a:ea typeface="Times New Roman"/>
                        <a:cs typeface="B Nazanin" pitchFamily="2" charset="-78"/>
                      </a:endParaRPr>
                    </a:p>
                  </a:txBody>
                  <a:tcPr marL="4007" marR="4007" marT="400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c>
                  <a:txBody>
                    <a:bodyPr/>
                    <a:lstStyle/>
                    <a:p>
                      <a:pPr marL="0" marR="0" algn="ctr" rtl="1">
                        <a:lnSpc>
                          <a:spcPct val="115000"/>
                        </a:lnSpc>
                        <a:spcBef>
                          <a:spcPts val="0"/>
                        </a:spcBef>
                        <a:spcAft>
                          <a:spcPts val="1000"/>
                        </a:spcAft>
                      </a:pPr>
                      <a:r>
                        <a:rPr lang="fa-IR" sz="1400" b="1" dirty="0">
                          <a:latin typeface="Calibri"/>
                          <a:ea typeface="Times New Roman"/>
                          <a:cs typeface="B Nazanin" pitchFamily="2" charset="-78"/>
                        </a:rPr>
                        <a:t>13 </a:t>
                      </a:r>
                      <a:endParaRPr lang="en-US" sz="1400" dirty="0">
                        <a:latin typeface="Calibri"/>
                        <a:ea typeface="Times New Roman"/>
                        <a:cs typeface="B Nazanin" pitchFamily="2" charset="-78"/>
                      </a:endParaRPr>
                    </a:p>
                  </a:txBody>
                  <a:tcPr marL="4007" marR="4007" marT="400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c>
                  <a:txBody>
                    <a:bodyPr/>
                    <a:lstStyle/>
                    <a:p>
                      <a:pPr marL="0" marR="0" algn="ctr">
                        <a:lnSpc>
                          <a:spcPct val="115000"/>
                        </a:lnSpc>
                        <a:spcBef>
                          <a:spcPts val="0"/>
                        </a:spcBef>
                        <a:spcAft>
                          <a:spcPts val="1000"/>
                        </a:spcAft>
                      </a:pPr>
                      <a:r>
                        <a:rPr lang="ar-DZ" sz="1400" b="1" dirty="0">
                          <a:latin typeface="Calibri"/>
                          <a:ea typeface="Times New Roman"/>
                          <a:cs typeface="B Nazanin" pitchFamily="2" charset="-78"/>
                        </a:rPr>
                        <a:t>مشگین شهر </a:t>
                      </a:r>
                      <a:r>
                        <a:rPr lang="ar-DZ" sz="1400" b="1" dirty="0" smtClean="0">
                          <a:latin typeface="Calibri"/>
                          <a:ea typeface="Times New Roman"/>
                          <a:cs typeface="B Nazanin" pitchFamily="2" charset="-78"/>
                        </a:rPr>
                        <a:t> </a:t>
                      </a:r>
                      <a:endParaRPr lang="en-US" sz="1400" dirty="0">
                        <a:latin typeface="Calibri"/>
                        <a:ea typeface="Times New Roman"/>
                        <a:cs typeface="B Nazanin" pitchFamily="2" charset="-78"/>
                      </a:endParaRPr>
                    </a:p>
                  </a:txBody>
                  <a:tcPr marL="4007" marR="4007" marT="400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extLst>
                  <a:ext uri="{0D108BD9-81ED-4DB2-BD59-A6C34878D82A}">
                    <a16:rowId xmlns="" xmlns:a16="http://schemas.microsoft.com/office/drawing/2014/main" val="10003"/>
                  </a:ext>
                </a:extLst>
              </a:tr>
              <a:tr h="240891">
                <a:tc>
                  <a:txBody>
                    <a:bodyPr/>
                    <a:lstStyle/>
                    <a:p>
                      <a:pPr marL="0" marR="0" algn="ctr" rtl="1">
                        <a:lnSpc>
                          <a:spcPct val="115000"/>
                        </a:lnSpc>
                        <a:spcBef>
                          <a:spcPts val="0"/>
                        </a:spcBef>
                        <a:spcAft>
                          <a:spcPts val="1000"/>
                        </a:spcAft>
                      </a:pPr>
                      <a:r>
                        <a:rPr lang="fa-IR" sz="1400" b="1" dirty="0" smtClean="0">
                          <a:latin typeface="Calibri"/>
                          <a:ea typeface="Times New Roman"/>
                          <a:cs typeface="B Nazanin" pitchFamily="2" charset="-78"/>
                        </a:rPr>
                        <a:t>0</a:t>
                      </a:r>
                      <a:endParaRPr lang="en-US" sz="1400" b="1" dirty="0">
                        <a:latin typeface="Calibri"/>
                        <a:ea typeface="Times New Roman"/>
                        <a:cs typeface="B Nazanin" pitchFamily="2" charset="-78"/>
                      </a:endParaRPr>
                    </a:p>
                  </a:txBody>
                  <a:tcPr marL="4007" marR="4007" marT="400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c>
                  <a:txBody>
                    <a:bodyPr/>
                    <a:lstStyle/>
                    <a:p>
                      <a:pPr marL="0" marR="0" algn="ctr" rtl="1">
                        <a:lnSpc>
                          <a:spcPct val="115000"/>
                        </a:lnSpc>
                        <a:spcBef>
                          <a:spcPts val="0"/>
                        </a:spcBef>
                        <a:spcAft>
                          <a:spcPts val="1000"/>
                        </a:spcAft>
                      </a:pPr>
                      <a:r>
                        <a:rPr lang="fa-IR" sz="1400" b="1" dirty="0">
                          <a:latin typeface="Calibri"/>
                          <a:ea typeface="Times New Roman"/>
                          <a:cs typeface="B Nazanin" pitchFamily="2" charset="-78"/>
                        </a:rPr>
                        <a:t>0 </a:t>
                      </a:r>
                      <a:endParaRPr lang="en-US" sz="1400" dirty="0">
                        <a:latin typeface="Calibri"/>
                        <a:ea typeface="Times New Roman"/>
                        <a:cs typeface="B Nazanin" pitchFamily="2" charset="-78"/>
                      </a:endParaRPr>
                    </a:p>
                  </a:txBody>
                  <a:tcPr marL="4007" marR="4007" marT="400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c>
                  <a:txBody>
                    <a:bodyPr/>
                    <a:lstStyle/>
                    <a:p>
                      <a:pPr marL="0" marR="0" algn="ctr" rtl="1">
                        <a:lnSpc>
                          <a:spcPct val="115000"/>
                        </a:lnSpc>
                        <a:spcBef>
                          <a:spcPts val="0"/>
                        </a:spcBef>
                        <a:spcAft>
                          <a:spcPts val="1000"/>
                        </a:spcAft>
                      </a:pPr>
                      <a:r>
                        <a:rPr lang="fa-IR" sz="1400" b="1" dirty="0" smtClean="0">
                          <a:latin typeface="Calibri"/>
                          <a:ea typeface="Times New Roman"/>
                          <a:cs typeface="B Nazanin" pitchFamily="2" charset="-78"/>
                        </a:rPr>
                        <a:t>1</a:t>
                      </a:r>
                      <a:endParaRPr lang="en-US" sz="1400" b="1" dirty="0">
                        <a:latin typeface="Calibri"/>
                        <a:ea typeface="Times New Roman"/>
                        <a:cs typeface="B Nazanin" pitchFamily="2" charset="-78"/>
                      </a:endParaRPr>
                    </a:p>
                  </a:txBody>
                  <a:tcPr marL="4007" marR="4007" marT="4004"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5">
                        <a:lumMod val="20000"/>
                        <a:lumOff val="80000"/>
                      </a:schemeClr>
                    </a:solidFill>
                  </a:tcPr>
                </a:tc>
                <a:tc>
                  <a:txBody>
                    <a:bodyPr/>
                    <a:lstStyle/>
                    <a:p>
                      <a:pPr marL="0" marR="0" algn="ctr" rtl="1">
                        <a:lnSpc>
                          <a:spcPct val="115000"/>
                        </a:lnSpc>
                        <a:spcBef>
                          <a:spcPts val="0"/>
                        </a:spcBef>
                        <a:spcAft>
                          <a:spcPts val="1000"/>
                        </a:spcAft>
                      </a:pPr>
                      <a:r>
                        <a:rPr lang="fa-IR" sz="1400" b="1" dirty="0" smtClean="0">
                          <a:latin typeface="Calibri"/>
                          <a:ea typeface="Times New Roman"/>
                          <a:cs typeface="B Nazanin" pitchFamily="2" charset="-78"/>
                        </a:rPr>
                        <a:t>0</a:t>
                      </a:r>
                      <a:endParaRPr lang="en-US" sz="1400" b="1" dirty="0">
                        <a:latin typeface="Calibri"/>
                        <a:ea typeface="Times New Roman"/>
                        <a:cs typeface="B Nazanin" pitchFamily="2" charset="-78"/>
                      </a:endParaRPr>
                    </a:p>
                  </a:txBody>
                  <a:tcPr marL="4007" marR="4007" marT="4004"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5">
                        <a:lumMod val="20000"/>
                        <a:lumOff val="80000"/>
                      </a:schemeClr>
                    </a:solidFill>
                  </a:tcPr>
                </a:tc>
                <a:tc>
                  <a:txBody>
                    <a:bodyPr/>
                    <a:lstStyle/>
                    <a:p>
                      <a:pPr marL="0" marR="0" algn="ctr" rtl="1">
                        <a:lnSpc>
                          <a:spcPct val="115000"/>
                        </a:lnSpc>
                        <a:spcBef>
                          <a:spcPts val="0"/>
                        </a:spcBef>
                        <a:spcAft>
                          <a:spcPts val="1000"/>
                        </a:spcAft>
                      </a:pPr>
                      <a:r>
                        <a:rPr lang="fa-IR" sz="1400" b="1" dirty="0" smtClean="0">
                          <a:latin typeface="Calibri"/>
                          <a:ea typeface="Times New Roman"/>
                          <a:cs typeface="B Nazanin" pitchFamily="2" charset="-78"/>
                        </a:rPr>
                        <a:t>2</a:t>
                      </a:r>
                      <a:endParaRPr lang="en-US" sz="1400" b="1" dirty="0">
                        <a:latin typeface="Calibri"/>
                        <a:ea typeface="Times New Roman"/>
                        <a:cs typeface="B Nazanin" pitchFamily="2" charset="-78"/>
                      </a:endParaRPr>
                    </a:p>
                  </a:txBody>
                  <a:tcPr marL="4007" marR="4007" marT="4004"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5">
                        <a:lumMod val="20000"/>
                        <a:lumOff val="80000"/>
                      </a:schemeClr>
                    </a:solidFill>
                  </a:tcPr>
                </a:tc>
                <a:tc>
                  <a:txBody>
                    <a:bodyPr/>
                    <a:lstStyle/>
                    <a:p>
                      <a:pPr marL="0" marR="0" algn="ctr" rtl="1">
                        <a:lnSpc>
                          <a:spcPct val="115000"/>
                        </a:lnSpc>
                        <a:spcBef>
                          <a:spcPts val="0"/>
                        </a:spcBef>
                        <a:spcAft>
                          <a:spcPts val="1000"/>
                        </a:spcAft>
                      </a:pPr>
                      <a:r>
                        <a:rPr lang="fa-IR" sz="1400" b="1" dirty="0" smtClean="0">
                          <a:latin typeface="Calibri"/>
                          <a:ea typeface="Times New Roman"/>
                          <a:cs typeface="B Nazanin" pitchFamily="2" charset="-78"/>
                        </a:rPr>
                        <a:t>1</a:t>
                      </a:r>
                      <a:endParaRPr lang="en-US" sz="1400" b="1" dirty="0">
                        <a:latin typeface="Calibri"/>
                        <a:ea typeface="Times New Roman"/>
                        <a:cs typeface="B Nazanin" pitchFamily="2" charset="-78"/>
                      </a:endParaRPr>
                    </a:p>
                  </a:txBody>
                  <a:tcPr marL="4007" marR="4007" marT="4004"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5">
                        <a:lumMod val="20000"/>
                        <a:lumOff val="80000"/>
                      </a:schemeClr>
                    </a:solidFill>
                  </a:tcPr>
                </a:tc>
                <a:tc>
                  <a:txBody>
                    <a:bodyPr/>
                    <a:lstStyle/>
                    <a:p>
                      <a:pPr marL="0" marR="0" algn="ctr" rtl="1">
                        <a:lnSpc>
                          <a:spcPct val="115000"/>
                        </a:lnSpc>
                        <a:spcBef>
                          <a:spcPts val="0"/>
                        </a:spcBef>
                        <a:spcAft>
                          <a:spcPts val="1000"/>
                        </a:spcAft>
                      </a:pPr>
                      <a:r>
                        <a:rPr lang="fa-IR" sz="1400" b="1" dirty="0" smtClean="0">
                          <a:latin typeface="Calibri"/>
                          <a:ea typeface="Times New Roman"/>
                          <a:cs typeface="B Nazanin" pitchFamily="2" charset="-78"/>
                        </a:rPr>
                        <a:t>1</a:t>
                      </a:r>
                      <a:endParaRPr lang="en-US" sz="1400" b="1" dirty="0">
                        <a:latin typeface="Calibri"/>
                        <a:ea typeface="Times New Roman"/>
                        <a:cs typeface="B Nazanin" pitchFamily="2" charset="-78"/>
                      </a:endParaRPr>
                    </a:p>
                  </a:txBody>
                  <a:tcPr marL="4007" marR="4007" marT="4004"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c>
                  <a:txBody>
                    <a:bodyPr/>
                    <a:lstStyle/>
                    <a:p>
                      <a:pPr marL="0" marR="0" algn="ctr" rtl="1">
                        <a:lnSpc>
                          <a:spcPct val="115000"/>
                        </a:lnSpc>
                        <a:spcBef>
                          <a:spcPts val="0"/>
                        </a:spcBef>
                        <a:spcAft>
                          <a:spcPts val="1000"/>
                        </a:spcAft>
                      </a:pPr>
                      <a:r>
                        <a:rPr lang="fa-IR" sz="1400" b="1" dirty="0">
                          <a:latin typeface="Calibri"/>
                          <a:ea typeface="Times New Roman"/>
                          <a:cs typeface="B Nazanin" pitchFamily="2" charset="-78"/>
                        </a:rPr>
                        <a:t>1</a:t>
                      </a:r>
                      <a:endParaRPr lang="en-US" sz="1400" dirty="0">
                        <a:latin typeface="Calibri"/>
                        <a:ea typeface="Times New Roman"/>
                        <a:cs typeface="B Nazanin" pitchFamily="2" charset="-78"/>
                      </a:endParaRPr>
                    </a:p>
                  </a:txBody>
                  <a:tcPr marL="4007" marR="4007" marT="4004"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c>
                  <a:txBody>
                    <a:bodyPr/>
                    <a:lstStyle/>
                    <a:p>
                      <a:pPr marL="0" marR="0" algn="ctr">
                        <a:lnSpc>
                          <a:spcPct val="115000"/>
                        </a:lnSpc>
                        <a:spcBef>
                          <a:spcPts val="0"/>
                        </a:spcBef>
                        <a:spcAft>
                          <a:spcPts val="1000"/>
                        </a:spcAft>
                      </a:pPr>
                      <a:r>
                        <a:rPr lang="fa-IR" sz="1400" b="1" dirty="0">
                          <a:latin typeface="Calibri"/>
                          <a:ea typeface="Times New Roman"/>
                          <a:cs typeface="B Nazanin" pitchFamily="2" charset="-78"/>
                        </a:rPr>
                        <a:t>0 </a:t>
                      </a:r>
                      <a:endParaRPr lang="en-US" sz="1400" dirty="0">
                        <a:latin typeface="Calibri"/>
                        <a:ea typeface="Times New Roman"/>
                        <a:cs typeface="B Nazanin" pitchFamily="2" charset="-78"/>
                      </a:endParaRPr>
                    </a:p>
                  </a:txBody>
                  <a:tcPr marL="5342" marR="5342" marT="534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c>
                  <a:txBody>
                    <a:bodyPr/>
                    <a:lstStyle/>
                    <a:p>
                      <a:pPr marL="0" marR="0" algn="ctr" rtl="1">
                        <a:lnSpc>
                          <a:spcPct val="115000"/>
                        </a:lnSpc>
                        <a:spcBef>
                          <a:spcPts val="0"/>
                        </a:spcBef>
                        <a:spcAft>
                          <a:spcPts val="1000"/>
                        </a:spcAft>
                      </a:pPr>
                      <a:r>
                        <a:rPr lang="fa-IR" sz="1400" b="1">
                          <a:latin typeface="Calibri"/>
                          <a:ea typeface="Times New Roman"/>
                          <a:cs typeface="B Nazanin" pitchFamily="2" charset="-78"/>
                        </a:rPr>
                        <a:t>2 </a:t>
                      </a:r>
                      <a:endParaRPr lang="en-US" sz="1400">
                        <a:latin typeface="Calibri"/>
                        <a:ea typeface="Times New Roman"/>
                        <a:cs typeface="B Nazanin" pitchFamily="2" charset="-78"/>
                      </a:endParaRPr>
                    </a:p>
                  </a:txBody>
                  <a:tcPr marL="6678" marR="6678" marT="6676"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c>
                  <a:txBody>
                    <a:bodyPr/>
                    <a:lstStyle/>
                    <a:p>
                      <a:pPr marL="0" marR="0" algn="ctr" rtl="1">
                        <a:lnSpc>
                          <a:spcPct val="115000"/>
                        </a:lnSpc>
                        <a:spcBef>
                          <a:spcPts val="0"/>
                        </a:spcBef>
                        <a:spcAft>
                          <a:spcPts val="1000"/>
                        </a:spcAft>
                      </a:pPr>
                      <a:r>
                        <a:rPr lang="fa-IR" sz="1400" b="1">
                          <a:latin typeface="Calibri"/>
                          <a:ea typeface="Times New Roman"/>
                          <a:cs typeface="B Nazanin" pitchFamily="2" charset="-78"/>
                        </a:rPr>
                        <a:t>0 </a:t>
                      </a:r>
                      <a:endParaRPr lang="en-US" sz="1400">
                        <a:latin typeface="Calibri"/>
                        <a:ea typeface="Times New Roman"/>
                        <a:cs typeface="B Nazanin" pitchFamily="2" charset="-78"/>
                      </a:endParaRPr>
                    </a:p>
                  </a:txBody>
                  <a:tcPr marL="4007" marR="4007" marT="4004"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c>
                  <a:txBody>
                    <a:bodyPr/>
                    <a:lstStyle/>
                    <a:p>
                      <a:pPr marL="0" marR="0" algn="ctr" rtl="1">
                        <a:lnSpc>
                          <a:spcPct val="115000"/>
                        </a:lnSpc>
                        <a:spcBef>
                          <a:spcPts val="0"/>
                        </a:spcBef>
                        <a:spcAft>
                          <a:spcPts val="1000"/>
                        </a:spcAft>
                      </a:pPr>
                      <a:r>
                        <a:rPr lang="fa-IR" sz="1400" b="1" dirty="0">
                          <a:latin typeface="Calibri"/>
                          <a:ea typeface="Times New Roman"/>
                          <a:cs typeface="B Nazanin" pitchFamily="2" charset="-78"/>
                        </a:rPr>
                        <a:t>6 </a:t>
                      </a:r>
                      <a:endParaRPr lang="en-US" sz="1400" dirty="0">
                        <a:latin typeface="Calibri"/>
                        <a:ea typeface="Times New Roman"/>
                        <a:cs typeface="B Nazanin" pitchFamily="2" charset="-78"/>
                      </a:endParaRPr>
                    </a:p>
                  </a:txBody>
                  <a:tcPr marL="4007" marR="4007" marT="400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c>
                  <a:txBody>
                    <a:bodyPr/>
                    <a:lstStyle/>
                    <a:p>
                      <a:pPr marL="0" marR="0" algn="ctr" rtl="1">
                        <a:lnSpc>
                          <a:spcPct val="115000"/>
                        </a:lnSpc>
                        <a:spcBef>
                          <a:spcPts val="0"/>
                        </a:spcBef>
                        <a:spcAft>
                          <a:spcPts val="1000"/>
                        </a:spcAft>
                      </a:pPr>
                      <a:r>
                        <a:rPr lang="fa-IR" sz="1400" b="1" dirty="0" smtClean="0">
                          <a:latin typeface="Calibri"/>
                          <a:ea typeface="Times New Roman"/>
                          <a:cs typeface="B Nazanin" pitchFamily="2" charset="-78"/>
                        </a:rPr>
                        <a:t>3</a:t>
                      </a:r>
                      <a:endParaRPr lang="en-US" sz="1400" dirty="0">
                        <a:latin typeface="Calibri"/>
                        <a:ea typeface="Times New Roman"/>
                        <a:cs typeface="B Nazanin" pitchFamily="2" charset="-78"/>
                      </a:endParaRPr>
                    </a:p>
                  </a:txBody>
                  <a:tcPr marL="4007" marR="4007" marT="400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c>
                  <a:txBody>
                    <a:bodyPr/>
                    <a:lstStyle/>
                    <a:p>
                      <a:pPr marL="0" marR="0" algn="ctr" rtl="1">
                        <a:lnSpc>
                          <a:spcPct val="115000"/>
                        </a:lnSpc>
                        <a:spcBef>
                          <a:spcPts val="0"/>
                        </a:spcBef>
                        <a:spcAft>
                          <a:spcPts val="1000"/>
                        </a:spcAft>
                      </a:pPr>
                      <a:r>
                        <a:rPr lang="fa-IR" sz="1400" b="1" dirty="0">
                          <a:latin typeface="Calibri"/>
                          <a:ea typeface="Times New Roman"/>
                          <a:cs typeface="B Nazanin" pitchFamily="2" charset="-78"/>
                        </a:rPr>
                        <a:t>0 </a:t>
                      </a:r>
                      <a:endParaRPr lang="en-US" sz="1400" dirty="0">
                        <a:latin typeface="Calibri"/>
                        <a:ea typeface="Times New Roman"/>
                        <a:cs typeface="B Nazanin" pitchFamily="2" charset="-78"/>
                      </a:endParaRPr>
                    </a:p>
                  </a:txBody>
                  <a:tcPr marL="4007" marR="4007" marT="400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c>
                  <a:txBody>
                    <a:bodyPr/>
                    <a:lstStyle/>
                    <a:p>
                      <a:pPr marL="0" marR="0" algn="ctr">
                        <a:lnSpc>
                          <a:spcPct val="115000"/>
                        </a:lnSpc>
                        <a:spcBef>
                          <a:spcPts val="0"/>
                        </a:spcBef>
                        <a:spcAft>
                          <a:spcPts val="1000"/>
                        </a:spcAft>
                      </a:pPr>
                      <a:r>
                        <a:rPr lang="ar-DZ" sz="1400" b="1" dirty="0">
                          <a:latin typeface="Calibri"/>
                          <a:ea typeface="Times New Roman"/>
                          <a:cs typeface="B Nazanin" pitchFamily="2" charset="-78"/>
                        </a:rPr>
                        <a:t>گرمی   </a:t>
                      </a:r>
                      <a:endParaRPr lang="en-US" sz="1400" dirty="0">
                        <a:latin typeface="Calibri"/>
                        <a:ea typeface="Times New Roman"/>
                        <a:cs typeface="B Nazanin" pitchFamily="2" charset="-78"/>
                      </a:endParaRPr>
                    </a:p>
                  </a:txBody>
                  <a:tcPr marL="4007" marR="4007" marT="400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extLst>
                  <a:ext uri="{0D108BD9-81ED-4DB2-BD59-A6C34878D82A}">
                    <a16:rowId xmlns="" xmlns:a16="http://schemas.microsoft.com/office/drawing/2014/main" val="10004"/>
                  </a:ext>
                </a:extLst>
              </a:tr>
              <a:tr h="240891">
                <a:tc>
                  <a:txBody>
                    <a:bodyPr/>
                    <a:lstStyle/>
                    <a:p>
                      <a:pPr marL="0" marR="0" algn="ctr" rtl="1">
                        <a:lnSpc>
                          <a:spcPct val="115000"/>
                        </a:lnSpc>
                        <a:spcBef>
                          <a:spcPts val="0"/>
                        </a:spcBef>
                        <a:spcAft>
                          <a:spcPts val="1000"/>
                        </a:spcAft>
                      </a:pPr>
                      <a:r>
                        <a:rPr lang="fa-IR" sz="1400" b="1" dirty="0" smtClean="0">
                          <a:latin typeface="Calibri"/>
                          <a:ea typeface="Times New Roman"/>
                          <a:cs typeface="B Nazanin" pitchFamily="2" charset="-78"/>
                        </a:rPr>
                        <a:t>10</a:t>
                      </a:r>
                      <a:endParaRPr lang="en-US" sz="1400" b="1" dirty="0">
                        <a:latin typeface="Calibri"/>
                        <a:ea typeface="Times New Roman"/>
                        <a:cs typeface="B Nazanin" pitchFamily="2" charset="-78"/>
                      </a:endParaRPr>
                    </a:p>
                  </a:txBody>
                  <a:tcPr marL="4007" marR="4007" marT="400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c>
                  <a:txBody>
                    <a:bodyPr/>
                    <a:lstStyle/>
                    <a:p>
                      <a:pPr marL="0" marR="0" algn="ctr" rtl="1">
                        <a:lnSpc>
                          <a:spcPct val="115000"/>
                        </a:lnSpc>
                        <a:spcBef>
                          <a:spcPts val="0"/>
                        </a:spcBef>
                        <a:spcAft>
                          <a:spcPts val="1000"/>
                        </a:spcAft>
                      </a:pPr>
                      <a:r>
                        <a:rPr lang="fa-IR" sz="1400" b="1" dirty="0" smtClean="0">
                          <a:latin typeface="Calibri"/>
                          <a:ea typeface="Times New Roman"/>
                          <a:cs typeface="B Nazanin" pitchFamily="2" charset="-78"/>
                        </a:rPr>
                        <a:t>7 </a:t>
                      </a:r>
                      <a:endParaRPr lang="en-US" sz="1400" dirty="0">
                        <a:latin typeface="Calibri"/>
                        <a:ea typeface="Times New Roman"/>
                        <a:cs typeface="B Nazanin" pitchFamily="2" charset="-78"/>
                      </a:endParaRPr>
                    </a:p>
                  </a:txBody>
                  <a:tcPr marL="4007" marR="4007" marT="400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c>
                  <a:txBody>
                    <a:bodyPr/>
                    <a:lstStyle/>
                    <a:p>
                      <a:pPr marL="0" marR="0" algn="ctr" rtl="1">
                        <a:lnSpc>
                          <a:spcPct val="115000"/>
                        </a:lnSpc>
                        <a:spcBef>
                          <a:spcPts val="0"/>
                        </a:spcBef>
                        <a:spcAft>
                          <a:spcPts val="1000"/>
                        </a:spcAft>
                      </a:pPr>
                      <a:r>
                        <a:rPr lang="fa-IR" sz="1400" b="1" dirty="0" smtClean="0">
                          <a:latin typeface="Calibri"/>
                          <a:ea typeface="Times New Roman"/>
                          <a:cs typeface="B Nazanin" pitchFamily="2" charset="-78"/>
                        </a:rPr>
                        <a:t>1</a:t>
                      </a:r>
                      <a:endParaRPr lang="en-US" sz="1400" b="1" dirty="0">
                        <a:latin typeface="Calibri"/>
                        <a:ea typeface="Times New Roman"/>
                        <a:cs typeface="B Nazanin" pitchFamily="2" charset="-78"/>
                      </a:endParaRPr>
                    </a:p>
                  </a:txBody>
                  <a:tcPr marL="4007" marR="4007" marT="4004"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5">
                        <a:lumMod val="20000"/>
                        <a:lumOff val="80000"/>
                      </a:schemeClr>
                    </a:solidFill>
                  </a:tcPr>
                </a:tc>
                <a:tc>
                  <a:txBody>
                    <a:bodyPr/>
                    <a:lstStyle/>
                    <a:p>
                      <a:pPr marL="0" marR="0" algn="ctr" rtl="1">
                        <a:lnSpc>
                          <a:spcPct val="115000"/>
                        </a:lnSpc>
                        <a:spcBef>
                          <a:spcPts val="0"/>
                        </a:spcBef>
                        <a:spcAft>
                          <a:spcPts val="1000"/>
                        </a:spcAft>
                      </a:pPr>
                      <a:r>
                        <a:rPr lang="fa-IR" sz="1400" b="1" dirty="0" smtClean="0">
                          <a:latin typeface="Calibri"/>
                          <a:ea typeface="Times New Roman"/>
                          <a:cs typeface="B Nazanin" pitchFamily="2" charset="-78"/>
                        </a:rPr>
                        <a:t>5</a:t>
                      </a:r>
                      <a:endParaRPr lang="en-US" sz="1400" b="1" dirty="0">
                        <a:latin typeface="Calibri"/>
                        <a:ea typeface="Times New Roman"/>
                        <a:cs typeface="B Nazanin" pitchFamily="2" charset="-78"/>
                      </a:endParaRPr>
                    </a:p>
                  </a:txBody>
                  <a:tcPr marL="4007" marR="4007" marT="4004"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5">
                        <a:lumMod val="20000"/>
                        <a:lumOff val="80000"/>
                      </a:schemeClr>
                    </a:solidFill>
                  </a:tcPr>
                </a:tc>
                <a:tc>
                  <a:txBody>
                    <a:bodyPr/>
                    <a:lstStyle/>
                    <a:p>
                      <a:pPr marL="0" marR="0" algn="ctr" rtl="1">
                        <a:lnSpc>
                          <a:spcPct val="115000"/>
                        </a:lnSpc>
                        <a:spcBef>
                          <a:spcPts val="0"/>
                        </a:spcBef>
                        <a:spcAft>
                          <a:spcPts val="1000"/>
                        </a:spcAft>
                      </a:pPr>
                      <a:r>
                        <a:rPr lang="fa-IR" sz="1400" b="1" dirty="0" smtClean="0">
                          <a:latin typeface="Calibri"/>
                          <a:ea typeface="Times New Roman"/>
                          <a:cs typeface="B Nazanin" pitchFamily="2" charset="-78"/>
                        </a:rPr>
                        <a:t>4</a:t>
                      </a:r>
                      <a:endParaRPr lang="en-US" sz="1400" b="1" dirty="0">
                        <a:latin typeface="Calibri"/>
                        <a:ea typeface="Times New Roman"/>
                        <a:cs typeface="B Nazanin" pitchFamily="2" charset="-78"/>
                      </a:endParaRPr>
                    </a:p>
                  </a:txBody>
                  <a:tcPr marL="4007" marR="4007" marT="4004"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5">
                        <a:lumMod val="20000"/>
                        <a:lumOff val="80000"/>
                      </a:schemeClr>
                    </a:solidFill>
                  </a:tcPr>
                </a:tc>
                <a:tc>
                  <a:txBody>
                    <a:bodyPr/>
                    <a:lstStyle/>
                    <a:p>
                      <a:pPr marL="0" marR="0" algn="ctr" rtl="1">
                        <a:lnSpc>
                          <a:spcPct val="115000"/>
                        </a:lnSpc>
                        <a:spcBef>
                          <a:spcPts val="0"/>
                        </a:spcBef>
                        <a:spcAft>
                          <a:spcPts val="1000"/>
                        </a:spcAft>
                      </a:pPr>
                      <a:r>
                        <a:rPr lang="fa-IR" sz="1400" b="1" dirty="0" smtClean="0">
                          <a:latin typeface="Calibri"/>
                          <a:ea typeface="Times New Roman"/>
                          <a:cs typeface="B Nazanin" pitchFamily="2" charset="-78"/>
                        </a:rPr>
                        <a:t>2</a:t>
                      </a:r>
                      <a:endParaRPr lang="en-US" sz="1400" b="1" dirty="0">
                        <a:latin typeface="Calibri"/>
                        <a:ea typeface="Times New Roman"/>
                        <a:cs typeface="B Nazanin" pitchFamily="2" charset="-78"/>
                      </a:endParaRPr>
                    </a:p>
                  </a:txBody>
                  <a:tcPr marL="4007" marR="4007" marT="4004"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5">
                        <a:lumMod val="20000"/>
                        <a:lumOff val="80000"/>
                      </a:schemeClr>
                    </a:solidFill>
                  </a:tcPr>
                </a:tc>
                <a:tc>
                  <a:txBody>
                    <a:bodyPr/>
                    <a:lstStyle/>
                    <a:p>
                      <a:pPr marL="0" marR="0" algn="ctr" rtl="1">
                        <a:lnSpc>
                          <a:spcPct val="115000"/>
                        </a:lnSpc>
                        <a:spcBef>
                          <a:spcPts val="0"/>
                        </a:spcBef>
                        <a:spcAft>
                          <a:spcPts val="1000"/>
                        </a:spcAft>
                      </a:pPr>
                      <a:r>
                        <a:rPr lang="fa-IR" sz="1400" b="1" dirty="0" smtClean="0">
                          <a:latin typeface="Calibri"/>
                          <a:ea typeface="Times New Roman"/>
                          <a:cs typeface="B Nazanin" pitchFamily="2" charset="-78"/>
                        </a:rPr>
                        <a:t>1</a:t>
                      </a:r>
                      <a:endParaRPr lang="en-US" sz="1400" b="1" dirty="0">
                        <a:latin typeface="Calibri"/>
                        <a:ea typeface="Times New Roman"/>
                        <a:cs typeface="B Nazanin" pitchFamily="2" charset="-78"/>
                      </a:endParaRPr>
                    </a:p>
                  </a:txBody>
                  <a:tcPr marL="4007" marR="4007" marT="4004"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c>
                  <a:txBody>
                    <a:bodyPr/>
                    <a:lstStyle/>
                    <a:p>
                      <a:pPr marL="0" marR="0" algn="ctr" rtl="1">
                        <a:lnSpc>
                          <a:spcPct val="115000"/>
                        </a:lnSpc>
                        <a:spcBef>
                          <a:spcPts val="0"/>
                        </a:spcBef>
                        <a:spcAft>
                          <a:spcPts val="1000"/>
                        </a:spcAft>
                      </a:pPr>
                      <a:r>
                        <a:rPr lang="fa-IR" sz="1400" b="1" dirty="0">
                          <a:latin typeface="Calibri"/>
                          <a:ea typeface="Times New Roman"/>
                          <a:cs typeface="B Nazanin" pitchFamily="2" charset="-78"/>
                        </a:rPr>
                        <a:t>0</a:t>
                      </a:r>
                      <a:endParaRPr lang="en-US" sz="1400" dirty="0">
                        <a:latin typeface="Calibri"/>
                        <a:ea typeface="Times New Roman"/>
                        <a:cs typeface="B Nazanin" pitchFamily="2" charset="-78"/>
                      </a:endParaRPr>
                    </a:p>
                  </a:txBody>
                  <a:tcPr marL="4007" marR="4007" marT="4004"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c>
                  <a:txBody>
                    <a:bodyPr/>
                    <a:lstStyle/>
                    <a:p>
                      <a:pPr marL="0" marR="0" algn="ctr">
                        <a:lnSpc>
                          <a:spcPct val="115000"/>
                        </a:lnSpc>
                        <a:spcBef>
                          <a:spcPts val="0"/>
                        </a:spcBef>
                        <a:spcAft>
                          <a:spcPts val="1000"/>
                        </a:spcAft>
                      </a:pPr>
                      <a:r>
                        <a:rPr lang="fa-IR" sz="1400" b="1">
                          <a:latin typeface="Calibri"/>
                          <a:ea typeface="Times New Roman"/>
                          <a:cs typeface="B Nazanin" pitchFamily="2" charset="-78"/>
                        </a:rPr>
                        <a:t>0 </a:t>
                      </a:r>
                      <a:endParaRPr lang="en-US" sz="1400">
                        <a:latin typeface="Calibri"/>
                        <a:ea typeface="Times New Roman"/>
                        <a:cs typeface="B Nazanin" pitchFamily="2" charset="-78"/>
                      </a:endParaRPr>
                    </a:p>
                  </a:txBody>
                  <a:tcPr marL="5342" marR="5342" marT="534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c>
                  <a:txBody>
                    <a:bodyPr/>
                    <a:lstStyle/>
                    <a:p>
                      <a:pPr marL="0" marR="0" algn="ctr" rtl="1">
                        <a:lnSpc>
                          <a:spcPct val="115000"/>
                        </a:lnSpc>
                        <a:spcBef>
                          <a:spcPts val="0"/>
                        </a:spcBef>
                        <a:spcAft>
                          <a:spcPts val="1000"/>
                        </a:spcAft>
                      </a:pPr>
                      <a:r>
                        <a:rPr lang="fa-IR" sz="1400" b="1">
                          <a:latin typeface="Calibri"/>
                          <a:ea typeface="Times New Roman"/>
                          <a:cs typeface="B Nazanin" pitchFamily="2" charset="-78"/>
                        </a:rPr>
                        <a:t>0 </a:t>
                      </a:r>
                      <a:endParaRPr lang="en-US" sz="1400">
                        <a:latin typeface="Calibri"/>
                        <a:ea typeface="Times New Roman"/>
                        <a:cs typeface="B Nazanin" pitchFamily="2" charset="-78"/>
                      </a:endParaRPr>
                    </a:p>
                  </a:txBody>
                  <a:tcPr marL="6678" marR="6678" marT="6676"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c>
                  <a:txBody>
                    <a:bodyPr/>
                    <a:lstStyle/>
                    <a:p>
                      <a:pPr marL="0" marR="0" algn="ctr" rtl="1">
                        <a:lnSpc>
                          <a:spcPct val="115000"/>
                        </a:lnSpc>
                        <a:spcBef>
                          <a:spcPts val="0"/>
                        </a:spcBef>
                        <a:spcAft>
                          <a:spcPts val="1000"/>
                        </a:spcAft>
                      </a:pPr>
                      <a:r>
                        <a:rPr lang="fa-IR" sz="1400" b="1">
                          <a:latin typeface="Calibri"/>
                          <a:ea typeface="Times New Roman"/>
                          <a:cs typeface="B Nazanin" pitchFamily="2" charset="-78"/>
                        </a:rPr>
                        <a:t>1 </a:t>
                      </a:r>
                      <a:endParaRPr lang="en-US" sz="1400">
                        <a:latin typeface="Calibri"/>
                        <a:ea typeface="Times New Roman"/>
                        <a:cs typeface="B Nazanin" pitchFamily="2" charset="-78"/>
                      </a:endParaRPr>
                    </a:p>
                  </a:txBody>
                  <a:tcPr marL="4007" marR="4007" marT="4004"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c>
                  <a:txBody>
                    <a:bodyPr/>
                    <a:lstStyle/>
                    <a:p>
                      <a:pPr marL="0" marR="0" algn="ctr" rtl="1">
                        <a:lnSpc>
                          <a:spcPct val="115000"/>
                        </a:lnSpc>
                        <a:spcBef>
                          <a:spcPts val="0"/>
                        </a:spcBef>
                        <a:spcAft>
                          <a:spcPts val="1000"/>
                        </a:spcAft>
                      </a:pPr>
                      <a:r>
                        <a:rPr lang="fa-IR" sz="1400" b="1">
                          <a:latin typeface="Calibri"/>
                          <a:ea typeface="Times New Roman"/>
                          <a:cs typeface="B Nazanin" pitchFamily="2" charset="-78"/>
                        </a:rPr>
                        <a:t>4 </a:t>
                      </a:r>
                      <a:endParaRPr lang="en-US" sz="1400">
                        <a:latin typeface="Calibri"/>
                        <a:ea typeface="Times New Roman"/>
                        <a:cs typeface="B Nazanin" pitchFamily="2" charset="-78"/>
                      </a:endParaRPr>
                    </a:p>
                  </a:txBody>
                  <a:tcPr marL="4007" marR="4007" marT="400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c>
                  <a:txBody>
                    <a:bodyPr/>
                    <a:lstStyle/>
                    <a:p>
                      <a:pPr marL="0" marR="0" algn="ctr" rtl="1">
                        <a:lnSpc>
                          <a:spcPct val="115000"/>
                        </a:lnSpc>
                        <a:spcBef>
                          <a:spcPts val="0"/>
                        </a:spcBef>
                        <a:spcAft>
                          <a:spcPts val="1000"/>
                        </a:spcAft>
                      </a:pPr>
                      <a:r>
                        <a:rPr lang="fa-IR" sz="1400" b="1" dirty="0" smtClean="0">
                          <a:latin typeface="Calibri"/>
                          <a:ea typeface="Times New Roman"/>
                          <a:cs typeface="B Nazanin" pitchFamily="2" charset="-78"/>
                        </a:rPr>
                        <a:t>6</a:t>
                      </a:r>
                      <a:endParaRPr lang="en-US" sz="1400" dirty="0">
                        <a:latin typeface="Calibri"/>
                        <a:ea typeface="Times New Roman"/>
                        <a:cs typeface="B Nazanin" pitchFamily="2" charset="-78"/>
                      </a:endParaRPr>
                    </a:p>
                  </a:txBody>
                  <a:tcPr marL="4007" marR="4007" marT="400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c>
                  <a:txBody>
                    <a:bodyPr/>
                    <a:lstStyle/>
                    <a:p>
                      <a:pPr marL="0" marR="0" algn="ctr" rtl="1">
                        <a:lnSpc>
                          <a:spcPct val="115000"/>
                        </a:lnSpc>
                        <a:spcBef>
                          <a:spcPts val="0"/>
                        </a:spcBef>
                        <a:spcAft>
                          <a:spcPts val="1000"/>
                        </a:spcAft>
                      </a:pPr>
                      <a:r>
                        <a:rPr lang="fa-IR" sz="1400" b="1" dirty="0">
                          <a:latin typeface="Calibri"/>
                          <a:ea typeface="Times New Roman"/>
                          <a:cs typeface="B Nazanin" pitchFamily="2" charset="-78"/>
                        </a:rPr>
                        <a:t>0 </a:t>
                      </a:r>
                      <a:endParaRPr lang="en-US" sz="1400" dirty="0">
                        <a:latin typeface="Calibri"/>
                        <a:ea typeface="Times New Roman"/>
                        <a:cs typeface="B Nazanin" pitchFamily="2" charset="-78"/>
                      </a:endParaRPr>
                    </a:p>
                  </a:txBody>
                  <a:tcPr marL="4007" marR="4007" marT="400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c>
                  <a:txBody>
                    <a:bodyPr/>
                    <a:lstStyle/>
                    <a:p>
                      <a:pPr marL="0" marR="0" algn="ctr">
                        <a:lnSpc>
                          <a:spcPct val="115000"/>
                        </a:lnSpc>
                        <a:spcBef>
                          <a:spcPts val="0"/>
                        </a:spcBef>
                        <a:spcAft>
                          <a:spcPts val="1000"/>
                        </a:spcAft>
                      </a:pPr>
                      <a:r>
                        <a:rPr lang="ar-DZ" sz="1400" b="1" dirty="0">
                          <a:latin typeface="Calibri"/>
                          <a:ea typeface="Times New Roman"/>
                          <a:cs typeface="B Nazanin" pitchFamily="2" charset="-78"/>
                        </a:rPr>
                        <a:t>بیله سوار   </a:t>
                      </a:r>
                      <a:endParaRPr lang="en-US" sz="1400" dirty="0">
                        <a:latin typeface="Calibri"/>
                        <a:ea typeface="Times New Roman"/>
                        <a:cs typeface="B Nazanin" pitchFamily="2" charset="-78"/>
                      </a:endParaRPr>
                    </a:p>
                  </a:txBody>
                  <a:tcPr marL="4007" marR="4007" marT="400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extLst>
                  <a:ext uri="{0D108BD9-81ED-4DB2-BD59-A6C34878D82A}">
                    <a16:rowId xmlns="" xmlns:a16="http://schemas.microsoft.com/office/drawing/2014/main" val="10005"/>
                  </a:ext>
                </a:extLst>
              </a:tr>
              <a:tr h="240891">
                <a:tc>
                  <a:txBody>
                    <a:bodyPr/>
                    <a:lstStyle/>
                    <a:p>
                      <a:pPr marL="0" marR="0" algn="ctr" rtl="1">
                        <a:lnSpc>
                          <a:spcPct val="115000"/>
                        </a:lnSpc>
                        <a:spcBef>
                          <a:spcPts val="0"/>
                        </a:spcBef>
                        <a:spcAft>
                          <a:spcPts val="1000"/>
                        </a:spcAft>
                      </a:pPr>
                      <a:r>
                        <a:rPr lang="fa-IR" sz="1400" b="1" dirty="0" smtClean="0">
                          <a:latin typeface="Calibri"/>
                          <a:ea typeface="Times New Roman"/>
                          <a:cs typeface="B Nazanin" pitchFamily="2" charset="-78"/>
                        </a:rPr>
                        <a:t>0</a:t>
                      </a:r>
                      <a:endParaRPr lang="en-US" sz="1400" b="1" dirty="0">
                        <a:latin typeface="Calibri"/>
                        <a:ea typeface="Times New Roman"/>
                        <a:cs typeface="B Nazanin" pitchFamily="2" charset="-78"/>
                      </a:endParaRPr>
                    </a:p>
                  </a:txBody>
                  <a:tcPr marL="4007" marR="4007" marT="400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c>
                  <a:txBody>
                    <a:bodyPr/>
                    <a:lstStyle/>
                    <a:p>
                      <a:pPr marL="0" marR="0" algn="ctr" rtl="1">
                        <a:lnSpc>
                          <a:spcPct val="115000"/>
                        </a:lnSpc>
                        <a:spcBef>
                          <a:spcPts val="0"/>
                        </a:spcBef>
                        <a:spcAft>
                          <a:spcPts val="1000"/>
                        </a:spcAft>
                      </a:pPr>
                      <a:r>
                        <a:rPr lang="fa-IR" sz="1400" b="1" dirty="0">
                          <a:latin typeface="Calibri"/>
                          <a:ea typeface="Times New Roman"/>
                          <a:cs typeface="B Nazanin" pitchFamily="2" charset="-78"/>
                        </a:rPr>
                        <a:t>0 </a:t>
                      </a:r>
                      <a:endParaRPr lang="en-US" sz="1400" dirty="0">
                        <a:latin typeface="Calibri"/>
                        <a:ea typeface="Times New Roman"/>
                        <a:cs typeface="B Nazanin" pitchFamily="2" charset="-78"/>
                      </a:endParaRPr>
                    </a:p>
                  </a:txBody>
                  <a:tcPr marL="4007" marR="4007" marT="400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c>
                  <a:txBody>
                    <a:bodyPr/>
                    <a:lstStyle/>
                    <a:p>
                      <a:pPr marL="0" marR="0" algn="ctr" rtl="1">
                        <a:lnSpc>
                          <a:spcPct val="115000"/>
                        </a:lnSpc>
                        <a:spcBef>
                          <a:spcPts val="0"/>
                        </a:spcBef>
                        <a:spcAft>
                          <a:spcPts val="1000"/>
                        </a:spcAft>
                      </a:pPr>
                      <a:r>
                        <a:rPr lang="fa-IR" sz="1400" b="1" dirty="0" smtClean="0">
                          <a:latin typeface="Calibri"/>
                          <a:ea typeface="Times New Roman"/>
                          <a:cs typeface="B Nazanin" pitchFamily="2" charset="-78"/>
                        </a:rPr>
                        <a:t>0</a:t>
                      </a:r>
                      <a:endParaRPr lang="en-US" sz="1400" b="1" dirty="0">
                        <a:latin typeface="Calibri"/>
                        <a:ea typeface="Times New Roman"/>
                        <a:cs typeface="B Nazanin" pitchFamily="2" charset="-78"/>
                      </a:endParaRPr>
                    </a:p>
                  </a:txBody>
                  <a:tcPr marL="4007" marR="4007" marT="4004"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5">
                        <a:lumMod val="20000"/>
                        <a:lumOff val="80000"/>
                      </a:schemeClr>
                    </a:solidFill>
                  </a:tcPr>
                </a:tc>
                <a:tc>
                  <a:txBody>
                    <a:bodyPr/>
                    <a:lstStyle/>
                    <a:p>
                      <a:pPr marL="0" marR="0" algn="ctr" rtl="1">
                        <a:lnSpc>
                          <a:spcPct val="115000"/>
                        </a:lnSpc>
                        <a:spcBef>
                          <a:spcPts val="0"/>
                        </a:spcBef>
                        <a:spcAft>
                          <a:spcPts val="1000"/>
                        </a:spcAft>
                      </a:pPr>
                      <a:r>
                        <a:rPr lang="fa-IR" sz="1400" b="1" dirty="0" smtClean="0">
                          <a:latin typeface="Calibri"/>
                          <a:ea typeface="Times New Roman"/>
                          <a:cs typeface="B Nazanin" pitchFamily="2" charset="-78"/>
                        </a:rPr>
                        <a:t>0</a:t>
                      </a:r>
                      <a:endParaRPr lang="en-US" sz="1400" b="1" dirty="0">
                        <a:latin typeface="Calibri"/>
                        <a:ea typeface="Times New Roman"/>
                        <a:cs typeface="B Nazanin" pitchFamily="2" charset="-78"/>
                      </a:endParaRPr>
                    </a:p>
                  </a:txBody>
                  <a:tcPr marL="4007" marR="4007" marT="4004"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5">
                        <a:lumMod val="20000"/>
                        <a:lumOff val="80000"/>
                      </a:schemeClr>
                    </a:solidFill>
                  </a:tcPr>
                </a:tc>
                <a:tc>
                  <a:txBody>
                    <a:bodyPr/>
                    <a:lstStyle/>
                    <a:p>
                      <a:pPr marL="0" marR="0" algn="ctr" rtl="1">
                        <a:lnSpc>
                          <a:spcPct val="115000"/>
                        </a:lnSpc>
                        <a:spcBef>
                          <a:spcPts val="0"/>
                        </a:spcBef>
                        <a:spcAft>
                          <a:spcPts val="1000"/>
                        </a:spcAft>
                      </a:pPr>
                      <a:r>
                        <a:rPr lang="fa-IR" sz="1400" b="1" dirty="0" smtClean="0">
                          <a:latin typeface="Calibri"/>
                          <a:ea typeface="Times New Roman"/>
                          <a:cs typeface="B Nazanin" pitchFamily="2" charset="-78"/>
                        </a:rPr>
                        <a:t>0</a:t>
                      </a:r>
                      <a:endParaRPr lang="en-US" sz="1400" b="1" dirty="0">
                        <a:latin typeface="Calibri"/>
                        <a:ea typeface="Times New Roman"/>
                        <a:cs typeface="B Nazanin" pitchFamily="2" charset="-78"/>
                      </a:endParaRPr>
                    </a:p>
                  </a:txBody>
                  <a:tcPr marL="4007" marR="4007" marT="4004"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5">
                        <a:lumMod val="20000"/>
                        <a:lumOff val="80000"/>
                      </a:schemeClr>
                    </a:solidFill>
                  </a:tcPr>
                </a:tc>
                <a:tc>
                  <a:txBody>
                    <a:bodyPr/>
                    <a:lstStyle/>
                    <a:p>
                      <a:pPr marL="0" marR="0" algn="ctr" rtl="1">
                        <a:lnSpc>
                          <a:spcPct val="115000"/>
                        </a:lnSpc>
                        <a:spcBef>
                          <a:spcPts val="0"/>
                        </a:spcBef>
                        <a:spcAft>
                          <a:spcPts val="1000"/>
                        </a:spcAft>
                      </a:pPr>
                      <a:r>
                        <a:rPr lang="fa-IR" sz="1400" b="1" dirty="0" smtClean="0">
                          <a:latin typeface="Calibri"/>
                          <a:ea typeface="Times New Roman"/>
                          <a:cs typeface="B Nazanin" pitchFamily="2" charset="-78"/>
                        </a:rPr>
                        <a:t>0</a:t>
                      </a:r>
                      <a:endParaRPr lang="en-US" sz="1400" b="1" dirty="0">
                        <a:latin typeface="Calibri"/>
                        <a:ea typeface="Times New Roman"/>
                        <a:cs typeface="B Nazanin" pitchFamily="2" charset="-78"/>
                      </a:endParaRPr>
                    </a:p>
                  </a:txBody>
                  <a:tcPr marL="4007" marR="4007" marT="4004"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5">
                        <a:lumMod val="20000"/>
                        <a:lumOff val="80000"/>
                      </a:schemeClr>
                    </a:solidFill>
                  </a:tcPr>
                </a:tc>
                <a:tc>
                  <a:txBody>
                    <a:bodyPr/>
                    <a:lstStyle/>
                    <a:p>
                      <a:pPr marL="0" marR="0" algn="ctr" rtl="1">
                        <a:lnSpc>
                          <a:spcPct val="115000"/>
                        </a:lnSpc>
                        <a:spcBef>
                          <a:spcPts val="0"/>
                        </a:spcBef>
                        <a:spcAft>
                          <a:spcPts val="1000"/>
                        </a:spcAft>
                      </a:pPr>
                      <a:r>
                        <a:rPr lang="fa-IR" sz="1400" b="1" dirty="0" smtClean="0">
                          <a:latin typeface="Calibri"/>
                          <a:ea typeface="Times New Roman"/>
                          <a:cs typeface="B Nazanin" pitchFamily="2" charset="-78"/>
                        </a:rPr>
                        <a:t>0</a:t>
                      </a:r>
                      <a:endParaRPr lang="en-US" sz="1400" b="1" dirty="0">
                        <a:latin typeface="Calibri"/>
                        <a:ea typeface="Times New Roman"/>
                        <a:cs typeface="B Nazanin" pitchFamily="2" charset="-78"/>
                      </a:endParaRPr>
                    </a:p>
                  </a:txBody>
                  <a:tcPr marL="4007" marR="4007" marT="4004"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c>
                  <a:txBody>
                    <a:bodyPr/>
                    <a:lstStyle/>
                    <a:p>
                      <a:pPr marL="0" marR="0" algn="ctr" rtl="1">
                        <a:lnSpc>
                          <a:spcPct val="115000"/>
                        </a:lnSpc>
                        <a:spcBef>
                          <a:spcPts val="0"/>
                        </a:spcBef>
                        <a:spcAft>
                          <a:spcPts val="1000"/>
                        </a:spcAft>
                      </a:pPr>
                      <a:r>
                        <a:rPr lang="fa-IR" sz="1400" b="1">
                          <a:latin typeface="Calibri"/>
                          <a:ea typeface="Times New Roman"/>
                          <a:cs typeface="B Nazanin" pitchFamily="2" charset="-78"/>
                        </a:rPr>
                        <a:t>0</a:t>
                      </a:r>
                      <a:endParaRPr lang="en-US" sz="1400">
                        <a:latin typeface="Calibri"/>
                        <a:ea typeface="Times New Roman"/>
                        <a:cs typeface="B Nazanin" pitchFamily="2" charset="-78"/>
                      </a:endParaRPr>
                    </a:p>
                  </a:txBody>
                  <a:tcPr marL="4007" marR="4007" marT="4004"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c>
                  <a:txBody>
                    <a:bodyPr/>
                    <a:lstStyle/>
                    <a:p>
                      <a:pPr marL="0" marR="0" algn="ctr">
                        <a:lnSpc>
                          <a:spcPct val="115000"/>
                        </a:lnSpc>
                        <a:spcBef>
                          <a:spcPts val="0"/>
                        </a:spcBef>
                        <a:spcAft>
                          <a:spcPts val="1000"/>
                        </a:spcAft>
                      </a:pPr>
                      <a:r>
                        <a:rPr lang="fa-IR" sz="1400" b="1">
                          <a:latin typeface="Calibri"/>
                          <a:ea typeface="Times New Roman"/>
                          <a:cs typeface="B Nazanin" pitchFamily="2" charset="-78"/>
                        </a:rPr>
                        <a:t>0 </a:t>
                      </a:r>
                      <a:endParaRPr lang="en-US" sz="1400">
                        <a:latin typeface="Calibri"/>
                        <a:ea typeface="Times New Roman"/>
                        <a:cs typeface="B Nazanin" pitchFamily="2" charset="-78"/>
                      </a:endParaRPr>
                    </a:p>
                  </a:txBody>
                  <a:tcPr marL="5342" marR="5342" marT="534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c>
                  <a:txBody>
                    <a:bodyPr/>
                    <a:lstStyle/>
                    <a:p>
                      <a:pPr marL="0" marR="0" algn="ctr" rtl="1">
                        <a:lnSpc>
                          <a:spcPct val="115000"/>
                        </a:lnSpc>
                        <a:spcBef>
                          <a:spcPts val="0"/>
                        </a:spcBef>
                        <a:spcAft>
                          <a:spcPts val="1000"/>
                        </a:spcAft>
                      </a:pPr>
                      <a:r>
                        <a:rPr lang="fa-IR" sz="1400" b="1">
                          <a:latin typeface="Calibri"/>
                          <a:ea typeface="Times New Roman"/>
                          <a:cs typeface="B Nazanin" pitchFamily="2" charset="-78"/>
                        </a:rPr>
                        <a:t>0 </a:t>
                      </a:r>
                      <a:endParaRPr lang="en-US" sz="1400">
                        <a:latin typeface="Calibri"/>
                        <a:ea typeface="Times New Roman"/>
                        <a:cs typeface="B Nazanin" pitchFamily="2" charset="-78"/>
                      </a:endParaRPr>
                    </a:p>
                  </a:txBody>
                  <a:tcPr marL="6678" marR="6678" marT="6676"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c>
                  <a:txBody>
                    <a:bodyPr/>
                    <a:lstStyle/>
                    <a:p>
                      <a:pPr marL="0" marR="0" algn="ctr" rtl="1">
                        <a:lnSpc>
                          <a:spcPct val="115000"/>
                        </a:lnSpc>
                        <a:spcBef>
                          <a:spcPts val="0"/>
                        </a:spcBef>
                        <a:spcAft>
                          <a:spcPts val="1000"/>
                        </a:spcAft>
                      </a:pPr>
                      <a:r>
                        <a:rPr lang="fa-IR" sz="1400" b="1">
                          <a:latin typeface="Calibri"/>
                          <a:ea typeface="Times New Roman"/>
                          <a:cs typeface="B Nazanin" pitchFamily="2" charset="-78"/>
                        </a:rPr>
                        <a:t>0 </a:t>
                      </a:r>
                      <a:endParaRPr lang="en-US" sz="1400">
                        <a:latin typeface="Calibri"/>
                        <a:ea typeface="Times New Roman"/>
                        <a:cs typeface="B Nazanin" pitchFamily="2" charset="-78"/>
                      </a:endParaRPr>
                    </a:p>
                  </a:txBody>
                  <a:tcPr marL="4007" marR="4007" marT="4004"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c>
                  <a:txBody>
                    <a:bodyPr/>
                    <a:lstStyle/>
                    <a:p>
                      <a:pPr marL="0" marR="0" algn="ctr" rtl="1">
                        <a:lnSpc>
                          <a:spcPct val="115000"/>
                        </a:lnSpc>
                        <a:spcBef>
                          <a:spcPts val="0"/>
                        </a:spcBef>
                        <a:spcAft>
                          <a:spcPts val="1000"/>
                        </a:spcAft>
                      </a:pPr>
                      <a:r>
                        <a:rPr lang="fa-IR" sz="1400" b="1">
                          <a:latin typeface="Calibri"/>
                          <a:ea typeface="Times New Roman"/>
                          <a:cs typeface="B Nazanin" pitchFamily="2" charset="-78"/>
                        </a:rPr>
                        <a:t>0 </a:t>
                      </a:r>
                      <a:endParaRPr lang="en-US" sz="1400">
                        <a:latin typeface="Calibri"/>
                        <a:ea typeface="Times New Roman"/>
                        <a:cs typeface="B Nazanin" pitchFamily="2" charset="-78"/>
                      </a:endParaRPr>
                    </a:p>
                  </a:txBody>
                  <a:tcPr marL="4007" marR="4007" marT="400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c>
                  <a:txBody>
                    <a:bodyPr/>
                    <a:lstStyle/>
                    <a:p>
                      <a:pPr marL="0" marR="0" algn="ctr" rtl="1">
                        <a:lnSpc>
                          <a:spcPct val="115000"/>
                        </a:lnSpc>
                        <a:spcBef>
                          <a:spcPts val="0"/>
                        </a:spcBef>
                        <a:spcAft>
                          <a:spcPts val="1000"/>
                        </a:spcAft>
                      </a:pPr>
                      <a:r>
                        <a:rPr lang="fa-IR" sz="1400" b="1" dirty="0" smtClean="0">
                          <a:latin typeface="Calibri"/>
                          <a:ea typeface="Times New Roman"/>
                          <a:cs typeface="B Nazanin" pitchFamily="2" charset="-78"/>
                        </a:rPr>
                        <a:t>3</a:t>
                      </a:r>
                      <a:endParaRPr lang="en-US" sz="1400" dirty="0">
                        <a:latin typeface="Calibri"/>
                        <a:ea typeface="Times New Roman"/>
                        <a:cs typeface="B Nazanin" pitchFamily="2" charset="-78"/>
                      </a:endParaRPr>
                    </a:p>
                  </a:txBody>
                  <a:tcPr marL="4007" marR="4007" marT="400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c>
                  <a:txBody>
                    <a:bodyPr/>
                    <a:lstStyle/>
                    <a:p>
                      <a:pPr marL="0" marR="0" algn="ctr" rtl="1">
                        <a:lnSpc>
                          <a:spcPct val="115000"/>
                        </a:lnSpc>
                        <a:spcBef>
                          <a:spcPts val="0"/>
                        </a:spcBef>
                        <a:spcAft>
                          <a:spcPts val="1000"/>
                        </a:spcAft>
                      </a:pPr>
                      <a:r>
                        <a:rPr lang="fa-IR" sz="1400" b="1" dirty="0">
                          <a:latin typeface="Calibri"/>
                          <a:ea typeface="Times New Roman"/>
                          <a:cs typeface="B Nazanin" pitchFamily="2" charset="-78"/>
                        </a:rPr>
                        <a:t>0 </a:t>
                      </a:r>
                      <a:endParaRPr lang="en-US" sz="1400" dirty="0">
                        <a:latin typeface="Calibri"/>
                        <a:ea typeface="Times New Roman"/>
                        <a:cs typeface="B Nazanin" pitchFamily="2" charset="-78"/>
                      </a:endParaRPr>
                    </a:p>
                  </a:txBody>
                  <a:tcPr marL="4007" marR="4007" marT="400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c>
                  <a:txBody>
                    <a:bodyPr/>
                    <a:lstStyle/>
                    <a:p>
                      <a:pPr marL="0" marR="0" algn="ctr">
                        <a:lnSpc>
                          <a:spcPct val="115000"/>
                        </a:lnSpc>
                        <a:spcBef>
                          <a:spcPts val="0"/>
                        </a:spcBef>
                        <a:spcAft>
                          <a:spcPts val="1000"/>
                        </a:spcAft>
                      </a:pPr>
                      <a:r>
                        <a:rPr lang="ar-DZ" sz="1400" b="1" dirty="0">
                          <a:latin typeface="Calibri"/>
                          <a:ea typeface="Times New Roman"/>
                          <a:cs typeface="B Nazanin" pitchFamily="2" charset="-78"/>
                        </a:rPr>
                        <a:t>نیر   </a:t>
                      </a:r>
                      <a:endParaRPr lang="en-US" sz="1400" dirty="0">
                        <a:latin typeface="Calibri"/>
                        <a:ea typeface="Times New Roman"/>
                        <a:cs typeface="B Nazanin" pitchFamily="2" charset="-78"/>
                      </a:endParaRPr>
                    </a:p>
                  </a:txBody>
                  <a:tcPr marL="4007" marR="4007" marT="400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extLst>
                  <a:ext uri="{0D108BD9-81ED-4DB2-BD59-A6C34878D82A}">
                    <a16:rowId xmlns="" xmlns:a16="http://schemas.microsoft.com/office/drawing/2014/main" val="10006"/>
                  </a:ext>
                </a:extLst>
              </a:tr>
              <a:tr h="240891">
                <a:tc>
                  <a:txBody>
                    <a:bodyPr/>
                    <a:lstStyle/>
                    <a:p>
                      <a:pPr marL="0" marR="0" algn="ctr" rtl="1">
                        <a:lnSpc>
                          <a:spcPct val="115000"/>
                        </a:lnSpc>
                        <a:spcBef>
                          <a:spcPts val="0"/>
                        </a:spcBef>
                        <a:spcAft>
                          <a:spcPts val="1000"/>
                        </a:spcAft>
                      </a:pPr>
                      <a:r>
                        <a:rPr lang="fa-IR" sz="1400" b="1" dirty="0" smtClean="0">
                          <a:latin typeface="Calibri"/>
                          <a:ea typeface="Times New Roman"/>
                          <a:cs typeface="B Nazanin" pitchFamily="2" charset="-78"/>
                        </a:rPr>
                        <a:t>6</a:t>
                      </a:r>
                      <a:endParaRPr lang="en-US" sz="1400" b="1" dirty="0">
                        <a:latin typeface="Calibri"/>
                        <a:ea typeface="Times New Roman"/>
                        <a:cs typeface="B Nazanin" pitchFamily="2" charset="-78"/>
                      </a:endParaRPr>
                    </a:p>
                  </a:txBody>
                  <a:tcPr marL="4007" marR="4007" marT="400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c>
                  <a:txBody>
                    <a:bodyPr/>
                    <a:lstStyle/>
                    <a:p>
                      <a:pPr marL="0" marR="0" algn="ctr" rtl="1">
                        <a:lnSpc>
                          <a:spcPct val="115000"/>
                        </a:lnSpc>
                        <a:spcBef>
                          <a:spcPts val="0"/>
                        </a:spcBef>
                        <a:spcAft>
                          <a:spcPts val="1000"/>
                        </a:spcAft>
                      </a:pPr>
                      <a:r>
                        <a:rPr lang="fa-IR" sz="1400" b="1" dirty="0" smtClean="0">
                          <a:latin typeface="Calibri"/>
                          <a:ea typeface="Times New Roman"/>
                          <a:cs typeface="B Nazanin" pitchFamily="2" charset="-78"/>
                        </a:rPr>
                        <a:t>7</a:t>
                      </a:r>
                      <a:endParaRPr lang="en-US" sz="1400" dirty="0">
                        <a:latin typeface="Calibri"/>
                        <a:ea typeface="Times New Roman"/>
                        <a:cs typeface="B Nazanin" pitchFamily="2" charset="-78"/>
                      </a:endParaRPr>
                    </a:p>
                  </a:txBody>
                  <a:tcPr marL="4007" marR="4007" marT="400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c>
                  <a:txBody>
                    <a:bodyPr/>
                    <a:lstStyle/>
                    <a:p>
                      <a:pPr marL="0" marR="0" algn="ctr" rtl="1">
                        <a:lnSpc>
                          <a:spcPct val="115000"/>
                        </a:lnSpc>
                        <a:spcBef>
                          <a:spcPts val="0"/>
                        </a:spcBef>
                        <a:spcAft>
                          <a:spcPts val="1000"/>
                        </a:spcAft>
                      </a:pPr>
                      <a:r>
                        <a:rPr lang="fa-IR" sz="1400" b="1" dirty="0" smtClean="0">
                          <a:latin typeface="Calibri"/>
                          <a:ea typeface="Times New Roman"/>
                          <a:cs typeface="B Nazanin" pitchFamily="2" charset="-78"/>
                        </a:rPr>
                        <a:t>0</a:t>
                      </a:r>
                      <a:endParaRPr lang="en-US" sz="1400" b="1" dirty="0">
                        <a:latin typeface="Calibri"/>
                        <a:ea typeface="Times New Roman"/>
                        <a:cs typeface="B Nazanin" pitchFamily="2" charset="-78"/>
                      </a:endParaRPr>
                    </a:p>
                  </a:txBody>
                  <a:tcPr marL="4007" marR="4007" marT="4004"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5">
                        <a:lumMod val="20000"/>
                        <a:lumOff val="80000"/>
                      </a:schemeClr>
                    </a:solidFill>
                  </a:tcPr>
                </a:tc>
                <a:tc>
                  <a:txBody>
                    <a:bodyPr/>
                    <a:lstStyle/>
                    <a:p>
                      <a:pPr marL="0" marR="0" algn="ctr" rtl="1">
                        <a:lnSpc>
                          <a:spcPct val="115000"/>
                        </a:lnSpc>
                        <a:spcBef>
                          <a:spcPts val="0"/>
                        </a:spcBef>
                        <a:spcAft>
                          <a:spcPts val="1000"/>
                        </a:spcAft>
                      </a:pPr>
                      <a:r>
                        <a:rPr lang="fa-IR" sz="1400" b="1" dirty="0" smtClean="0">
                          <a:latin typeface="Calibri"/>
                          <a:ea typeface="Times New Roman"/>
                          <a:cs typeface="B Nazanin" pitchFamily="2" charset="-78"/>
                        </a:rPr>
                        <a:t>1</a:t>
                      </a:r>
                      <a:endParaRPr lang="en-US" sz="1400" b="1" dirty="0">
                        <a:latin typeface="Calibri"/>
                        <a:ea typeface="Times New Roman"/>
                        <a:cs typeface="B Nazanin" pitchFamily="2" charset="-78"/>
                      </a:endParaRPr>
                    </a:p>
                  </a:txBody>
                  <a:tcPr marL="4007" marR="4007" marT="4004"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5">
                        <a:lumMod val="20000"/>
                        <a:lumOff val="80000"/>
                      </a:schemeClr>
                    </a:solidFill>
                  </a:tcPr>
                </a:tc>
                <a:tc>
                  <a:txBody>
                    <a:bodyPr/>
                    <a:lstStyle/>
                    <a:p>
                      <a:pPr marL="0" marR="0" algn="ctr" rtl="1">
                        <a:lnSpc>
                          <a:spcPct val="115000"/>
                        </a:lnSpc>
                        <a:spcBef>
                          <a:spcPts val="0"/>
                        </a:spcBef>
                        <a:spcAft>
                          <a:spcPts val="1000"/>
                        </a:spcAft>
                      </a:pPr>
                      <a:r>
                        <a:rPr lang="fa-IR" sz="1400" b="1" dirty="0" smtClean="0">
                          <a:latin typeface="Calibri"/>
                          <a:ea typeface="Times New Roman"/>
                          <a:cs typeface="B Nazanin" pitchFamily="2" charset="-78"/>
                        </a:rPr>
                        <a:t>2</a:t>
                      </a:r>
                      <a:endParaRPr lang="en-US" sz="1400" b="1" dirty="0">
                        <a:latin typeface="Calibri"/>
                        <a:ea typeface="Times New Roman"/>
                        <a:cs typeface="B Nazanin" pitchFamily="2" charset="-78"/>
                      </a:endParaRPr>
                    </a:p>
                  </a:txBody>
                  <a:tcPr marL="4007" marR="4007" marT="4004"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5">
                        <a:lumMod val="20000"/>
                        <a:lumOff val="80000"/>
                      </a:schemeClr>
                    </a:solidFill>
                  </a:tcPr>
                </a:tc>
                <a:tc>
                  <a:txBody>
                    <a:bodyPr/>
                    <a:lstStyle/>
                    <a:p>
                      <a:pPr marL="0" marR="0" algn="ctr" rtl="1">
                        <a:lnSpc>
                          <a:spcPct val="115000"/>
                        </a:lnSpc>
                        <a:spcBef>
                          <a:spcPts val="0"/>
                        </a:spcBef>
                        <a:spcAft>
                          <a:spcPts val="1000"/>
                        </a:spcAft>
                      </a:pPr>
                      <a:r>
                        <a:rPr lang="fa-IR" sz="1400" b="1" dirty="0" smtClean="0">
                          <a:latin typeface="Calibri"/>
                          <a:ea typeface="Times New Roman"/>
                          <a:cs typeface="B Nazanin" pitchFamily="2" charset="-78"/>
                        </a:rPr>
                        <a:t>0</a:t>
                      </a:r>
                      <a:endParaRPr lang="en-US" sz="1400" b="1" dirty="0">
                        <a:latin typeface="Calibri"/>
                        <a:ea typeface="Times New Roman"/>
                        <a:cs typeface="B Nazanin" pitchFamily="2" charset="-78"/>
                      </a:endParaRPr>
                    </a:p>
                  </a:txBody>
                  <a:tcPr marL="4007" marR="4007" marT="4004"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5">
                        <a:lumMod val="20000"/>
                        <a:lumOff val="80000"/>
                      </a:schemeClr>
                    </a:solidFill>
                  </a:tcPr>
                </a:tc>
                <a:tc>
                  <a:txBody>
                    <a:bodyPr/>
                    <a:lstStyle/>
                    <a:p>
                      <a:pPr marL="0" marR="0" algn="ctr" rtl="1">
                        <a:lnSpc>
                          <a:spcPct val="115000"/>
                        </a:lnSpc>
                        <a:spcBef>
                          <a:spcPts val="0"/>
                        </a:spcBef>
                        <a:spcAft>
                          <a:spcPts val="1000"/>
                        </a:spcAft>
                      </a:pPr>
                      <a:r>
                        <a:rPr lang="fa-IR" sz="1400" b="1" dirty="0" smtClean="0">
                          <a:latin typeface="Calibri"/>
                          <a:ea typeface="Times New Roman"/>
                          <a:cs typeface="B Nazanin" pitchFamily="2" charset="-78"/>
                        </a:rPr>
                        <a:t>1</a:t>
                      </a:r>
                      <a:endParaRPr lang="en-US" sz="1400" b="1" dirty="0">
                        <a:latin typeface="Calibri"/>
                        <a:ea typeface="Times New Roman"/>
                        <a:cs typeface="B Nazanin" pitchFamily="2" charset="-78"/>
                      </a:endParaRPr>
                    </a:p>
                  </a:txBody>
                  <a:tcPr marL="4007" marR="4007" marT="4004"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c>
                  <a:txBody>
                    <a:bodyPr/>
                    <a:lstStyle/>
                    <a:p>
                      <a:pPr marL="0" marR="0" algn="ctr" rtl="1">
                        <a:lnSpc>
                          <a:spcPct val="115000"/>
                        </a:lnSpc>
                        <a:spcBef>
                          <a:spcPts val="0"/>
                        </a:spcBef>
                        <a:spcAft>
                          <a:spcPts val="1000"/>
                        </a:spcAft>
                      </a:pPr>
                      <a:r>
                        <a:rPr lang="fa-IR" sz="1400" b="1">
                          <a:latin typeface="Calibri"/>
                          <a:ea typeface="Times New Roman"/>
                          <a:cs typeface="B Nazanin" pitchFamily="2" charset="-78"/>
                        </a:rPr>
                        <a:t>0</a:t>
                      </a:r>
                      <a:endParaRPr lang="en-US" sz="1400">
                        <a:latin typeface="Calibri"/>
                        <a:ea typeface="Times New Roman"/>
                        <a:cs typeface="B Nazanin" pitchFamily="2" charset="-78"/>
                      </a:endParaRPr>
                    </a:p>
                  </a:txBody>
                  <a:tcPr marL="4007" marR="4007" marT="4004"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c>
                  <a:txBody>
                    <a:bodyPr/>
                    <a:lstStyle/>
                    <a:p>
                      <a:pPr marL="0" marR="0" algn="ctr">
                        <a:lnSpc>
                          <a:spcPct val="115000"/>
                        </a:lnSpc>
                        <a:spcBef>
                          <a:spcPts val="0"/>
                        </a:spcBef>
                        <a:spcAft>
                          <a:spcPts val="1000"/>
                        </a:spcAft>
                      </a:pPr>
                      <a:r>
                        <a:rPr lang="fa-IR" sz="1400" b="1" dirty="0">
                          <a:latin typeface="Calibri"/>
                          <a:ea typeface="Times New Roman"/>
                          <a:cs typeface="B Nazanin" pitchFamily="2" charset="-78"/>
                        </a:rPr>
                        <a:t>0 </a:t>
                      </a:r>
                      <a:endParaRPr lang="en-US" sz="1400" dirty="0">
                        <a:latin typeface="Calibri"/>
                        <a:ea typeface="Times New Roman"/>
                        <a:cs typeface="B Nazanin" pitchFamily="2" charset="-78"/>
                      </a:endParaRPr>
                    </a:p>
                  </a:txBody>
                  <a:tcPr marL="5342" marR="5342" marT="534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c>
                  <a:txBody>
                    <a:bodyPr/>
                    <a:lstStyle/>
                    <a:p>
                      <a:pPr marL="0" marR="0" algn="ctr" rtl="1">
                        <a:lnSpc>
                          <a:spcPct val="115000"/>
                        </a:lnSpc>
                        <a:spcBef>
                          <a:spcPts val="0"/>
                        </a:spcBef>
                        <a:spcAft>
                          <a:spcPts val="1000"/>
                        </a:spcAft>
                      </a:pPr>
                      <a:r>
                        <a:rPr lang="fa-IR" sz="1400" b="1">
                          <a:latin typeface="Calibri"/>
                          <a:ea typeface="Times New Roman"/>
                          <a:cs typeface="B Nazanin" pitchFamily="2" charset="-78"/>
                        </a:rPr>
                        <a:t>0 </a:t>
                      </a:r>
                      <a:endParaRPr lang="en-US" sz="1400">
                        <a:latin typeface="Calibri"/>
                        <a:ea typeface="Times New Roman"/>
                        <a:cs typeface="B Nazanin" pitchFamily="2" charset="-78"/>
                      </a:endParaRPr>
                    </a:p>
                  </a:txBody>
                  <a:tcPr marL="6678" marR="6678" marT="6676"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c>
                  <a:txBody>
                    <a:bodyPr/>
                    <a:lstStyle/>
                    <a:p>
                      <a:pPr marL="0" marR="0" algn="ctr" rtl="1">
                        <a:lnSpc>
                          <a:spcPct val="115000"/>
                        </a:lnSpc>
                        <a:spcBef>
                          <a:spcPts val="0"/>
                        </a:spcBef>
                        <a:spcAft>
                          <a:spcPts val="1000"/>
                        </a:spcAft>
                      </a:pPr>
                      <a:r>
                        <a:rPr lang="fa-IR" sz="1400" b="1">
                          <a:latin typeface="Calibri"/>
                          <a:ea typeface="Times New Roman"/>
                          <a:cs typeface="B Nazanin" pitchFamily="2" charset="-78"/>
                        </a:rPr>
                        <a:t>0 </a:t>
                      </a:r>
                      <a:endParaRPr lang="en-US" sz="1400">
                        <a:latin typeface="Calibri"/>
                        <a:ea typeface="Times New Roman"/>
                        <a:cs typeface="B Nazanin" pitchFamily="2" charset="-78"/>
                      </a:endParaRPr>
                    </a:p>
                  </a:txBody>
                  <a:tcPr marL="4007" marR="4007" marT="4004"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c>
                  <a:txBody>
                    <a:bodyPr/>
                    <a:lstStyle/>
                    <a:p>
                      <a:pPr marL="0" marR="0" algn="ctr" rtl="1">
                        <a:lnSpc>
                          <a:spcPct val="115000"/>
                        </a:lnSpc>
                        <a:spcBef>
                          <a:spcPts val="0"/>
                        </a:spcBef>
                        <a:spcAft>
                          <a:spcPts val="1000"/>
                        </a:spcAft>
                      </a:pPr>
                      <a:r>
                        <a:rPr lang="fa-IR" sz="1400" b="1" dirty="0">
                          <a:latin typeface="Calibri"/>
                          <a:ea typeface="Times New Roman"/>
                          <a:cs typeface="B Nazanin" pitchFamily="2" charset="-78"/>
                        </a:rPr>
                        <a:t>0 </a:t>
                      </a:r>
                      <a:endParaRPr lang="en-US" sz="1400" dirty="0">
                        <a:latin typeface="Calibri"/>
                        <a:ea typeface="Times New Roman"/>
                        <a:cs typeface="B Nazanin" pitchFamily="2" charset="-78"/>
                      </a:endParaRPr>
                    </a:p>
                  </a:txBody>
                  <a:tcPr marL="4007" marR="4007" marT="400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c>
                  <a:txBody>
                    <a:bodyPr/>
                    <a:lstStyle/>
                    <a:p>
                      <a:pPr marL="0" marR="0" indent="0" algn="ctr" defTabSz="914400" rtl="1" eaLnBrk="1" fontAlgn="auto" latinLnBrk="0" hangingPunct="1">
                        <a:lnSpc>
                          <a:spcPct val="115000"/>
                        </a:lnSpc>
                        <a:spcBef>
                          <a:spcPts val="0"/>
                        </a:spcBef>
                        <a:spcAft>
                          <a:spcPts val="1000"/>
                        </a:spcAft>
                        <a:buClrTx/>
                        <a:buSzTx/>
                        <a:buFontTx/>
                        <a:buNone/>
                        <a:tabLst/>
                        <a:defRPr/>
                      </a:pPr>
                      <a:r>
                        <a:rPr lang="fa-IR" sz="1400" b="1" dirty="0" smtClean="0">
                          <a:latin typeface="+mn-lt"/>
                          <a:ea typeface="Times New Roman"/>
                          <a:cs typeface="B Nazanin" pitchFamily="2" charset="-78"/>
                        </a:rPr>
                        <a:t>0</a:t>
                      </a:r>
                      <a:endParaRPr lang="en-US" sz="1400" dirty="0">
                        <a:latin typeface="Calibri"/>
                        <a:ea typeface="Times New Roman"/>
                        <a:cs typeface="B Nazanin" pitchFamily="2" charset="-78"/>
                      </a:endParaRPr>
                    </a:p>
                  </a:txBody>
                  <a:tcPr marL="4007" marR="4007" marT="400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c>
                  <a:txBody>
                    <a:bodyPr/>
                    <a:lstStyle/>
                    <a:p>
                      <a:pPr marL="0" marR="0" algn="ctr" rtl="1">
                        <a:lnSpc>
                          <a:spcPct val="115000"/>
                        </a:lnSpc>
                        <a:spcBef>
                          <a:spcPts val="0"/>
                        </a:spcBef>
                        <a:spcAft>
                          <a:spcPts val="1000"/>
                        </a:spcAft>
                      </a:pPr>
                      <a:r>
                        <a:rPr lang="fa-IR" sz="1400" b="1" dirty="0">
                          <a:latin typeface="Calibri"/>
                          <a:ea typeface="Times New Roman"/>
                          <a:cs typeface="B Nazanin" pitchFamily="2" charset="-78"/>
                        </a:rPr>
                        <a:t>2 </a:t>
                      </a:r>
                      <a:endParaRPr lang="en-US" sz="1400" dirty="0">
                        <a:latin typeface="Calibri"/>
                        <a:ea typeface="Times New Roman"/>
                        <a:cs typeface="B Nazanin" pitchFamily="2" charset="-78"/>
                      </a:endParaRPr>
                    </a:p>
                  </a:txBody>
                  <a:tcPr marL="4007" marR="4007" marT="400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c>
                  <a:txBody>
                    <a:bodyPr/>
                    <a:lstStyle/>
                    <a:p>
                      <a:pPr marL="0" marR="0" algn="ctr">
                        <a:lnSpc>
                          <a:spcPct val="115000"/>
                        </a:lnSpc>
                        <a:spcBef>
                          <a:spcPts val="0"/>
                        </a:spcBef>
                        <a:spcAft>
                          <a:spcPts val="1000"/>
                        </a:spcAft>
                      </a:pPr>
                      <a:r>
                        <a:rPr lang="ar-DZ" sz="1400" b="1" dirty="0">
                          <a:latin typeface="Calibri"/>
                          <a:ea typeface="Times New Roman"/>
                          <a:cs typeface="B Nazanin" pitchFamily="2" charset="-78"/>
                        </a:rPr>
                        <a:t>نمین   </a:t>
                      </a:r>
                      <a:endParaRPr lang="en-US" sz="1400" dirty="0">
                        <a:latin typeface="Calibri"/>
                        <a:ea typeface="Times New Roman"/>
                        <a:cs typeface="B Nazanin" pitchFamily="2" charset="-78"/>
                      </a:endParaRPr>
                    </a:p>
                  </a:txBody>
                  <a:tcPr marL="4007" marR="4007" marT="400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extLst>
                  <a:ext uri="{0D108BD9-81ED-4DB2-BD59-A6C34878D82A}">
                    <a16:rowId xmlns="" xmlns:a16="http://schemas.microsoft.com/office/drawing/2014/main" val="10007"/>
                  </a:ext>
                </a:extLst>
              </a:tr>
              <a:tr h="240891">
                <a:tc>
                  <a:txBody>
                    <a:bodyPr/>
                    <a:lstStyle/>
                    <a:p>
                      <a:pPr marL="0" marR="0" algn="ctr" rtl="1">
                        <a:lnSpc>
                          <a:spcPct val="115000"/>
                        </a:lnSpc>
                        <a:spcBef>
                          <a:spcPts val="0"/>
                        </a:spcBef>
                        <a:spcAft>
                          <a:spcPts val="1000"/>
                        </a:spcAft>
                      </a:pPr>
                      <a:r>
                        <a:rPr lang="fa-IR" sz="1400" b="1" dirty="0" smtClean="0">
                          <a:latin typeface="Calibri"/>
                          <a:ea typeface="Times New Roman"/>
                          <a:cs typeface="B Nazanin" pitchFamily="2" charset="-78"/>
                        </a:rPr>
                        <a:t>1</a:t>
                      </a:r>
                      <a:endParaRPr lang="en-US" sz="1400" b="1" dirty="0">
                        <a:latin typeface="Calibri"/>
                        <a:ea typeface="Times New Roman"/>
                        <a:cs typeface="B Nazanin" pitchFamily="2" charset="-78"/>
                      </a:endParaRPr>
                    </a:p>
                  </a:txBody>
                  <a:tcPr marL="4007" marR="4007" marT="400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c>
                  <a:txBody>
                    <a:bodyPr/>
                    <a:lstStyle/>
                    <a:p>
                      <a:pPr marL="0" marR="0" algn="ctr" rtl="1">
                        <a:lnSpc>
                          <a:spcPct val="115000"/>
                        </a:lnSpc>
                        <a:spcBef>
                          <a:spcPts val="0"/>
                        </a:spcBef>
                        <a:spcAft>
                          <a:spcPts val="1000"/>
                        </a:spcAft>
                      </a:pPr>
                      <a:r>
                        <a:rPr lang="fa-IR" sz="1400" b="1" dirty="0">
                          <a:latin typeface="Calibri"/>
                          <a:ea typeface="Times New Roman"/>
                          <a:cs typeface="B Nazanin" pitchFamily="2" charset="-78"/>
                        </a:rPr>
                        <a:t>1 </a:t>
                      </a:r>
                      <a:endParaRPr lang="en-US" sz="1400" dirty="0">
                        <a:latin typeface="Calibri"/>
                        <a:ea typeface="Times New Roman"/>
                        <a:cs typeface="B Nazanin" pitchFamily="2" charset="-78"/>
                      </a:endParaRPr>
                    </a:p>
                  </a:txBody>
                  <a:tcPr marL="4007" marR="4007" marT="400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c>
                  <a:txBody>
                    <a:bodyPr/>
                    <a:lstStyle/>
                    <a:p>
                      <a:pPr marL="0" marR="0" algn="ctr" rtl="1">
                        <a:lnSpc>
                          <a:spcPct val="115000"/>
                        </a:lnSpc>
                        <a:spcBef>
                          <a:spcPts val="0"/>
                        </a:spcBef>
                        <a:spcAft>
                          <a:spcPts val="1000"/>
                        </a:spcAft>
                      </a:pPr>
                      <a:r>
                        <a:rPr lang="fa-IR" sz="1400" b="1" dirty="0" smtClean="0">
                          <a:latin typeface="Calibri"/>
                          <a:ea typeface="Times New Roman"/>
                          <a:cs typeface="B Nazanin" pitchFamily="2" charset="-78"/>
                        </a:rPr>
                        <a:t>0</a:t>
                      </a:r>
                      <a:endParaRPr lang="en-US" sz="1400" b="1" dirty="0">
                        <a:latin typeface="Calibri"/>
                        <a:ea typeface="Times New Roman"/>
                        <a:cs typeface="B Nazanin" pitchFamily="2" charset="-78"/>
                      </a:endParaRPr>
                    </a:p>
                  </a:txBody>
                  <a:tcPr marL="4007" marR="4007" marT="4004"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5">
                        <a:lumMod val="20000"/>
                        <a:lumOff val="80000"/>
                      </a:schemeClr>
                    </a:solidFill>
                  </a:tcPr>
                </a:tc>
                <a:tc>
                  <a:txBody>
                    <a:bodyPr/>
                    <a:lstStyle/>
                    <a:p>
                      <a:pPr marL="0" marR="0" algn="ctr" rtl="1">
                        <a:lnSpc>
                          <a:spcPct val="115000"/>
                        </a:lnSpc>
                        <a:spcBef>
                          <a:spcPts val="0"/>
                        </a:spcBef>
                        <a:spcAft>
                          <a:spcPts val="1000"/>
                        </a:spcAft>
                      </a:pPr>
                      <a:r>
                        <a:rPr lang="fa-IR" sz="1400" b="1" dirty="0" smtClean="0">
                          <a:latin typeface="Calibri"/>
                          <a:ea typeface="Times New Roman"/>
                          <a:cs typeface="B Nazanin" pitchFamily="2" charset="-78"/>
                        </a:rPr>
                        <a:t>0</a:t>
                      </a:r>
                      <a:endParaRPr lang="en-US" sz="1400" b="1" dirty="0">
                        <a:latin typeface="Calibri"/>
                        <a:ea typeface="Times New Roman"/>
                        <a:cs typeface="B Nazanin" pitchFamily="2" charset="-78"/>
                      </a:endParaRPr>
                    </a:p>
                  </a:txBody>
                  <a:tcPr marL="4007" marR="4007" marT="4004"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5">
                        <a:lumMod val="20000"/>
                        <a:lumOff val="80000"/>
                      </a:schemeClr>
                    </a:solidFill>
                  </a:tcPr>
                </a:tc>
                <a:tc>
                  <a:txBody>
                    <a:bodyPr/>
                    <a:lstStyle/>
                    <a:p>
                      <a:pPr marL="0" marR="0" algn="ctr" rtl="1">
                        <a:lnSpc>
                          <a:spcPct val="115000"/>
                        </a:lnSpc>
                        <a:spcBef>
                          <a:spcPts val="0"/>
                        </a:spcBef>
                        <a:spcAft>
                          <a:spcPts val="1000"/>
                        </a:spcAft>
                      </a:pPr>
                      <a:r>
                        <a:rPr lang="fa-IR" sz="1400" b="1" dirty="0" smtClean="0">
                          <a:latin typeface="Calibri"/>
                          <a:ea typeface="Times New Roman"/>
                          <a:cs typeface="B Nazanin" pitchFamily="2" charset="-78"/>
                        </a:rPr>
                        <a:t>3</a:t>
                      </a:r>
                      <a:endParaRPr lang="en-US" sz="1400" b="1" dirty="0">
                        <a:latin typeface="Calibri"/>
                        <a:ea typeface="Times New Roman"/>
                        <a:cs typeface="B Nazanin" pitchFamily="2" charset="-78"/>
                      </a:endParaRPr>
                    </a:p>
                  </a:txBody>
                  <a:tcPr marL="4007" marR="4007" marT="4004"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5">
                        <a:lumMod val="20000"/>
                        <a:lumOff val="80000"/>
                      </a:schemeClr>
                    </a:solidFill>
                  </a:tcPr>
                </a:tc>
                <a:tc>
                  <a:txBody>
                    <a:bodyPr/>
                    <a:lstStyle/>
                    <a:p>
                      <a:pPr marL="0" marR="0" algn="ctr" rtl="1">
                        <a:lnSpc>
                          <a:spcPct val="115000"/>
                        </a:lnSpc>
                        <a:spcBef>
                          <a:spcPts val="0"/>
                        </a:spcBef>
                        <a:spcAft>
                          <a:spcPts val="1000"/>
                        </a:spcAft>
                      </a:pPr>
                      <a:r>
                        <a:rPr lang="fa-IR" sz="1400" b="1" dirty="0" smtClean="0">
                          <a:latin typeface="Calibri"/>
                          <a:ea typeface="Times New Roman"/>
                          <a:cs typeface="B Nazanin" pitchFamily="2" charset="-78"/>
                        </a:rPr>
                        <a:t>0</a:t>
                      </a:r>
                      <a:endParaRPr lang="en-US" sz="1400" b="1" dirty="0">
                        <a:latin typeface="Calibri"/>
                        <a:ea typeface="Times New Roman"/>
                        <a:cs typeface="B Nazanin" pitchFamily="2" charset="-78"/>
                      </a:endParaRPr>
                    </a:p>
                  </a:txBody>
                  <a:tcPr marL="4007" marR="4007" marT="4004"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5">
                        <a:lumMod val="20000"/>
                        <a:lumOff val="80000"/>
                      </a:schemeClr>
                    </a:solidFill>
                  </a:tcPr>
                </a:tc>
                <a:tc>
                  <a:txBody>
                    <a:bodyPr/>
                    <a:lstStyle/>
                    <a:p>
                      <a:pPr marL="0" marR="0" algn="ctr" rtl="1">
                        <a:lnSpc>
                          <a:spcPct val="115000"/>
                        </a:lnSpc>
                        <a:spcBef>
                          <a:spcPts val="0"/>
                        </a:spcBef>
                        <a:spcAft>
                          <a:spcPts val="1000"/>
                        </a:spcAft>
                      </a:pPr>
                      <a:r>
                        <a:rPr lang="fa-IR" sz="1400" b="1" dirty="0" smtClean="0">
                          <a:latin typeface="Calibri"/>
                          <a:ea typeface="Times New Roman"/>
                          <a:cs typeface="B Nazanin" pitchFamily="2" charset="-78"/>
                        </a:rPr>
                        <a:t>1</a:t>
                      </a:r>
                      <a:endParaRPr lang="en-US" sz="1400" b="1" dirty="0">
                        <a:latin typeface="Calibri"/>
                        <a:ea typeface="Times New Roman"/>
                        <a:cs typeface="B Nazanin" pitchFamily="2" charset="-78"/>
                      </a:endParaRPr>
                    </a:p>
                  </a:txBody>
                  <a:tcPr marL="4007" marR="4007" marT="4004"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c>
                  <a:txBody>
                    <a:bodyPr/>
                    <a:lstStyle/>
                    <a:p>
                      <a:pPr marL="0" marR="0" algn="ctr" rtl="1">
                        <a:lnSpc>
                          <a:spcPct val="115000"/>
                        </a:lnSpc>
                        <a:spcBef>
                          <a:spcPts val="0"/>
                        </a:spcBef>
                        <a:spcAft>
                          <a:spcPts val="1000"/>
                        </a:spcAft>
                      </a:pPr>
                      <a:r>
                        <a:rPr lang="fa-IR" sz="1400" b="1">
                          <a:latin typeface="Calibri"/>
                          <a:ea typeface="Times New Roman"/>
                          <a:cs typeface="B Nazanin" pitchFamily="2" charset="-78"/>
                        </a:rPr>
                        <a:t>0</a:t>
                      </a:r>
                      <a:endParaRPr lang="en-US" sz="1400">
                        <a:latin typeface="Calibri"/>
                        <a:ea typeface="Times New Roman"/>
                        <a:cs typeface="B Nazanin" pitchFamily="2" charset="-78"/>
                      </a:endParaRPr>
                    </a:p>
                  </a:txBody>
                  <a:tcPr marL="4007" marR="4007" marT="4004"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c>
                  <a:txBody>
                    <a:bodyPr/>
                    <a:lstStyle/>
                    <a:p>
                      <a:pPr marL="0" marR="0" algn="ctr">
                        <a:lnSpc>
                          <a:spcPct val="115000"/>
                        </a:lnSpc>
                        <a:spcBef>
                          <a:spcPts val="0"/>
                        </a:spcBef>
                        <a:spcAft>
                          <a:spcPts val="1000"/>
                        </a:spcAft>
                      </a:pPr>
                      <a:r>
                        <a:rPr lang="fa-IR" sz="1400" b="1">
                          <a:latin typeface="Calibri"/>
                          <a:ea typeface="Times New Roman"/>
                          <a:cs typeface="B Nazanin" pitchFamily="2" charset="-78"/>
                        </a:rPr>
                        <a:t>0 </a:t>
                      </a:r>
                      <a:endParaRPr lang="en-US" sz="1400">
                        <a:latin typeface="Calibri"/>
                        <a:ea typeface="Times New Roman"/>
                        <a:cs typeface="B Nazanin" pitchFamily="2" charset="-78"/>
                      </a:endParaRPr>
                    </a:p>
                  </a:txBody>
                  <a:tcPr marL="5342" marR="5342" marT="534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c>
                  <a:txBody>
                    <a:bodyPr/>
                    <a:lstStyle/>
                    <a:p>
                      <a:pPr marL="0" marR="0" algn="ctr" rtl="1">
                        <a:lnSpc>
                          <a:spcPct val="115000"/>
                        </a:lnSpc>
                        <a:spcBef>
                          <a:spcPts val="0"/>
                        </a:spcBef>
                        <a:spcAft>
                          <a:spcPts val="1000"/>
                        </a:spcAft>
                      </a:pPr>
                      <a:r>
                        <a:rPr lang="fa-IR" sz="1400" b="1">
                          <a:latin typeface="Calibri"/>
                          <a:ea typeface="Times New Roman"/>
                          <a:cs typeface="B Nazanin" pitchFamily="2" charset="-78"/>
                        </a:rPr>
                        <a:t>1 </a:t>
                      </a:r>
                      <a:endParaRPr lang="en-US" sz="1400">
                        <a:latin typeface="Calibri"/>
                        <a:ea typeface="Times New Roman"/>
                        <a:cs typeface="B Nazanin" pitchFamily="2" charset="-78"/>
                      </a:endParaRPr>
                    </a:p>
                  </a:txBody>
                  <a:tcPr marL="6678" marR="6678" marT="6676"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c>
                  <a:txBody>
                    <a:bodyPr/>
                    <a:lstStyle/>
                    <a:p>
                      <a:pPr marL="0" marR="0" algn="ctr" rtl="1">
                        <a:lnSpc>
                          <a:spcPct val="115000"/>
                        </a:lnSpc>
                        <a:spcBef>
                          <a:spcPts val="0"/>
                        </a:spcBef>
                        <a:spcAft>
                          <a:spcPts val="1000"/>
                        </a:spcAft>
                      </a:pPr>
                      <a:r>
                        <a:rPr lang="fa-IR" sz="1400" b="1">
                          <a:latin typeface="Calibri"/>
                          <a:ea typeface="Times New Roman"/>
                          <a:cs typeface="B Nazanin" pitchFamily="2" charset="-78"/>
                        </a:rPr>
                        <a:t>0 </a:t>
                      </a:r>
                      <a:endParaRPr lang="en-US" sz="1400">
                        <a:latin typeface="Calibri"/>
                        <a:ea typeface="Times New Roman"/>
                        <a:cs typeface="B Nazanin" pitchFamily="2" charset="-78"/>
                      </a:endParaRPr>
                    </a:p>
                  </a:txBody>
                  <a:tcPr marL="4007" marR="4007" marT="4004"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c>
                  <a:txBody>
                    <a:bodyPr/>
                    <a:lstStyle/>
                    <a:p>
                      <a:pPr marL="0" marR="0" algn="ctr" rtl="1">
                        <a:lnSpc>
                          <a:spcPct val="115000"/>
                        </a:lnSpc>
                        <a:spcBef>
                          <a:spcPts val="0"/>
                        </a:spcBef>
                        <a:spcAft>
                          <a:spcPts val="1000"/>
                        </a:spcAft>
                      </a:pPr>
                      <a:r>
                        <a:rPr lang="fa-IR" sz="1400" b="1">
                          <a:latin typeface="Calibri"/>
                          <a:ea typeface="Times New Roman"/>
                          <a:cs typeface="B Nazanin" pitchFamily="2" charset="-78"/>
                        </a:rPr>
                        <a:t>1 </a:t>
                      </a:r>
                      <a:endParaRPr lang="en-US" sz="1400">
                        <a:latin typeface="Calibri"/>
                        <a:ea typeface="Times New Roman"/>
                        <a:cs typeface="B Nazanin" pitchFamily="2" charset="-78"/>
                      </a:endParaRPr>
                    </a:p>
                  </a:txBody>
                  <a:tcPr marL="4007" marR="4007" marT="400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c>
                  <a:txBody>
                    <a:bodyPr/>
                    <a:lstStyle/>
                    <a:p>
                      <a:pPr marL="0" marR="0" algn="ctr" rtl="1">
                        <a:lnSpc>
                          <a:spcPct val="115000"/>
                        </a:lnSpc>
                        <a:spcBef>
                          <a:spcPts val="0"/>
                        </a:spcBef>
                        <a:spcAft>
                          <a:spcPts val="1000"/>
                        </a:spcAft>
                      </a:pPr>
                      <a:r>
                        <a:rPr lang="fa-IR" sz="1400" b="1" dirty="0" smtClean="0">
                          <a:latin typeface="Calibri"/>
                          <a:ea typeface="Times New Roman"/>
                          <a:cs typeface="B Nazanin" pitchFamily="2" charset="-78"/>
                        </a:rPr>
                        <a:t>0</a:t>
                      </a:r>
                      <a:endParaRPr lang="en-US" sz="1400" dirty="0">
                        <a:latin typeface="Calibri"/>
                        <a:ea typeface="Times New Roman"/>
                        <a:cs typeface="B Nazanin" pitchFamily="2" charset="-78"/>
                      </a:endParaRPr>
                    </a:p>
                  </a:txBody>
                  <a:tcPr marL="4007" marR="4007" marT="400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c>
                  <a:txBody>
                    <a:bodyPr/>
                    <a:lstStyle/>
                    <a:p>
                      <a:pPr marL="0" marR="0" algn="ctr" rtl="1">
                        <a:lnSpc>
                          <a:spcPct val="115000"/>
                        </a:lnSpc>
                        <a:spcBef>
                          <a:spcPts val="0"/>
                        </a:spcBef>
                        <a:spcAft>
                          <a:spcPts val="1000"/>
                        </a:spcAft>
                      </a:pPr>
                      <a:r>
                        <a:rPr lang="fa-IR" sz="1400" b="1" dirty="0">
                          <a:latin typeface="Calibri"/>
                          <a:ea typeface="Times New Roman"/>
                          <a:cs typeface="B Nazanin" pitchFamily="2" charset="-78"/>
                        </a:rPr>
                        <a:t>1 </a:t>
                      </a:r>
                      <a:endParaRPr lang="en-US" sz="1400" dirty="0">
                        <a:latin typeface="Calibri"/>
                        <a:ea typeface="Times New Roman"/>
                        <a:cs typeface="B Nazanin" pitchFamily="2" charset="-78"/>
                      </a:endParaRPr>
                    </a:p>
                  </a:txBody>
                  <a:tcPr marL="4007" marR="4007" marT="400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c>
                  <a:txBody>
                    <a:bodyPr/>
                    <a:lstStyle/>
                    <a:p>
                      <a:pPr marL="0" marR="0" algn="ctr">
                        <a:lnSpc>
                          <a:spcPct val="115000"/>
                        </a:lnSpc>
                        <a:spcBef>
                          <a:spcPts val="0"/>
                        </a:spcBef>
                        <a:spcAft>
                          <a:spcPts val="1000"/>
                        </a:spcAft>
                      </a:pPr>
                      <a:r>
                        <a:rPr lang="ar-DZ" sz="1400" b="1" dirty="0">
                          <a:latin typeface="Calibri"/>
                          <a:ea typeface="Times New Roman"/>
                          <a:cs typeface="B Nazanin" pitchFamily="2" charset="-78"/>
                        </a:rPr>
                        <a:t>سرعین   </a:t>
                      </a:r>
                      <a:endParaRPr lang="en-US" sz="1400" dirty="0">
                        <a:latin typeface="Calibri"/>
                        <a:ea typeface="Times New Roman"/>
                        <a:cs typeface="B Nazanin" pitchFamily="2" charset="-78"/>
                      </a:endParaRPr>
                    </a:p>
                  </a:txBody>
                  <a:tcPr marL="4007" marR="4007" marT="400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extLst>
                  <a:ext uri="{0D108BD9-81ED-4DB2-BD59-A6C34878D82A}">
                    <a16:rowId xmlns="" xmlns:a16="http://schemas.microsoft.com/office/drawing/2014/main" val="10008"/>
                  </a:ext>
                </a:extLst>
              </a:tr>
              <a:tr h="370263">
                <a:tc>
                  <a:txBody>
                    <a:bodyPr/>
                    <a:lstStyle/>
                    <a:p>
                      <a:pPr marL="0" marR="0" algn="ctr" rtl="1">
                        <a:lnSpc>
                          <a:spcPct val="115000"/>
                        </a:lnSpc>
                        <a:spcBef>
                          <a:spcPts val="0"/>
                        </a:spcBef>
                        <a:spcAft>
                          <a:spcPts val="1000"/>
                        </a:spcAft>
                      </a:pPr>
                      <a:r>
                        <a:rPr lang="fa-IR" sz="1400" b="1" dirty="0" smtClean="0">
                          <a:latin typeface="Calibri"/>
                          <a:ea typeface="Times New Roman"/>
                          <a:cs typeface="B Nazanin" pitchFamily="2" charset="-78"/>
                        </a:rPr>
                        <a:t>1</a:t>
                      </a:r>
                      <a:endParaRPr lang="en-US" sz="1400" b="1" dirty="0">
                        <a:latin typeface="Calibri"/>
                        <a:ea typeface="Times New Roman"/>
                        <a:cs typeface="B Nazanin" pitchFamily="2" charset="-78"/>
                      </a:endParaRPr>
                    </a:p>
                  </a:txBody>
                  <a:tcPr marL="4007" marR="4007" marT="400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c>
                  <a:txBody>
                    <a:bodyPr/>
                    <a:lstStyle/>
                    <a:p>
                      <a:pPr marL="0" marR="0" algn="ctr" rtl="1">
                        <a:lnSpc>
                          <a:spcPct val="115000"/>
                        </a:lnSpc>
                        <a:spcBef>
                          <a:spcPts val="0"/>
                        </a:spcBef>
                        <a:spcAft>
                          <a:spcPts val="1000"/>
                        </a:spcAft>
                      </a:pPr>
                      <a:r>
                        <a:rPr lang="fa-IR" sz="1400" b="1" dirty="0">
                          <a:latin typeface="Calibri"/>
                          <a:ea typeface="Times New Roman"/>
                          <a:cs typeface="B Nazanin" pitchFamily="2" charset="-78"/>
                        </a:rPr>
                        <a:t>0 </a:t>
                      </a:r>
                      <a:endParaRPr lang="en-US" sz="1400" dirty="0">
                        <a:latin typeface="Calibri"/>
                        <a:ea typeface="Times New Roman"/>
                        <a:cs typeface="B Nazanin" pitchFamily="2" charset="-78"/>
                      </a:endParaRPr>
                    </a:p>
                  </a:txBody>
                  <a:tcPr marL="4007" marR="4007" marT="400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c>
                  <a:txBody>
                    <a:bodyPr/>
                    <a:lstStyle/>
                    <a:p>
                      <a:pPr marL="0" marR="0" algn="ctr" rtl="1">
                        <a:lnSpc>
                          <a:spcPct val="115000"/>
                        </a:lnSpc>
                        <a:spcBef>
                          <a:spcPts val="0"/>
                        </a:spcBef>
                        <a:spcAft>
                          <a:spcPts val="1000"/>
                        </a:spcAft>
                      </a:pPr>
                      <a:r>
                        <a:rPr lang="fa-IR" sz="1400" b="1" dirty="0" smtClean="0">
                          <a:latin typeface="Calibri"/>
                          <a:ea typeface="Times New Roman"/>
                          <a:cs typeface="B Nazanin" pitchFamily="2" charset="-78"/>
                        </a:rPr>
                        <a:t>0</a:t>
                      </a:r>
                      <a:endParaRPr lang="en-US" sz="1400" b="1" dirty="0">
                        <a:latin typeface="Calibri"/>
                        <a:ea typeface="Times New Roman"/>
                        <a:cs typeface="B Nazanin" pitchFamily="2" charset="-78"/>
                      </a:endParaRPr>
                    </a:p>
                  </a:txBody>
                  <a:tcPr marL="4007" marR="4007" marT="4004"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5">
                        <a:lumMod val="20000"/>
                        <a:lumOff val="80000"/>
                      </a:schemeClr>
                    </a:solidFill>
                  </a:tcPr>
                </a:tc>
                <a:tc>
                  <a:txBody>
                    <a:bodyPr/>
                    <a:lstStyle/>
                    <a:p>
                      <a:pPr marL="0" marR="0" algn="ctr" rtl="1">
                        <a:lnSpc>
                          <a:spcPct val="115000"/>
                        </a:lnSpc>
                        <a:spcBef>
                          <a:spcPts val="0"/>
                        </a:spcBef>
                        <a:spcAft>
                          <a:spcPts val="1000"/>
                        </a:spcAft>
                      </a:pPr>
                      <a:r>
                        <a:rPr lang="fa-IR" sz="1400" b="1" dirty="0" smtClean="0">
                          <a:latin typeface="Calibri"/>
                          <a:ea typeface="Times New Roman"/>
                          <a:cs typeface="B Nazanin" pitchFamily="2" charset="-78"/>
                        </a:rPr>
                        <a:t>3</a:t>
                      </a:r>
                      <a:endParaRPr lang="en-US" sz="1400" b="1" dirty="0">
                        <a:latin typeface="Calibri"/>
                        <a:ea typeface="Times New Roman"/>
                        <a:cs typeface="B Nazanin" pitchFamily="2" charset="-78"/>
                      </a:endParaRPr>
                    </a:p>
                  </a:txBody>
                  <a:tcPr marL="4007" marR="4007" marT="4004"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5">
                        <a:lumMod val="20000"/>
                        <a:lumOff val="80000"/>
                      </a:schemeClr>
                    </a:solidFill>
                  </a:tcPr>
                </a:tc>
                <a:tc>
                  <a:txBody>
                    <a:bodyPr/>
                    <a:lstStyle/>
                    <a:p>
                      <a:pPr marL="0" marR="0" algn="ctr" rtl="1">
                        <a:lnSpc>
                          <a:spcPct val="115000"/>
                        </a:lnSpc>
                        <a:spcBef>
                          <a:spcPts val="0"/>
                        </a:spcBef>
                        <a:spcAft>
                          <a:spcPts val="1000"/>
                        </a:spcAft>
                      </a:pPr>
                      <a:r>
                        <a:rPr lang="fa-IR" sz="1400" b="1" dirty="0" smtClean="0">
                          <a:latin typeface="Calibri"/>
                          <a:ea typeface="Times New Roman"/>
                          <a:cs typeface="B Nazanin" pitchFamily="2" charset="-78"/>
                        </a:rPr>
                        <a:t>3</a:t>
                      </a:r>
                      <a:endParaRPr lang="en-US" sz="1400" b="1" dirty="0">
                        <a:latin typeface="Calibri"/>
                        <a:ea typeface="Times New Roman"/>
                        <a:cs typeface="B Nazanin" pitchFamily="2" charset="-78"/>
                      </a:endParaRPr>
                    </a:p>
                  </a:txBody>
                  <a:tcPr marL="4007" marR="4007" marT="4004"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5">
                        <a:lumMod val="20000"/>
                        <a:lumOff val="80000"/>
                      </a:schemeClr>
                    </a:solidFill>
                  </a:tcPr>
                </a:tc>
                <a:tc>
                  <a:txBody>
                    <a:bodyPr/>
                    <a:lstStyle/>
                    <a:p>
                      <a:pPr marL="0" marR="0" algn="ctr" rtl="1">
                        <a:lnSpc>
                          <a:spcPct val="115000"/>
                        </a:lnSpc>
                        <a:spcBef>
                          <a:spcPts val="0"/>
                        </a:spcBef>
                        <a:spcAft>
                          <a:spcPts val="1000"/>
                        </a:spcAft>
                      </a:pPr>
                      <a:r>
                        <a:rPr lang="fa-IR" sz="1400" b="1" dirty="0" smtClean="0">
                          <a:latin typeface="Calibri"/>
                          <a:ea typeface="Times New Roman"/>
                          <a:cs typeface="B Nazanin" pitchFamily="2" charset="-78"/>
                        </a:rPr>
                        <a:t>1</a:t>
                      </a:r>
                      <a:endParaRPr lang="en-US" sz="1400" b="1" dirty="0">
                        <a:latin typeface="Calibri"/>
                        <a:ea typeface="Times New Roman"/>
                        <a:cs typeface="B Nazanin" pitchFamily="2" charset="-78"/>
                      </a:endParaRPr>
                    </a:p>
                  </a:txBody>
                  <a:tcPr marL="4007" marR="4007" marT="4004"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5">
                        <a:lumMod val="20000"/>
                        <a:lumOff val="80000"/>
                      </a:schemeClr>
                    </a:solidFill>
                  </a:tcPr>
                </a:tc>
                <a:tc>
                  <a:txBody>
                    <a:bodyPr/>
                    <a:lstStyle/>
                    <a:p>
                      <a:pPr marL="0" marR="0" algn="ctr" rtl="1">
                        <a:lnSpc>
                          <a:spcPct val="115000"/>
                        </a:lnSpc>
                        <a:spcBef>
                          <a:spcPts val="0"/>
                        </a:spcBef>
                        <a:spcAft>
                          <a:spcPts val="1000"/>
                        </a:spcAft>
                      </a:pPr>
                      <a:r>
                        <a:rPr lang="fa-IR" sz="1400" b="1" dirty="0" smtClean="0">
                          <a:latin typeface="Calibri"/>
                          <a:ea typeface="Times New Roman"/>
                          <a:cs typeface="B Nazanin" pitchFamily="2" charset="-78"/>
                        </a:rPr>
                        <a:t>0</a:t>
                      </a:r>
                      <a:endParaRPr lang="en-US" sz="1400" b="1" dirty="0">
                        <a:latin typeface="Calibri"/>
                        <a:ea typeface="Times New Roman"/>
                        <a:cs typeface="B Nazanin" pitchFamily="2" charset="-78"/>
                      </a:endParaRPr>
                    </a:p>
                  </a:txBody>
                  <a:tcPr marL="4007" marR="4007" marT="4004"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c>
                  <a:txBody>
                    <a:bodyPr/>
                    <a:lstStyle/>
                    <a:p>
                      <a:pPr marL="0" marR="0" algn="ctr" rtl="1">
                        <a:lnSpc>
                          <a:spcPct val="115000"/>
                        </a:lnSpc>
                        <a:spcBef>
                          <a:spcPts val="0"/>
                        </a:spcBef>
                        <a:spcAft>
                          <a:spcPts val="1000"/>
                        </a:spcAft>
                      </a:pPr>
                      <a:r>
                        <a:rPr lang="fa-IR" sz="1400" b="1">
                          <a:latin typeface="Calibri"/>
                          <a:ea typeface="Times New Roman"/>
                          <a:cs typeface="B Nazanin" pitchFamily="2" charset="-78"/>
                        </a:rPr>
                        <a:t>1</a:t>
                      </a:r>
                      <a:endParaRPr lang="en-US" sz="1400">
                        <a:latin typeface="Calibri"/>
                        <a:ea typeface="Times New Roman"/>
                        <a:cs typeface="B Nazanin" pitchFamily="2" charset="-78"/>
                      </a:endParaRPr>
                    </a:p>
                  </a:txBody>
                  <a:tcPr marL="4007" marR="4007" marT="4004"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c>
                  <a:txBody>
                    <a:bodyPr/>
                    <a:lstStyle/>
                    <a:p>
                      <a:pPr marL="0" marR="0" algn="ctr">
                        <a:lnSpc>
                          <a:spcPct val="115000"/>
                        </a:lnSpc>
                        <a:spcBef>
                          <a:spcPts val="0"/>
                        </a:spcBef>
                        <a:spcAft>
                          <a:spcPts val="1000"/>
                        </a:spcAft>
                      </a:pPr>
                      <a:r>
                        <a:rPr lang="fa-IR" sz="1400" b="1">
                          <a:latin typeface="Calibri"/>
                          <a:ea typeface="Times New Roman"/>
                          <a:cs typeface="B Nazanin" pitchFamily="2" charset="-78"/>
                        </a:rPr>
                        <a:t>0 </a:t>
                      </a:r>
                      <a:endParaRPr lang="en-US" sz="1400">
                        <a:latin typeface="Calibri"/>
                        <a:ea typeface="Times New Roman"/>
                        <a:cs typeface="B Nazanin" pitchFamily="2" charset="-78"/>
                      </a:endParaRPr>
                    </a:p>
                  </a:txBody>
                  <a:tcPr marL="5342" marR="5342" marT="534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c>
                  <a:txBody>
                    <a:bodyPr/>
                    <a:lstStyle/>
                    <a:p>
                      <a:pPr marL="0" marR="0" algn="ctr" rtl="1">
                        <a:lnSpc>
                          <a:spcPct val="115000"/>
                        </a:lnSpc>
                        <a:spcBef>
                          <a:spcPts val="0"/>
                        </a:spcBef>
                        <a:spcAft>
                          <a:spcPts val="1000"/>
                        </a:spcAft>
                      </a:pPr>
                      <a:r>
                        <a:rPr lang="fa-IR" sz="1400" b="1">
                          <a:latin typeface="Calibri"/>
                          <a:ea typeface="Times New Roman"/>
                          <a:cs typeface="B Nazanin" pitchFamily="2" charset="-78"/>
                        </a:rPr>
                        <a:t>2 </a:t>
                      </a:r>
                      <a:endParaRPr lang="en-US" sz="1400">
                        <a:latin typeface="Calibri"/>
                        <a:ea typeface="Times New Roman"/>
                        <a:cs typeface="B Nazanin" pitchFamily="2" charset="-78"/>
                      </a:endParaRPr>
                    </a:p>
                  </a:txBody>
                  <a:tcPr marL="6678" marR="6678" marT="6676"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c>
                  <a:txBody>
                    <a:bodyPr/>
                    <a:lstStyle/>
                    <a:p>
                      <a:pPr marL="0" marR="0" algn="ctr" rtl="1">
                        <a:lnSpc>
                          <a:spcPct val="115000"/>
                        </a:lnSpc>
                        <a:spcBef>
                          <a:spcPts val="0"/>
                        </a:spcBef>
                        <a:spcAft>
                          <a:spcPts val="1000"/>
                        </a:spcAft>
                      </a:pPr>
                      <a:r>
                        <a:rPr lang="fa-IR" sz="1400" b="1">
                          <a:latin typeface="Calibri"/>
                          <a:ea typeface="Times New Roman"/>
                          <a:cs typeface="B Nazanin" pitchFamily="2" charset="-78"/>
                        </a:rPr>
                        <a:t>2 </a:t>
                      </a:r>
                      <a:endParaRPr lang="en-US" sz="1400">
                        <a:latin typeface="Calibri"/>
                        <a:ea typeface="Times New Roman"/>
                        <a:cs typeface="B Nazanin" pitchFamily="2" charset="-78"/>
                      </a:endParaRPr>
                    </a:p>
                  </a:txBody>
                  <a:tcPr marL="4007" marR="4007" marT="4004"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c>
                  <a:txBody>
                    <a:bodyPr/>
                    <a:lstStyle/>
                    <a:p>
                      <a:pPr marL="0" marR="0" algn="ctr" rtl="1">
                        <a:lnSpc>
                          <a:spcPct val="115000"/>
                        </a:lnSpc>
                        <a:spcBef>
                          <a:spcPts val="0"/>
                        </a:spcBef>
                        <a:spcAft>
                          <a:spcPts val="1000"/>
                        </a:spcAft>
                      </a:pPr>
                      <a:r>
                        <a:rPr lang="fa-IR" sz="1400" b="1">
                          <a:latin typeface="Calibri"/>
                          <a:ea typeface="Times New Roman"/>
                          <a:cs typeface="B Nazanin" pitchFamily="2" charset="-78"/>
                        </a:rPr>
                        <a:t>3 </a:t>
                      </a:r>
                      <a:endParaRPr lang="en-US" sz="1400">
                        <a:latin typeface="Calibri"/>
                        <a:ea typeface="Times New Roman"/>
                        <a:cs typeface="B Nazanin" pitchFamily="2" charset="-78"/>
                      </a:endParaRPr>
                    </a:p>
                  </a:txBody>
                  <a:tcPr marL="4007" marR="4007" marT="400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c>
                  <a:txBody>
                    <a:bodyPr/>
                    <a:lstStyle/>
                    <a:p>
                      <a:pPr marL="0" marR="0" algn="ctr" rtl="1">
                        <a:lnSpc>
                          <a:spcPct val="115000"/>
                        </a:lnSpc>
                        <a:spcBef>
                          <a:spcPts val="0"/>
                        </a:spcBef>
                        <a:spcAft>
                          <a:spcPts val="1000"/>
                        </a:spcAft>
                      </a:pPr>
                      <a:r>
                        <a:rPr lang="fa-IR" sz="1400" b="1" dirty="0" smtClean="0">
                          <a:latin typeface="Calibri"/>
                          <a:ea typeface="Times New Roman"/>
                          <a:cs typeface="B Nazanin" pitchFamily="2" charset="-78"/>
                        </a:rPr>
                        <a:t>1</a:t>
                      </a:r>
                      <a:endParaRPr lang="en-US" sz="1400" dirty="0">
                        <a:latin typeface="Calibri"/>
                        <a:ea typeface="Times New Roman"/>
                        <a:cs typeface="B Nazanin" pitchFamily="2" charset="-78"/>
                      </a:endParaRPr>
                    </a:p>
                  </a:txBody>
                  <a:tcPr marL="4007" marR="4007" marT="400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c>
                  <a:txBody>
                    <a:bodyPr/>
                    <a:lstStyle/>
                    <a:p>
                      <a:pPr marL="0" marR="0" algn="ctr" rtl="1">
                        <a:lnSpc>
                          <a:spcPct val="115000"/>
                        </a:lnSpc>
                        <a:spcBef>
                          <a:spcPts val="0"/>
                        </a:spcBef>
                        <a:spcAft>
                          <a:spcPts val="1000"/>
                        </a:spcAft>
                      </a:pPr>
                      <a:r>
                        <a:rPr lang="fa-IR" sz="1400" b="1" dirty="0">
                          <a:latin typeface="Calibri"/>
                          <a:ea typeface="Times New Roman"/>
                          <a:cs typeface="B Nazanin" pitchFamily="2" charset="-78"/>
                        </a:rPr>
                        <a:t>0 </a:t>
                      </a:r>
                      <a:endParaRPr lang="en-US" sz="1400" dirty="0">
                        <a:latin typeface="Calibri"/>
                        <a:ea typeface="Times New Roman"/>
                        <a:cs typeface="B Nazanin" pitchFamily="2" charset="-78"/>
                      </a:endParaRPr>
                    </a:p>
                  </a:txBody>
                  <a:tcPr marL="4007" marR="4007" marT="400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c>
                  <a:txBody>
                    <a:bodyPr/>
                    <a:lstStyle/>
                    <a:p>
                      <a:pPr marL="0" marR="0" algn="ctr">
                        <a:lnSpc>
                          <a:spcPct val="115000"/>
                        </a:lnSpc>
                        <a:spcBef>
                          <a:spcPts val="0"/>
                        </a:spcBef>
                        <a:spcAft>
                          <a:spcPts val="1000"/>
                        </a:spcAft>
                      </a:pPr>
                      <a:r>
                        <a:rPr lang="ar-DZ" sz="1400" b="1" dirty="0">
                          <a:latin typeface="Calibri"/>
                          <a:ea typeface="Times New Roman"/>
                          <a:cs typeface="B Nazanin" pitchFamily="2" charset="-78"/>
                        </a:rPr>
                        <a:t>کوثر   </a:t>
                      </a:r>
                      <a:endParaRPr lang="en-US" sz="1400" dirty="0">
                        <a:latin typeface="Calibri"/>
                        <a:ea typeface="Times New Roman"/>
                        <a:cs typeface="B Nazanin" pitchFamily="2" charset="-78"/>
                      </a:endParaRPr>
                    </a:p>
                  </a:txBody>
                  <a:tcPr marL="4007" marR="4007" marT="400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extLst>
                  <a:ext uri="{0D108BD9-81ED-4DB2-BD59-A6C34878D82A}">
                    <a16:rowId xmlns="" xmlns:a16="http://schemas.microsoft.com/office/drawing/2014/main" val="10009"/>
                  </a:ext>
                </a:extLst>
              </a:tr>
              <a:tr h="240891">
                <a:tc>
                  <a:txBody>
                    <a:bodyPr/>
                    <a:lstStyle/>
                    <a:p>
                      <a:pPr marL="0" marR="0" algn="ctr" rtl="1">
                        <a:lnSpc>
                          <a:spcPct val="115000"/>
                        </a:lnSpc>
                        <a:spcBef>
                          <a:spcPts val="0"/>
                        </a:spcBef>
                        <a:spcAft>
                          <a:spcPts val="1000"/>
                        </a:spcAft>
                      </a:pPr>
                      <a:r>
                        <a:rPr lang="fa-IR" sz="1400" b="1" dirty="0" smtClean="0">
                          <a:latin typeface="Calibri"/>
                          <a:ea typeface="Times New Roman"/>
                          <a:cs typeface="B Nazanin" pitchFamily="2" charset="-78"/>
                        </a:rPr>
                        <a:t>5</a:t>
                      </a:r>
                      <a:endParaRPr lang="en-US" sz="1400" b="1" dirty="0">
                        <a:latin typeface="Calibri"/>
                        <a:ea typeface="Times New Roman"/>
                        <a:cs typeface="B Nazanin" pitchFamily="2" charset="-78"/>
                      </a:endParaRPr>
                    </a:p>
                  </a:txBody>
                  <a:tcPr marL="4007" marR="4007" marT="400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c>
                  <a:txBody>
                    <a:bodyPr/>
                    <a:lstStyle/>
                    <a:p>
                      <a:pPr marL="0" marR="0" algn="ctr" rtl="1">
                        <a:lnSpc>
                          <a:spcPct val="115000"/>
                        </a:lnSpc>
                        <a:spcBef>
                          <a:spcPts val="0"/>
                        </a:spcBef>
                        <a:spcAft>
                          <a:spcPts val="1000"/>
                        </a:spcAft>
                      </a:pPr>
                      <a:r>
                        <a:rPr lang="fa-IR" sz="1400" b="1" dirty="0" smtClean="0">
                          <a:latin typeface="Calibri"/>
                          <a:ea typeface="Times New Roman"/>
                          <a:cs typeface="B Nazanin" pitchFamily="2" charset="-78"/>
                        </a:rPr>
                        <a:t>5</a:t>
                      </a:r>
                      <a:endParaRPr lang="en-US" sz="1400" dirty="0">
                        <a:latin typeface="Calibri"/>
                        <a:ea typeface="Times New Roman"/>
                        <a:cs typeface="B Nazanin" pitchFamily="2" charset="-78"/>
                      </a:endParaRPr>
                    </a:p>
                  </a:txBody>
                  <a:tcPr marL="4007" marR="4007" marT="400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c>
                  <a:txBody>
                    <a:bodyPr/>
                    <a:lstStyle/>
                    <a:p>
                      <a:pPr marL="0" marR="0" algn="ctr" rtl="1">
                        <a:lnSpc>
                          <a:spcPct val="115000"/>
                        </a:lnSpc>
                        <a:spcBef>
                          <a:spcPts val="0"/>
                        </a:spcBef>
                        <a:spcAft>
                          <a:spcPts val="1000"/>
                        </a:spcAft>
                      </a:pPr>
                      <a:r>
                        <a:rPr lang="fa-IR" sz="1400" b="1" dirty="0" smtClean="0">
                          <a:latin typeface="Calibri"/>
                          <a:ea typeface="Times New Roman"/>
                          <a:cs typeface="B Nazanin" pitchFamily="2" charset="-78"/>
                        </a:rPr>
                        <a:t>1</a:t>
                      </a:r>
                      <a:endParaRPr lang="en-US" sz="1400" b="1" dirty="0">
                        <a:latin typeface="Calibri"/>
                        <a:ea typeface="Times New Roman"/>
                        <a:cs typeface="B Nazanin" pitchFamily="2" charset="-78"/>
                      </a:endParaRPr>
                    </a:p>
                  </a:txBody>
                  <a:tcPr marL="4007" marR="4007" marT="4004"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5">
                        <a:lumMod val="20000"/>
                        <a:lumOff val="80000"/>
                      </a:schemeClr>
                    </a:solidFill>
                  </a:tcPr>
                </a:tc>
                <a:tc>
                  <a:txBody>
                    <a:bodyPr/>
                    <a:lstStyle/>
                    <a:p>
                      <a:pPr marL="0" marR="0" algn="ctr" rtl="1">
                        <a:lnSpc>
                          <a:spcPct val="115000"/>
                        </a:lnSpc>
                        <a:spcBef>
                          <a:spcPts val="0"/>
                        </a:spcBef>
                        <a:spcAft>
                          <a:spcPts val="1000"/>
                        </a:spcAft>
                      </a:pPr>
                      <a:r>
                        <a:rPr lang="fa-IR" sz="1400" b="1" dirty="0" smtClean="0">
                          <a:latin typeface="Calibri"/>
                          <a:ea typeface="Times New Roman"/>
                          <a:cs typeface="B Nazanin" pitchFamily="2" charset="-78"/>
                        </a:rPr>
                        <a:t>3</a:t>
                      </a:r>
                      <a:endParaRPr lang="en-US" sz="1400" b="1" dirty="0">
                        <a:latin typeface="Calibri"/>
                        <a:ea typeface="Times New Roman"/>
                        <a:cs typeface="B Nazanin" pitchFamily="2" charset="-78"/>
                      </a:endParaRPr>
                    </a:p>
                  </a:txBody>
                  <a:tcPr marL="4007" marR="4007" marT="4004"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5">
                        <a:lumMod val="20000"/>
                        <a:lumOff val="80000"/>
                      </a:schemeClr>
                    </a:solidFill>
                  </a:tcPr>
                </a:tc>
                <a:tc>
                  <a:txBody>
                    <a:bodyPr/>
                    <a:lstStyle/>
                    <a:p>
                      <a:pPr marL="0" marR="0" algn="ctr" rtl="1">
                        <a:lnSpc>
                          <a:spcPct val="115000"/>
                        </a:lnSpc>
                        <a:spcBef>
                          <a:spcPts val="0"/>
                        </a:spcBef>
                        <a:spcAft>
                          <a:spcPts val="1000"/>
                        </a:spcAft>
                      </a:pPr>
                      <a:r>
                        <a:rPr lang="fa-IR" sz="1400" b="1" dirty="0" smtClean="0">
                          <a:latin typeface="Calibri"/>
                          <a:ea typeface="Times New Roman"/>
                          <a:cs typeface="B Nazanin" pitchFamily="2" charset="-78"/>
                        </a:rPr>
                        <a:t>3</a:t>
                      </a:r>
                      <a:endParaRPr lang="en-US" sz="1400" b="1" dirty="0">
                        <a:latin typeface="Calibri"/>
                        <a:ea typeface="Times New Roman"/>
                        <a:cs typeface="B Nazanin" pitchFamily="2" charset="-78"/>
                      </a:endParaRPr>
                    </a:p>
                  </a:txBody>
                  <a:tcPr marL="4007" marR="4007" marT="4004"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5">
                        <a:lumMod val="20000"/>
                        <a:lumOff val="80000"/>
                      </a:schemeClr>
                    </a:solidFill>
                  </a:tcPr>
                </a:tc>
                <a:tc>
                  <a:txBody>
                    <a:bodyPr/>
                    <a:lstStyle/>
                    <a:p>
                      <a:pPr marL="0" marR="0" algn="ctr" rtl="1">
                        <a:lnSpc>
                          <a:spcPct val="115000"/>
                        </a:lnSpc>
                        <a:spcBef>
                          <a:spcPts val="0"/>
                        </a:spcBef>
                        <a:spcAft>
                          <a:spcPts val="1000"/>
                        </a:spcAft>
                      </a:pPr>
                      <a:r>
                        <a:rPr lang="fa-IR" sz="1400" b="1" dirty="0" smtClean="0">
                          <a:latin typeface="Calibri"/>
                          <a:ea typeface="Times New Roman"/>
                          <a:cs typeface="B Nazanin" pitchFamily="2" charset="-78"/>
                        </a:rPr>
                        <a:t>3</a:t>
                      </a:r>
                      <a:endParaRPr lang="en-US" sz="1400" b="1" dirty="0">
                        <a:latin typeface="Calibri"/>
                        <a:ea typeface="Times New Roman"/>
                        <a:cs typeface="B Nazanin" pitchFamily="2" charset="-78"/>
                      </a:endParaRPr>
                    </a:p>
                  </a:txBody>
                  <a:tcPr marL="4007" marR="4007" marT="4004"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5">
                        <a:lumMod val="20000"/>
                        <a:lumOff val="80000"/>
                      </a:schemeClr>
                    </a:solidFill>
                  </a:tcPr>
                </a:tc>
                <a:tc>
                  <a:txBody>
                    <a:bodyPr/>
                    <a:lstStyle/>
                    <a:p>
                      <a:pPr marL="0" marR="0" algn="ctr" rtl="1">
                        <a:lnSpc>
                          <a:spcPct val="115000"/>
                        </a:lnSpc>
                        <a:spcBef>
                          <a:spcPts val="0"/>
                        </a:spcBef>
                        <a:spcAft>
                          <a:spcPts val="1000"/>
                        </a:spcAft>
                      </a:pPr>
                      <a:r>
                        <a:rPr lang="fa-IR" sz="1400" b="1" dirty="0" smtClean="0">
                          <a:latin typeface="Calibri"/>
                          <a:ea typeface="Times New Roman"/>
                          <a:cs typeface="B Nazanin" pitchFamily="2" charset="-78"/>
                        </a:rPr>
                        <a:t>4</a:t>
                      </a:r>
                      <a:endParaRPr lang="en-US" sz="1400" b="1" dirty="0">
                        <a:latin typeface="Calibri"/>
                        <a:ea typeface="Times New Roman"/>
                        <a:cs typeface="B Nazanin" pitchFamily="2" charset="-78"/>
                      </a:endParaRPr>
                    </a:p>
                  </a:txBody>
                  <a:tcPr marL="4007" marR="4007" marT="4004"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c>
                  <a:txBody>
                    <a:bodyPr/>
                    <a:lstStyle/>
                    <a:p>
                      <a:pPr marL="0" marR="0" algn="ctr" rtl="1">
                        <a:lnSpc>
                          <a:spcPct val="115000"/>
                        </a:lnSpc>
                        <a:spcBef>
                          <a:spcPts val="0"/>
                        </a:spcBef>
                        <a:spcAft>
                          <a:spcPts val="1000"/>
                        </a:spcAft>
                      </a:pPr>
                      <a:r>
                        <a:rPr lang="fa-IR" sz="1400" b="1" dirty="0">
                          <a:latin typeface="Calibri"/>
                          <a:ea typeface="Times New Roman"/>
                          <a:cs typeface="B Nazanin" pitchFamily="2" charset="-78"/>
                        </a:rPr>
                        <a:t>3</a:t>
                      </a:r>
                      <a:endParaRPr lang="en-US" sz="1400" dirty="0">
                        <a:latin typeface="Calibri"/>
                        <a:ea typeface="Times New Roman"/>
                        <a:cs typeface="B Nazanin" pitchFamily="2" charset="-78"/>
                      </a:endParaRPr>
                    </a:p>
                  </a:txBody>
                  <a:tcPr marL="4007" marR="4007" marT="4004"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c>
                  <a:txBody>
                    <a:bodyPr/>
                    <a:lstStyle/>
                    <a:p>
                      <a:pPr marL="0" marR="0" algn="ctr">
                        <a:lnSpc>
                          <a:spcPct val="115000"/>
                        </a:lnSpc>
                        <a:spcBef>
                          <a:spcPts val="0"/>
                        </a:spcBef>
                        <a:spcAft>
                          <a:spcPts val="1000"/>
                        </a:spcAft>
                      </a:pPr>
                      <a:r>
                        <a:rPr lang="fa-IR" sz="1400" b="1">
                          <a:latin typeface="Calibri"/>
                          <a:ea typeface="Times New Roman"/>
                          <a:cs typeface="B Nazanin" pitchFamily="2" charset="-78"/>
                        </a:rPr>
                        <a:t>2 </a:t>
                      </a:r>
                      <a:endParaRPr lang="en-US" sz="1400">
                        <a:latin typeface="Calibri"/>
                        <a:ea typeface="Times New Roman"/>
                        <a:cs typeface="B Nazanin" pitchFamily="2" charset="-78"/>
                      </a:endParaRPr>
                    </a:p>
                  </a:txBody>
                  <a:tcPr marL="5342" marR="5342" marT="534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c>
                  <a:txBody>
                    <a:bodyPr/>
                    <a:lstStyle/>
                    <a:p>
                      <a:pPr marL="0" marR="0" algn="ctr" rtl="1">
                        <a:lnSpc>
                          <a:spcPct val="115000"/>
                        </a:lnSpc>
                        <a:spcBef>
                          <a:spcPts val="0"/>
                        </a:spcBef>
                        <a:spcAft>
                          <a:spcPts val="1000"/>
                        </a:spcAft>
                      </a:pPr>
                      <a:r>
                        <a:rPr lang="fa-IR" sz="1400" b="1">
                          <a:latin typeface="Calibri"/>
                          <a:ea typeface="Times New Roman"/>
                          <a:cs typeface="B Nazanin" pitchFamily="2" charset="-78"/>
                        </a:rPr>
                        <a:t>2 </a:t>
                      </a:r>
                      <a:endParaRPr lang="en-US" sz="1400">
                        <a:latin typeface="Calibri"/>
                        <a:ea typeface="Times New Roman"/>
                        <a:cs typeface="B Nazanin" pitchFamily="2" charset="-78"/>
                      </a:endParaRPr>
                    </a:p>
                  </a:txBody>
                  <a:tcPr marL="6678" marR="6678" marT="6676"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c>
                  <a:txBody>
                    <a:bodyPr/>
                    <a:lstStyle/>
                    <a:p>
                      <a:pPr marL="0" marR="0" algn="ctr" rtl="1">
                        <a:lnSpc>
                          <a:spcPct val="115000"/>
                        </a:lnSpc>
                        <a:spcBef>
                          <a:spcPts val="0"/>
                        </a:spcBef>
                        <a:spcAft>
                          <a:spcPts val="1000"/>
                        </a:spcAft>
                      </a:pPr>
                      <a:r>
                        <a:rPr lang="fa-IR" sz="1400" b="1">
                          <a:latin typeface="Calibri"/>
                          <a:ea typeface="Times New Roman"/>
                          <a:cs typeface="B Nazanin" pitchFamily="2" charset="-78"/>
                        </a:rPr>
                        <a:t>4 </a:t>
                      </a:r>
                      <a:endParaRPr lang="en-US" sz="1400">
                        <a:latin typeface="Calibri"/>
                        <a:ea typeface="Times New Roman"/>
                        <a:cs typeface="B Nazanin" pitchFamily="2" charset="-78"/>
                      </a:endParaRPr>
                    </a:p>
                  </a:txBody>
                  <a:tcPr marL="4007" marR="4007" marT="4004"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c>
                  <a:txBody>
                    <a:bodyPr/>
                    <a:lstStyle/>
                    <a:p>
                      <a:pPr marL="0" marR="0" algn="ctr" rtl="1">
                        <a:lnSpc>
                          <a:spcPct val="115000"/>
                        </a:lnSpc>
                        <a:spcBef>
                          <a:spcPts val="0"/>
                        </a:spcBef>
                        <a:spcAft>
                          <a:spcPts val="1000"/>
                        </a:spcAft>
                      </a:pPr>
                      <a:r>
                        <a:rPr lang="fa-IR" sz="1400" b="1">
                          <a:latin typeface="Calibri"/>
                          <a:ea typeface="Times New Roman"/>
                          <a:cs typeface="B Nazanin" pitchFamily="2" charset="-78"/>
                        </a:rPr>
                        <a:t>5 </a:t>
                      </a:r>
                      <a:endParaRPr lang="en-US" sz="1400">
                        <a:latin typeface="Calibri"/>
                        <a:ea typeface="Times New Roman"/>
                        <a:cs typeface="B Nazanin" pitchFamily="2" charset="-78"/>
                      </a:endParaRPr>
                    </a:p>
                  </a:txBody>
                  <a:tcPr marL="4007" marR="4007" marT="400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c>
                  <a:txBody>
                    <a:bodyPr/>
                    <a:lstStyle/>
                    <a:p>
                      <a:pPr marL="0" marR="0" algn="ctr" rtl="1">
                        <a:lnSpc>
                          <a:spcPct val="115000"/>
                        </a:lnSpc>
                        <a:spcBef>
                          <a:spcPts val="0"/>
                        </a:spcBef>
                        <a:spcAft>
                          <a:spcPts val="1000"/>
                        </a:spcAft>
                      </a:pPr>
                      <a:r>
                        <a:rPr lang="fa-IR" sz="1400" b="1" dirty="0">
                          <a:latin typeface="Calibri"/>
                          <a:ea typeface="Times New Roman"/>
                          <a:cs typeface="B Nazanin" pitchFamily="2" charset="-78"/>
                        </a:rPr>
                        <a:t>0 </a:t>
                      </a:r>
                      <a:endParaRPr lang="en-US" sz="1400" dirty="0">
                        <a:latin typeface="Calibri"/>
                        <a:ea typeface="Times New Roman"/>
                        <a:cs typeface="B Nazanin" pitchFamily="2" charset="-78"/>
                      </a:endParaRPr>
                    </a:p>
                  </a:txBody>
                  <a:tcPr marL="4007" marR="4007" marT="400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c>
                  <a:txBody>
                    <a:bodyPr/>
                    <a:lstStyle/>
                    <a:p>
                      <a:pPr marL="0" marR="0" algn="ctr" rtl="1">
                        <a:lnSpc>
                          <a:spcPct val="115000"/>
                        </a:lnSpc>
                        <a:spcBef>
                          <a:spcPts val="0"/>
                        </a:spcBef>
                        <a:spcAft>
                          <a:spcPts val="1000"/>
                        </a:spcAft>
                      </a:pPr>
                      <a:r>
                        <a:rPr lang="fa-IR" sz="1400" b="1" dirty="0">
                          <a:latin typeface="Calibri"/>
                          <a:ea typeface="Times New Roman"/>
                          <a:cs typeface="B Nazanin" pitchFamily="2" charset="-78"/>
                        </a:rPr>
                        <a:t>5 </a:t>
                      </a:r>
                      <a:endParaRPr lang="en-US" sz="1400" dirty="0">
                        <a:latin typeface="Calibri"/>
                        <a:ea typeface="Times New Roman"/>
                        <a:cs typeface="B Nazanin" pitchFamily="2" charset="-78"/>
                      </a:endParaRPr>
                    </a:p>
                  </a:txBody>
                  <a:tcPr marL="4007" marR="4007" marT="400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c>
                  <a:txBody>
                    <a:bodyPr/>
                    <a:lstStyle/>
                    <a:p>
                      <a:pPr marL="0" marR="0" algn="ctr">
                        <a:lnSpc>
                          <a:spcPct val="115000"/>
                        </a:lnSpc>
                        <a:spcBef>
                          <a:spcPts val="0"/>
                        </a:spcBef>
                        <a:spcAft>
                          <a:spcPts val="1000"/>
                        </a:spcAft>
                      </a:pPr>
                      <a:r>
                        <a:rPr lang="ar-DZ" sz="1400" b="1" dirty="0">
                          <a:latin typeface="Calibri"/>
                          <a:ea typeface="Times New Roman"/>
                          <a:cs typeface="B Nazanin" pitchFamily="2" charset="-78"/>
                        </a:rPr>
                        <a:t>اصلاندوز   </a:t>
                      </a:r>
                      <a:endParaRPr lang="en-US" sz="1400" dirty="0">
                        <a:latin typeface="Calibri"/>
                        <a:ea typeface="Times New Roman"/>
                        <a:cs typeface="B Nazanin" pitchFamily="2" charset="-78"/>
                      </a:endParaRPr>
                    </a:p>
                  </a:txBody>
                  <a:tcPr marL="4007" marR="4007" marT="400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extLst>
                  <a:ext uri="{0D108BD9-81ED-4DB2-BD59-A6C34878D82A}">
                    <a16:rowId xmlns="" xmlns:a16="http://schemas.microsoft.com/office/drawing/2014/main" val="10010"/>
                  </a:ext>
                </a:extLst>
              </a:tr>
              <a:tr h="240891">
                <a:tc>
                  <a:txBody>
                    <a:bodyPr/>
                    <a:lstStyle/>
                    <a:p>
                      <a:pPr marL="0" marR="0" algn="ctr" rtl="1">
                        <a:lnSpc>
                          <a:spcPct val="115000"/>
                        </a:lnSpc>
                        <a:spcBef>
                          <a:spcPts val="0"/>
                        </a:spcBef>
                        <a:spcAft>
                          <a:spcPts val="1000"/>
                        </a:spcAft>
                      </a:pPr>
                      <a:r>
                        <a:rPr lang="fa-IR" sz="1400" b="1" dirty="0" smtClean="0">
                          <a:latin typeface="Calibri"/>
                          <a:ea typeface="Times New Roman"/>
                          <a:cs typeface="B Nazanin" pitchFamily="2" charset="-78"/>
                        </a:rPr>
                        <a:t>2</a:t>
                      </a:r>
                      <a:endParaRPr lang="en-US" sz="1400" b="1" dirty="0">
                        <a:latin typeface="Calibri"/>
                        <a:ea typeface="Times New Roman"/>
                        <a:cs typeface="B Nazanin" pitchFamily="2" charset="-78"/>
                      </a:endParaRPr>
                    </a:p>
                  </a:txBody>
                  <a:tcPr marL="4007" marR="4007" marT="400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c>
                  <a:txBody>
                    <a:bodyPr/>
                    <a:lstStyle/>
                    <a:p>
                      <a:pPr marL="0" marR="0" algn="ctr" rtl="1">
                        <a:lnSpc>
                          <a:spcPct val="115000"/>
                        </a:lnSpc>
                        <a:spcBef>
                          <a:spcPts val="0"/>
                        </a:spcBef>
                        <a:spcAft>
                          <a:spcPts val="1000"/>
                        </a:spcAft>
                      </a:pPr>
                      <a:r>
                        <a:rPr lang="fa-IR" sz="1400" b="1" dirty="0">
                          <a:latin typeface="Calibri"/>
                          <a:ea typeface="Times New Roman"/>
                          <a:cs typeface="B Nazanin" pitchFamily="2" charset="-78"/>
                        </a:rPr>
                        <a:t>0 </a:t>
                      </a:r>
                      <a:endParaRPr lang="en-US" sz="1400" dirty="0">
                        <a:latin typeface="Calibri"/>
                        <a:ea typeface="Times New Roman"/>
                        <a:cs typeface="B Nazanin" pitchFamily="2" charset="-78"/>
                      </a:endParaRPr>
                    </a:p>
                  </a:txBody>
                  <a:tcPr marL="4007" marR="4007" marT="400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c>
                  <a:txBody>
                    <a:bodyPr/>
                    <a:lstStyle/>
                    <a:p>
                      <a:pPr marL="0" marR="0" algn="ctr" rtl="1">
                        <a:lnSpc>
                          <a:spcPct val="115000"/>
                        </a:lnSpc>
                        <a:spcBef>
                          <a:spcPts val="0"/>
                        </a:spcBef>
                        <a:spcAft>
                          <a:spcPts val="1000"/>
                        </a:spcAft>
                      </a:pPr>
                      <a:r>
                        <a:rPr lang="fa-IR" sz="1400" b="1" dirty="0" smtClean="0">
                          <a:latin typeface="Calibri"/>
                          <a:ea typeface="Times New Roman"/>
                          <a:cs typeface="B Nazanin" pitchFamily="2" charset="-78"/>
                        </a:rPr>
                        <a:t>0</a:t>
                      </a:r>
                      <a:endParaRPr lang="en-US" sz="1400" b="1" dirty="0">
                        <a:latin typeface="Calibri"/>
                        <a:ea typeface="Times New Roman"/>
                        <a:cs typeface="B Nazanin" pitchFamily="2" charset="-78"/>
                      </a:endParaRPr>
                    </a:p>
                  </a:txBody>
                  <a:tcPr marL="4007" marR="4007" marT="4004"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5">
                        <a:lumMod val="20000"/>
                        <a:lumOff val="80000"/>
                      </a:schemeClr>
                    </a:solidFill>
                  </a:tcPr>
                </a:tc>
                <a:tc>
                  <a:txBody>
                    <a:bodyPr/>
                    <a:lstStyle/>
                    <a:p>
                      <a:pPr marL="0" marR="0" algn="ctr" rtl="1">
                        <a:lnSpc>
                          <a:spcPct val="115000"/>
                        </a:lnSpc>
                        <a:spcBef>
                          <a:spcPts val="0"/>
                        </a:spcBef>
                        <a:spcAft>
                          <a:spcPts val="1000"/>
                        </a:spcAft>
                      </a:pPr>
                      <a:r>
                        <a:rPr lang="fa-IR" sz="1400" b="1" dirty="0" smtClean="0">
                          <a:latin typeface="Calibri"/>
                          <a:ea typeface="Times New Roman"/>
                          <a:cs typeface="B Nazanin" pitchFamily="2" charset="-78"/>
                        </a:rPr>
                        <a:t>0</a:t>
                      </a:r>
                      <a:endParaRPr lang="en-US" sz="1400" b="1" dirty="0">
                        <a:latin typeface="Calibri"/>
                        <a:ea typeface="Times New Roman"/>
                        <a:cs typeface="B Nazanin" pitchFamily="2" charset="-78"/>
                      </a:endParaRPr>
                    </a:p>
                  </a:txBody>
                  <a:tcPr marL="4007" marR="4007" marT="4004"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5">
                        <a:lumMod val="20000"/>
                        <a:lumOff val="80000"/>
                      </a:schemeClr>
                    </a:solidFill>
                  </a:tcPr>
                </a:tc>
                <a:tc>
                  <a:txBody>
                    <a:bodyPr/>
                    <a:lstStyle/>
                    <a:p>
                      <a:pPr marL="0" marR="0" algn="ctr" rtl="1">
                        <a:lnSpc>
                          <a:spcPct val="115000"/>
                        </a:lnSpc>
                        <a:spcBef>
                          <a:spcPts val="0"/>
                        </a:spcBef>
                        <a:spcAft>
                          <a:spcPts val="1000"/>
                        </a:spcAft>
                      </a:pPr>
                      <a:r>
                        <a:rPr lang="fa-IR" sz="1400" b="1" dirty="0" smtClean="0">
                          <a:latin typeface="Calibri"/>
                          <a:ea typeface="Times New Roman"/>
                          <a:cs typeface="B Nazanin" pitchFamily="2" charset="-78"/>
                        </a:rPr>
                        <a:t>0</a:t>
                      </a:r>
                      <a:endParaRPr lang="en-US" sz="1400" b="1" dirty="0">
                        <a:latin typeface="Calibri"/>
                        <a:ea typeface="Times New Roman"/>
                        <a:cs typeface="B Nazanin" pitchFamily="2" charset="-78"/>
                      </a:endParaRPr>
                    </a:p>
                  </a:txBody>
                  <a:tcPr marL="4007" marR="4007" marT="4004"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5">
                        <a:lumMod val="20000"/>
                        <a:lumOff val="80000"/>
                      </a:schemeClr>
                    </a:solidFill>
                  </a:tcPr>
                </a:tc>
                <a:tc>
                  <a:txBody>
                    <a:bodyPr/>
                    <a:lstStyle/>
                    <a:p>
                      <a:pPr marL="0" marR="0" algn="ctr" rtl="1">
                        <a:lnSpc>
                          <a:spcPct val="115000"/>
                        </a:lnSpc>
                        <a:spcBef>
                          <a:spcPts val="0"/>
                        </a:spcBef>
                        <a:spcAft>
                          <a:spcPts val="1000"/>
                        </a:spcAft>
                      </a:pPr>
                      <a:r>
                        <a:rPr lang="fa-IR" sz="1400" b="1" dirty="0" smtClean="0">
                          <a:latin typeface="Calibri"/>
                          <a:ea typeface="Times New Roman"/>
                          <a:cs typeface="B Nazanin" pitchFamily="2" charset="-78"/>
                        </a:rPr>
                        <a:t>1</a:t>
                      </a:r>
                      <a:endParaRPr lang="en-US" sz="1400" b="1" dirty="0">
                        <a:latin typeface="Calibri"/>
                        <a:ea typeface="Times New Roman"/>
                        <a:cs typeface="B Nazanin" pitchFamily="2" charset="-78"/>
                      </a:endParaRPr>
                    </a:p>
                  </a:txBody>
                  <a:tcPr marL="4007" marR="4007" marT="4004"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5">
                        <a:lumMod val="20000"/>
                        <a:lumOff val="80000"/>
                      </a:schemeClr>
                    </a:solidFill>
                  </a:tcPr>
                </a:tc>
                <a:tc>
                  <a:txBody>
                    <a:bodyPr/>
                    <a:lstStyle/>
                    <a:p>
                      <a:pPr marL="0" marR="0" algn="ctr" rtl="1">
                        <a:lnSpc>
                          <a:spcPct val="115000"/>
                        </a:lnSpc>
                        <a:spcBef>
                          <a:spcPts val="0"/>
                        </a:spcBef>
                        <a:spcAft>
                          <a:spcPts val="1000"/>
                        </a:spcAft>
                      </a:pPr>
                      <a:r>
                        <a:rPr lang="fa-IR" sz="1400" b="1" dirty="0" smtClean="0">
                          <a:latin typeface="Calibri"/>
                          <a:ea typeface="Times New Roman"/>
                          <a:cs typeface="B Nazanin" pitchFamily="2" charset="-78"/>
                        </a:rPr>
                        <a:t>0</a:t>
                      </a:r>
                      <a:endParaRPr lang="en-US" sz="1400" b="1" dirty="0">
                        <a:latin typeface="Calibri"/>
                        <a:ea typeface="Times New Roman"/>
                        <a:cs typeface="B Nazanin" pitchFamily="2" charset="-78"/>
                      </a:endParaRPr>
                    </a:p>
                  </a:txBody>
                  <a:tcPr marL="4007" marR="4007" marT="4004"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c>
                  <a:txBody>
                    <a:bodyPr/>
                    <a:lstStyle/>
                    <a:p>
                      <a:pPr marL="0" marR="0" algn="ctr" rtl="1">
                        <a:lnSpc>
                          <a:spcPct val="115000"/>
                        </a:lnSpc>
                        <a:spcBef>
                          <a:spcPts val="0"/>
                        </a:spcBef>
                        <a:spcAft>
                          <a:spcPts val="1000"/>
                        </a:spcAft>
                      </a:pPr>
                      <a:r>
                        <a:rPr lang="fa-IR" sz="1400" b="1" dirty="0">
                          <a:latin typeface="Calibri"/>
                          <a:ea typeface="Times New Roman"/>
                          <a:cs typeface="B Nazanin" pitchFamily="2" charset="-78"/>
                        </a:rPr>
                        <a:t>0</a:t>
                      </a:r>
                      <a:endParaRPr lang="en-US" sz="1400" dirty="0">
                        <a:latin typeface="Calibri"/>
                        <a:ea typeface="Times New Roman"/>
                        <a:cs typeface="B Nazanin" pitchFamily="2" charset="-78"/>
                      </a:endParaRPr>
                    </a:p>
                  </a:txBody>
                  <a:tcPr marL="4007" marR="4007" marT="4004"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c>
                  <a:txBody>
                    <a:bodyPr/>
                    <a:lstStyle/>
                    <a:p>
                      <a:pPr marL="0" marR="0" algn="ctr">
                        <a:lnSpc>
                          <a:spcPct val="115000"/>
                        </a:lnSpc>
                        <a:spcBef>
                          <a:spcPts val="0"/>
                        </a:spcBef>
                        <a:spcAft>
                          <a:spcPts val="1000"/>
                        </a:spcAft>
                      </a:pPr>
                      <a:r>
                        <a:rPr lang="fa-IR" sz="1400" b="1">
                          <a:latin typeface="Calibri"/>
                          <a:ea typeface="Times New Roman"/>
                          <a:cs typeface="B Nazanin" pitchFamily="2" charset="-78"/>
                        </a:rPr>
                        <a:t>2 </a:t>
                      </a:r>
                      <a:endParaRPr lang="en-US" sz="1400">
                        <a:latin typeface="Calibri"/>
                        <a:ea typeface="Times New Roman"/>
                        <a:cs typeface="B Nazanin" pitchFamily="2" charset="-78"/>
                      </a:endParaRPr>
                    </a:p>
                  </a:txBody>
                  <a:tcPr marL="5342" marR="5342" marT="534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c>
                  <a:txBody>
                    <a:bodyPr/>
                    <a:lstStyle/>
                    <a:p>
                      <a:pPr marL="0" marR="0" algn="ctr" rtl="1">
                        <a:lnSpc>
                          <a:spcPct val="115000"/>
                        </a:lnSpc>
                        <a:spcBef>
                          <a:spcPts val="0"/>
                        </a:spcBef>
                        <a:spcAft>
                          <a:spcPts val="1000"/>
                        </a:spcAft>
                      </a:pPr>
                      <a:r>
                        <a:rPr lang="fa-IR" sz="1400" b="1">
                          <a:latin typeface="Calibri"/>
                          <a:ea typeface="Times New Roman"/>
                          <a:cs typeface="B Nazanin" pitchFamily="2" charset="-78"/>
                        </a:rPr>
                        <a:t>0 </a:t>
                      </a:r>
                      <a:endParaRPr lang="en-US" sz="1400">
                        <a:latin typeface="Calibri"/>
                        <a:ea typeface="Times New Roman"/>
                        <a:cs typeface="B Nazanin" pitchFamily="2" charset="-78"/>
                      </a:endParaRPr>
                    </a:p>
                  </a:txBody>
                  <a:tcPr marL="6678" marR="6678" marT="6676"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c>
                  <a:txBody>
                    <a:bodyPr/>
                    <a:lstStyle/>
                    <a:p>
                      <a:pPr marL="0" marR="0" algn="ctr" rtl="1">
                        <a:lnSpc>
                          <a:spcPct val="115000"/>
                        </a:lnSpc>
                        <a:spcBef>
                          <a:spcPts val="0"/>
                        </a:spcBef>
                        <a:spcAft>
                          <a:spcPts val="1000"/>
                        </a:spcAft>
                      </a:pPr>
                      <a:r>
                        <a:rPr lang="fa-IR" sz="1400" b="1">
                          <a:latin typeface="Calibri"/>
                          <a:ea typeface="Times New Roman"/>
                          <a:cs typeface="B Nazanin" pitchFamily="2" charset="-78"/>
                        </a:rPr>
                        <a:t>1 </a:t>
                      </a:r>
                      <a:endParaRPr lang="en-US" sz="1400">
                        <a:latin typeface="Calibri"/>
                        <a:ea typeface="Times New Roman"/>
                        <a:cs typeface="B Nazanin" pitchFamily="2" charset="-78"/>
                      </a:endParaRPr>
                    </a:p>
                  </a:txBody>
                  <a:tcPr marL="4007" marR="4007" marT="4004"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c>
                  <a:txBody>
                    <a:bodyPr/>
                    <a:lstStyle/>
                    <a:p>
                      <a:pPr marL="0" marR="0" algn="ctr" rtl="1">
                        <a:lnSpc>
                          <a:spcPct val="115000"/>
                        </a:lnSpc>
                        <a:spcBef>
                          <a:spcPts val="0"/>
                        </a:spcBef>
                        <a:spcAft>
                          <a:spcPts val="1000"/>
                        </a:spcAft>
                      </a:pPr>
                      <a:r>
                        <a:rPr lang="fa-IR" sz="1400" b="1">
                          <a:latin typeface="Calibri"/>
                          <a:ea typeface="Times New Roman"/>
                          <a:cs typeface="B Nazanin" pitchFamily="2" charset="-78"/>
                        </a:rPr>
                        <a:t>2 </a:t>
                      </a:r>
                      <a:endParaRPr lang="en-US" sz="1400">
                        <a:latin typeface="Calibri"/>
                        <a:ea typeface="Times New Roman"/>
                        <a:cs typeface="B Nazanin" pitchFamily="2" charset="-78"/>
                      </a:endParaRPr>
                    </a:p>
                  </a:txBody>
                  <a:tcPr marL="4007" marR="4007" marT="400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c>
                  <a:txBody>
                    <a:bodyPr/>
                    <a:lstStyle/>
                    <a:p>
                      <a:pPr marL="0" marR="0" algn="ctr" rtl="1">
                        <a:lnSpc>
                          <a:spcPct val="115000"/>
                        </a:lnSpc>
                        <a:spcBef>
                          <a:spcPts val="0"/>
                        </a:spcBef>
                        <a:spcAft>
                          <a:spcPts val="1000"/>
                        </a:spcAft>
                      </a:pPr>
                      <a:r>
                        <a:rPr lang="fa-IR" sz="1400" b="1">
                          <a:latin typeface="Calibri"/>
                          <a:ea typeface="Times New Roman"/>
                          <a:cs typeface="B Nazanin" pitchFamily="2" charset="-78"/>
                        </a:rPr>
                        <a:t>0 </a:t>
                      </a:r>
                      <a:endParaRPr lang="en-US" sz="1400">
                        <a:latin typeface="Calibri"/>
                        <a:ea typeface="Times New Roman"/>
                        <a:cs typeface="B Nazanin" pitchFamily="2" charset="-78"/>
                      </a:endParaRPr>
                    </a:p>
                  </a:txBody>
                  <a:tcPr marL="4007" marR="4007" marT="400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c>
                  <a:txBody>
                    <a:bodyPr/>
                    <a:lstStyle/>
                    <a:p>
                      <a:pPr marL="0" marR="0" algn="ctr" rtl="1">
                        <a:lnSpc>
                          <a:spcPct val="115000"/>
                        </a:lnSpc>
                        <a:spcBef>
                          <a:spcPts val="0"/>
                        </a:spcBef>
                        <a:spcAft>
                          <a:spcPts val="1000"/>
                        </a:spcAft>
                      </a:pPr>
                      <a:r>
                        <a:rPr lang="fa-IR" sz="1400" b="1" dirty="0">
                          <a:latin typeface="Calibri"/>
                          <a:ea typeface="Times New Roman"/>
                          <a:cs typeface="B Nazanin" pitchFamily="2" charset="-78"/>
                        </a:rPr>
                        <a:t>0 </a:t>
                      </a:r>
                      <a:endParaRPr lang="en-US" sz="1400" dirty="0">
                        <a:latin typeface="Calibri"/>
                        <a:ea typeface="Times New Roman"/>
                        <a:cs typeface="B Nazanin" pitchFamily="2" charset="-78"/>
                      </a:endParaRPr>
                    </a:p>
                  </a:txBody>
                  <a:tcPr marL="4007" marR="4007" marT="400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c>
                  <a:txBody>
                    <a:bodyPr/>
                    <a:lstStyle/>
                    <a:p>
                      <a:pPr marL="0" marR="0" algn="ctr">
                        <a:lnSpc>
                          <a:spcPct val="115000"/>
                        </a:lnSpc>
                        <a:spcBef>
                          <a:spcPts val="0"/>
                        </a:spcBef>
                        <a:spcAft>
                          <a:spcPts val="1000"/>
                        </a:spcAft>
                      </a:pPr>
                      <a:r>
                        <a:rPr lang="ar-DZ" sz="1400" b="1" dirty="0">
                          <a:latin typeface="Calibri"/>
                          <a:ea typeface="Times New Roman"/>
                          <a:cs typeface="B Nazanin" pitchFamily="2" charset="-78"/>
                        </a:rPr>
                        <a:t>انگوت   </a:t>
                      </a:r>
                      <a:endParaRPr lang="en-US" sz="1400" dirty="0">
                        <a:latin typeface="Calibri"/>
                        <a:ea typeface="Times New Roman"/>
                        <a:cs typeface="B Nazanin" pitchFamily="2" charset="-78"/>
                      </a:endParaRPr>
                    </a:p>
                  </a:txBody>
                  <a:tcPr marL="4007" marR="4007" marT="400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extLst>
                  <a:ext uri="{0D108BD9-81ED-4DB2-BD59-A6C34878D82A}">
                    <a16:rowId xmlns="" xmlns:a16="http://schemas.microsoft.com/office/drawing/2014/main" val="10011"/>
                  </a:ext>
                </a:extLst>
              </a:tr>
              <a:tr h="472848">
                <a:tc>
                  <a:txBody>
                    <a:bodyPr/>
                    <a:lstStyle/>
                    <a:p>
                      <a:pPr marL="0" marR="0" algn="ctr" rtl="1">
                        <a:lnSpc>
                          <a:spcPct val="115000"/>
                        </a:lnSpc>
                        <a:spcBef>
                          <a:spcPts val="0"/>
                        </a:spcBef>
                        <a:spcAft>
                          <a:spcPts val="1000"/>
                        </a:spcAft>
                      </a:pPr>
                      <a:r>
                        <a:rPr lang="fa-IR" sz="1400" b="1" dirty="0" smtClean="0">
                          <a:latin typeface="Calibri"/>
                          <a:ea typeface="Times New Roman"/>
                          <a:cs typeface="B Nazanin" pitchFamily="2" charset="-78"/>
                        </a:rPr>
                        <a:t>159</a:t>
                      </a:r>
                      <a:endParaRPr lang="en-US" sz="1400" b="1" dirty="0">
                        <a:latin typeface="Calibri"/>
                        <a:ea typeface="Times New Roman"/>
                        <a:cs typeface="B Nazanin" pitchFamily="2" charset="-78"/>
                      </a:endParaRPr>
                    </a:p>
                  </a:txBody>
                  <a:tcPr marL="4007" marR="4007" marT="400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c>
                  <a:txBody>
                    <a:bodyPr/>
                    <a:lstStyle/>
                    <a:p>
                      <a:pPr marL="0" marR="0" algn="ctr" rtl="1">
                        <a:lnSpc>
                          <a:spcPct val="115000"/>
                        </a:lnSpc>
                        <a:spcBef>
                          <a:spcPts val="0"/>
                        </a:spcBef>
                        <a:spcAft>
                          <a:spcPts val="1000"/>
                        </a:spcAft>
                      </a:pPr>
                      <a:r>
                        <a:rPr lang="fa-IR" sz="1400" b="1" dirty="0" smtClean="0">
                          <a:latin typeface="Calibri"/>
                          <a:ea typeface="Times New Roman"/>
                          <a:cs typeface="B Nazanin" pitchFamily="2" charset="-78"/>
                        </a:rPr>
                        <a:t>(7 </a:t>
                      </a:r>
                      <a:r>
                        <a:rPr lang="fa-IR" sz="1400" b="1" dirty="0">
                          <a:latin typeface="Calibri"/>
                          <a:ea typeface="Times New Roman"/>
                          <a:cs typeface="B Nazanin" pitchFamily="2" charset="-78"/>
                        </a:rPr>
                        <a:t>نفر غیر </a:t>
                      </a:r>
                      <a:r>
                        <a:rPr lang="fa-IR" sz="1400" b="1" dirty="0" smtClean="0">
                          <a:latin typeface="Calibri"/>
                          <a:ea typeface="Times New Roman"/>
                          <a:cs typeface="B Nazanin" pitchFamily="2" charset="-78"/>
                        </a:rPr>
                        <a:t>بومی)141</a:t>
                      </a:r>
                      <a:endParaRPr lang="en-US" sz="1400" dirty="0">
                        <a:latin typeface="Calibri"/>
                        <a:ea typeface="Times New Roman"/>
                        <a:cs typeface="B Nazanin" pitchFamily="2" charset="-78"/>
                      </a:endParaRPr>
                    </a:p>
                  </a:txBody>
                  <a:tcPr marL="4007" marR="4007" marT="400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c>
                  <a:txBody>
                    <a:bodyPr/>
                    <a:lstStyle/>
                    <a:p>
                      <a:pPr marL="0" marR="0" algn="ctr" rtl="1">
                        <a:lnSpc>
                          <a:spcPct val="115000"/>
                        </a:lnSpc>
                        <a:spcBef>
                          <a:spcPts val="0"/>
                        </a:spcBef>
                        <a:spcAft>
                          <a:spcPts val="1000"/>
                        </a:spcAft>
                      </a:pPr>
                      <a:r>
                        <a:rPr lang="fa-IR" sz="1400" b="1" dirty="0" smtClean="0">
                          <a:latin typeface="Calibri"/>
                          <a:ea typeface="Times New Roman"/>
                          <a:cs typeface="B Nazanin" pitchFamily="2" charset="-78"/>
                        </a:rPr>
                        <a:t>14</a:t>
                      </a:r>
                      <a:endParaRPr lang="en-US" sz="1400" b="1" dirty="0">
                        <a:latin typeface="Calibri"/>
                        <a:ea typeface="Times New Roman"/>
                        <a:cs typeface="B Nazanin" pitchFamily="2" charset="-78"/>
                      </a:endParaRPr>
                    </a:p>
                  </a:txBody>
                  <a:tcPr marL="4007" marR="4007" marT="4004"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5">
                        <a:lumMod val="20000"/>
                        <a:lumOff val="80000"/>
                      </a:schemeClr>
                    </a:solidFill>
                  </a:tcPr>
                </a:tc>
                <a:tc>
                  <a:txBody>
                    <a:bodyPr/>
                    <a:lstStyle/>
                    <a:p>
                      <a:pPr marL="0" marR="0" algn="ctr" rtl="1">
                        <a:lnSpc>
                          <a:spcPct val="115000"/>
                        </a:lnSpc>
                        <a:spcBef>
                          <a:spcPts val="0"/>
                        </a:spcBef>
                        <a:spcAft>
                          <a:spcPts val="1000"/>
                        </a:spcAft>
                      </a:pPr>
                      <a:r>
                        <a:rPr lang="fa-IR" sz="1400" b="1" dirty="0" smtClean="0">
                          <a:latin typeface="Calibri"/>
                          <a:ea typeface="Times New Roman"/>
                          <a:cs typeface="B Nazanin" pitchFamily="2" charset="-78"/>
                        </a:rPr>
                        <a:t>24</a:t>
                      </a:r>
                      <a:endParaRPr lang="en-US" sz="1400" b="1" dirty="0">
                        <a:latin typeface="Calibri"/>
                        <a:ea typeface="Times New Roman"/>
                        <a:cs typeface="B Nazanin" pitchFamily="2" charset="-78"/>
                      </a:endParaRPr>
                    </a:p>
                  </a:txBody>
                  <a:tcPr marL="4007" marR="4007" marT="4004"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5">
                        <a:lumMod val="20000"/>
                        <a:lumOff val="80000"/>
                      </a:schemeClr>
                    </a:solidFill>
                  </a:tcPr>
                </a:tc>
                <a:tc>
                  <a:txBody>
                    <a:bodyPr/>
                    <a:lstStyle/>
                    <a:p>
                      <a:pPr marL="0" marR="0" algn="ctr" rtl="1">
                        <a:lnSpc>
                          <a:spcPct val="115000"/>
                        </a:lnSpc>
                        <a:spcBef>
                          <a:spcPts val="0"/>
                        </a:spcBef>
                        <a:spcAft>
                          <a:spcPts val="1000"/>
                        </a:spcAft>
                      </a:pPr>
                      <a:r>
                        <a:rPr lang="fa-IR" sz="1400" b="1" dirty="0" smtClean="0">
                          <a:latin typeface="Calibri"/>
                          <a:ea typeface="Times New Roman"/>
                          <a:cs typeface="B Nazanin" pitchFamily="2" charset="-78"/>
                        </a:rPr>
                        <a:t>28</a:t>
                      </a:r>
                      <a:endParaRPr lang="en-US" sz="1400" b="1" dirty="0">
                        <a:latin typeface="Calibri"/>
                        <a:ea typeface="Times New Roman"/>
                        <a:cs typeface="B Nazanin" pitchFamily="2" charset="-78"/>
                      </a:endParaRPr>
                    </a:p>
                  </a:txBody>
                  <a:tcPr marL="4007" marR="4007" marT="4004"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5">
                        <a:lumMod val="20000"/>
                        <a:lumOff val="80000"/>
                      </a:schemeClr>
                    </a:solidFill>
                  </a:tcPr>
                </a:tc>
                <a:tc>
                  <a:txBody>
                    <a:bodyPr/>
                    <a:lstStyle/>
                    <a:p>
                      <a:pPr marL="0" marR="0" algn="ctr" rtl="1">
                        <a:lnSpc>
                          <a:spcPct val="115000"/>
                        </a:lnSpc>
                        <a:spcBef>
                          <a:spcPts val="0"/>
                        </a:spcBef>
                        <a:spcAft>
                          <a:spcPts val="1000"/>
                        </a:spcAft>
                      </a:pPr>
                      <a:r>
                        <a:rPr lang="fa-IR" sz="1400" b="1" dirty="0" smtClean="0">
                          <a:latin typeface="Calibri"/>
                          <a:ea typeface="Times New Roman"/>
                          <a:cs typeface="B Nazanin" pitchFamily="2" charset="-78"/>
                        </a:rPr>
                        <a:t>21</a:t>
                      </a:r>
                      <a:endParaRPr lang="en-US" sz="1400" b="1" dirty="0">
                        <a:latin typeface="Calibri"/>
                        <a:ea typeface="Times New Roman"/>
                        <a:cs typeface="B Nazanin" pitchFamily="2" charset="-78"/>
                      </a:endParaRPr>
                    </a:p>
                  </a:txBody>
                  <a:tcPr marL="4007" marR="4007" marT="4004"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5">
                        <a:lumMod val="20000"/>
                        <a:lumOff val="80000"/>
                      </a:schemeClr>
                    </a:solidFill>
                  </a:tcPr>
                </a:tc>
                <a:tc>
                  <a:txBody>
                    <a:bodyPr/>
                    <a:lstStyle/>
                    <a:p>
                      <a:pPr marL="0" marR="0" algn="ctr" rtl="1">
                        <a:lnSpc>
                          <a:spcPct val="115000"/>
                        </a:lnSpc>
                        <a:spcBef>
                          <a:spcPts val="0"/>
                        </a:spcBef>
                        <a:spcAft>
                          <a:spcPts val="1000"/>
                        </a:spcAft>
                      </a:pPr>
                      <a:r>
                        <a:rPr lang="fa-IR" sz="1400" b="1" dirty="0" smtClean="0">
                          <a:latin typeface="Calibri"/>
                          <a:ea typeface="Times New Roman"/>
                          <a:cs typeface="B Nazanin" pitchFamily="2" charset="-78"/>
                        </a:rPr>
                        <a:t>14</a:t>
                      </a:r>
                      <a:endParaRPr lang="en-US" sz="1400" b="1" dirty="0">
                        <a:latin typeface="Calibri"/>
                        <a:ea typeface="Times New Roman"/>
                        <a:cs typeface="B Nazanin" pitchFamily="2" charset="-78"/>
                      </a:endParaRPr>
                    </a:p>
                  </a:txBody>
                  <a:tcPr marL="4007" marR="4007" marT="4004"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c>
                  <a:txBody>
                    <a:bodyPr/>
                    <a:lstStyle/>
                    <a:p>
                      <a:pPr marL="0" marR="0" algn="ctr" rtl="1">
                        <a:lnSpc>
                          <a:spcPct val="115000"/>
                        </a:lnSpc>
                        <a:spcBef>
                          <a:spcPts val="0"/>
                        </a:spcBef>
                        <a:spcAft>
                          <a:spcPts val="1000"/>
                        </a:spcAft>
                      </a:pPr>
                      <a:r>
                        <a:rPr lang="fa-IR" sz="1400" b="1">
                          <a:latin typeface="Calibri"/>
                          <a:ea typeface="Times New Roman"/>
                          <a:cs typeface="B Nazanin" pitchFamily="2" charset="-78"/>
                        </a:rPr>
                        <a:t>22</a:t>
                      </a:r>
                      <a:endParaRPr lang="en-US" sz="1400">
                        <a:latin typeface="Calibri"/>
                        <a:ea typeface="Times New Roman"/>
                        <a:cs typeface="B Nazanin" pitchFamily="2" charset="-78"/>
                      </a:endParaRPr>
                    </a:p>
                  </a:txBody>
                  <a:tcPr marL="4007" marR="4007" marT="4004"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c>
                  <a:txBody>
                    <a:bodyPr/>
                    <a:lstStyle/>
                    <a:p>
                      <a:pPr marL="0" marR="0" algn="ctr">
                        <a:lnSpc>
                          <a:spcPct val="115000"/>
                        </a:lnSpc>
                        <a:spcBef>
                          <a:spcPts val="0"/>
                        </a:spcBef>
                        <a:spcAft>
                          <a:spcPts val="1000"/>
                        </a:spcAft>
                      </a:pPr>
                      <a:r>
                        <a:rPr lang="fa-IR" sz="1400" b="1" dirty="0">
                          <a:latin typeface="Calibri"/>
                          <a:ea typeface="Times New Roman"/>
                          <a:cs typeface="B Nazanin" pitchFamily="2" charset="-78"/>
                        </a:rPr>
                        <a:t>19 </a:t>
                      </a:r>
                      <a:endParaRPr lang="en-US" sz="1400" dirty="0">
                        <a:latin typeface="Calibri"/>
                        <a:ea typeface="Times New Roman"/>
                        <a:cs typeface="B Nazanin" pitchFamily="2" charset="-78"/>
                      </a:endParaRPr>
                    </a:p>
                  </a:txBody>
                  <a:tcPr marL="5342" marR="5342" marT="534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c>
                  <a:txBody>
                    <a:bodyPr/>
                    <a:lstStyle/>
                    <a:p>
                      <a:pPr marL="0" marR="0" algn="ctr" rtl="1">
                        <a:lnSpc>
                          <a:spcPct val="115000"/>
                        </a:lnSpc>
                        <a:spcBef>
                          <a:spcPts val="0"/>
                        </a:spcBef>
                        <a:spcAft>
                          <a:spcPts val="1000"/>
                        </a:spcAft>
                      </a:pPr>
                      <a:r>
                        <a:rPr lang="fa-IR" sz="1400" b="1">
                          <a:latin typeface="Calibri"/>
                          <a:ea typeface="Times New Roman"/>
                          <a:cs typeface="B Nazanin" pitchFamily="2" charset="-78"/>
                        </a:rPr>
                        <a:t>22 </a:t>
                      </a:r>
                      <a:endParaRPr lang="en-US" sz="1400">
                        <a:latin typeface="Calibri"/>
                        <a:ea typeface="Times New Roman"/>
                        <a:cs typeface="B Nazanin" pitchFamily="2" charset="-78"/>
                      </a:endParaRPr>
                    </a:p>
                  </a:txBody>
                  <a:tcPr marL="6678" marR="6678" marT="6676"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c>
                  <a:txBody>
                    <a:bodyPr/>
                    <a:lstStyle/>
                    <a:p>
                      <a:pPr marL="0" marR="0" algn="ctr" rtl="1">
                        <a:lnSpc>
                          <a:spcPct val="115000"/>
                        </a:lnSpc>
                        <a:spcBef>
                          <a:spcPts val="0"/>
                        </a:spcBef>
                        <a:spcAft>
                          <a:spcPts val="1000"/>
                        </a:spcAft>
                      </a:pPr>
                      <a:r>
                        <a:rPr lang="fa-IR" sz="1400" b="1" dirty="0">
                          <a:latin typeface="Calibri"/>
                          <a:ea typeface="Times New Roman"/>
                          <a:cs typeface="B Nazanin" pitchFamily="2" charset="-78"/>
                        </a:rPr>
                        <a:t>30 </a:t>
                      </a:r>
                      <a:endParaRPr lang="en-US" sz="1400" dirty="0">
                        <a:latin typeface="Calibri"/>
                        <a:ea typeface="Times New Roman"/>
                        <a:cs typeface="B Nazanin" pitchFamily="2" charset="-78"/>
                      </a:endParaRPr>
                    </a:p>
                  </a:txBody>
                  <a:tcPr marL="4007" marR="4007" marT="4004"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c>
                  <a:txBody>
                    <a:bodyPr/>
                    <a:lstStyle/>
                    <a:p>
                      <a:pPr marL="0" marR="0" algn="ctr" rtl="1">
                        <a:lnSpc>
                          <a:spcPct val="115000"/>
                        </a:lnSpc>
                        <a:spcBef>
                          <a:spcPts val="0"/>
                        </a:spcBef>
                        <a:spcAft>
                          <a:spcPts val="1000"/>
                        </a:spcAft>
                      </a:pPr>
                      <a:r>
                        <a:rPr lang="fa-IR" sz="1400" b="1">
                          <a:latin typeface="Calibri"/>
                          <a:ea typeface="Times New Roman"/>
                          <a:cs typeface="B Nazanin" pitchFamily="2" charset="-78"/>
                        </a:rPr>
                        <a:t>46 </a:t>
                      </a:r>
                      <a:endParaRPr lang="en-US" sz="1400">
                        <a:latin typeface="Calibri"/>
                        <a:ea typeface="Times New Roman"/>
                        <a:cs typeface="B Nazanin" pitchFamily="2" charset="-78"/>
                      </a:endParaRPr>
                    </a:p>
                  </a:txBody>
                  <a:tcPr marL="4007" marR="4007" marT="400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c>
                  <a:txBody>
                    <a:bodyPr/>
                    <a:lstStyle/>
                    <a:p>
                      <a:pPr marL="0" marR="0" algn="ctr" rtl="1">
                        <a:lnSpc>
                          <a:spcPct val="115000"/>
                        </a:lnSpc>
                        <a:spcBef>
                          <a:spcPts val="0"/>
                        </a:spcBef>
                        <a:spcAft>
                          <a:spcPts val="1000"/>
                        </a:spcAft>
                      </a:pPr>
                      <a:r>
                        <a:rPr lang="fa-IR" sz="1400" b="1">
                          <a:latin typeface="Calibri"/>
                          <a:ea typeface="Times New Roman"/>
                          <a:cs typeface="B Nazanin" pitchFamily="2" charset="-78"/>
                        </a:rPr>
                        <a:t>36 </a:t>
                      </a:r>
                      <a:endParaRPr lang="en-US" sz="1400">
                        <a:latin typeface="Calibri"/>
                        <a:ea typeface="Times New Roman"/>
                        <a:cs typeface="B Nazanin" pitchFamily="2" charset="-78"/>
                      </a:endParaRPr>
                    </a:p>
                  </a:txBody>
                  <a:tcPr marL="4007" marR="4007" marT="400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c>
                  <a:txBody>
                    <a:bodyPr/>
                    <a:lstStyle/>
                    <a:p>
                      <a:pPr marL="0" marR="0" algn="ctr" rtl="1">
                        <a:lnSpc>
                          <a:spcPct val="115000"/>
                        </a:lnSpc>
                        <a:spcBef>
                          <a:spcPts val="0"/>
                        </a:spcBef>
                        <a:spcAft>
                          <a:spcPts val="1000"/>
                        </a:spcAft>
                      </a:pPr>
                      <a:r>
                        <a:rPr lang="fa-IR" sz="1400" b="1" dirty="0">
                          <a:latin typeface="Calibri"/>
                          <a:ea typeface="Times New Roman"/>
                          <a:cs typeface="B Nazanin" pitchFamily="2" charset="-78"/>
                        </a:rPr>
                        <a:t>40 </a:t>
                      </a:r>
                      <a:endParaRPr lang="en-US" sz="1400" dirty="0">
                        <a:latin typeface="Calibri"/>
                        <a:ea typeface="Times New Roman"/>
                        <a:cs typeface="B Nazanin" pitchFamily="2" charset="-78"/>
                      </a:endParaRPr>
                    </a:p>
                  </a:txBody>
                  <a:tcPr marL="4007" marR="4007" marT="400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c>
                  <a:txBody>
                    <a:bodyPr/>
                    <a:lstStyle/>
                    <a:p>
                      <a:pPr marL="0" marR="0" algn="ctr">
                        <a:lnSpc>
                          <a:spcPct val="115000"/>
                        </a:lnSpc>
                        <a:spcBef>
                          <a:spcPts val="0"/>
                        </a:spcBef>
                        <a:spcAft>
                          <a:spcPts val="1000"/>
                        </a:spcAft>
                      </a:pPr>
                      <a:r>
                        <a:rPr lang="ar-DZ" sz="1400" b="1" dirty="0">
                          <a:latin typeface="Calibri"/>
                          <a:ea typeface="Times New Roman"/>
                          <a:cs typeface="B Nazanin" pitchFamily="2" charset="-78"/>
                        </a:rPr>
                        <a:t>کل   </a:t>
                      </a:r>
                      <a:endParaRPr lang="en-US" sz="1400" dirty="0">
                        <a:latin typeface="Calibri"/>
                        <a:ea typeface="Times New Roman"/>
                        <a:cs typeface="B Nazanin" pitchFamily="2" charset="-78"/>
                      </a:endParaRPr>
                    </a:p>
                  </a:txBody>
                  <a:tcPr marL="4007" marR="4007" marT="400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extLst>
                  <a:ext uri="{0D108BD9-81ED-4DB2-BD59-A6C34878D82A}">
                    <a16:rowId xmlns="" xmlns:a16="http://schemas.microsoft.com/office/drawing/2014/main" val="10012"/>
                  </a:ext>
                </a:extLst>
              </a:tr>
            </a:tbl>
          </a:graphicData>
        </a:graphic>
      </p:graphicFrame>
      <p:sp>
        <p:nvSpPr>
          <p:cNvPr id="4325" name="TextBox 1"/>
          <p:cNvSpPr txBox="1">
            <a:spLocks noChangeArrowheads="1"/>
          </p:cNvSpPr>
          <p:nvPr/>
        </p:nvSpPr>
        <p:spPr bwMode="auto">
          <a:xfrm>
            <a:off x="319088" y="5981700"/>
            <a:ext cx="11482387" cy="647700"/>
          </a:xfrm>
          <a:prstGeom prst="rect">
            <a:avLst/>
          </a:prstGeom>
          <a:noFill/>
          <a:ln w="9525">
            <a:noFill/>
            <a:miter lim="800000"/>
            <a:headEnd/>
            <a:tailEnd/>
          </a:ln>
        </p:spPr>
        <p:txBody>
          <a:bodyPr>
            <a:spAutoFit/>
          </a:bodyPr>
          <a:lstStyle/>
          <a:p>
            <a:pPr algn="r"/>
            <a:r>
              <a:rPr lang="fa-IR" b="1">
                <a:cs typeface="B Nazanin" pitchFamily="2" charset="-78"/>
              </a:rPr>
              <a:t>در سال 1404 تعداد 317 نفر شناسایی و تحت مشاوره قرا ر گرفته اند که از میان آنها 66 نفر اقدام به سقط داشتیم و 251 نفر انصراف از سقط  (79% ) 181 (72%)نفر در سال 1404 زایمان کردند</a:t>
            </a:r>
            <a:r>
              <a:rPr lang="fa-IR">
                <a:cs typeface="B Nazanin" pitchFamily="2" charset="-78"/>
              </a:rPr>
              <a:t>. </a:t>
            </a:r>
            <a:endParaRPr lang="en-US">
              <a:cs typeface="B Nazanin" pitchFamily="2" charset="-78"/>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23554" name="Picture 2"/>
          <p:cNvPicPr>
            <a:picLocks noChangeAspect="1" noChangeArrowheads="1"/>
          </p:cNvPicPr>
          <p:nvPr/>
        </p:nvPicPr>
        <p:blipFill>
          <a:blip r:embed="rId2"/>
          <a:srcRect/>
          <a:stretch>
            <a:fillRect/>
          </a:stretch>
        </p:blipFill>
        <p:spPr bwMode="auto">
          <a:xfrm>
            <a:off x="534572" y="351692"/>
            <a:ext cx="8651631" cy="5809957"/>
          </a:xfrm>
          <a:prstGeom prst="rect">
            <a:avLst/>
          </a:prstGeom>
          <a:noFill/>
          <a:ln w="9525">
            <a:noFill/>
            <a:miter lim="800000"/>
            <a:headEnd/>
            <a:tailEnd/>
          </a:ln>
          <a:effectLst/>
        </p:spPr>
      </p:pic>
    </p:spTree>
  </p:cSld>
  <p:clrMapOvr>
    <a:masterClrMapping/>
  </p:clrMapOvr>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a:xfrm>
            <a:off x="823913" y="209550"/>
            <a:ext cx="10515600" cy="295275"/>
          </a:xfrm>
        </p:spPr>
        <p:txBody>
          <a:bodyPr>
            <a:normAutofit fontScale="90000"/>
          </a:bodyPr>
          <a:lstStyle/>
          <a:p>
            <a:pPr algn="ctr" eaLnBrk="1" hangingPunct="1"/>
            <a:r>
              <a:rPr lang="fa-IR" altLang="en-US" sz="2800" b="1" smtClean="0">
                <a:cs typeface="B Nazanin" pitchFamily="2" charset="-78"/>
              </a:rPr>
              <a:t>آمارمشاوره پیشگیری از سقط عمدی جنین  در سه ماهه اول 1405</a:t>
            </a:r>
            <a:endParaRPr lang="en-US" altLang="en-US" sz="2800" b="1" smtClean="0">
              <a:cs typeface="B Nazanin" pitchFamily="2" charset="-78"/>
            </a:endParaRPr>
          </a:p>
        </p:txBody>
      </p:sp>
      <p:sp>
        <p:nvSpPr>
          <p:cNvPr id="5123" name="Rectangle 4"/>
          <p:cNvSpPr>
            <a:spLocks noChangeArrowheads="1"/>
          </p:cNvSpPr>
          <p:nvPr/>
        </p:nvSpPr>
        <p:spPr bwMode="auto">
          <a:xfrm>
            <a:off x="223838" y="5986463"/>
            <a:ext cx="11160125" cy="584200"/>
          </a:xfrm>
          <a:prstGeom prst="rect">
            <a:avLst/>
          </a:prstGeom>
          <a:noFill/>
          <a:ln w="9525">
            <a:noFill/>
            <a:miter lim="800000"/>
            <a:headEnd/>
            <a:tailEnd/>
          </a:ln>
        </p:spPr>
        <p:txBody>
          <a:bodyPr>
            <a:spAutoFit/>
          </a:bodyPr>
          <a:lstStyle/>
          <a:p>
            <a:pPr algn="r" rtl="1" eaLnBrk="1" hangingPunct="1"/>
            <a:r>
              <a:rPr lang="fa-IR" altLang="en-US" sz="1600" b="1">
                <a:cs typeface="B Mitra" pitchFamily="2" charset="-78"/>
              </a:rPr>
              <a:t>از ابتدای شروع برنامه تاکنون</a:t>
            </a:r>
            <a:r>
              <a:rPr lang="fa-IR" altLang="en-US" sz="1600" b="1">
                <a:solidFill>
                  <a:srgbClr val="C00000"/>
                </a:solidFill>
                <a:cs typeface="B Mitra" pitchFamily="2" charset="-78"/>
              </a:rPr>
              <a:t>790</a:t>
            </a:r>
            <a:r>
              <a:rPr lang="fa-IR" altLang="en-US" sz="1600" b="1">
                <a:cs typeface="B Mitra" pitchFamily="2" charset="-78"/>
              </a:rPr>
              <a:t> نفر تحت مشاوره قرار گرفتند که </a:t>
            </a:r>
            <a:r>
              <a:rPr lang="fa-IR" altLang="en-US" sz="1600" b="1">
                <a:solidFill>
                  <a:srgbClr val="C00000"/>
                </a:solidFill>
                <a:cs typeface="B Mitra" pitchFamily="2" charset="-78"/>
              </a:rPr>
              <a:t>617</a:t>
            </a:r>
            <a:r>
              <a:rPr lang="fa-IR" altLang="en-US" sz="1600" b="1">
                <a:cs typeface="B Mitra" pitchFamily="2" charset="-78"/>
              </a:rPr>
              <a:t>نفر</a:t>
            </a:r>
            <a:r>
              <a:rPr lang="fa-IR" altLang="en-US" sz="1600" b="1">
                <a:solidFill>
                  <a:srgbClr val="C00000"/>
                </a:solidFill>
                <a:cs typeface="B Mitra" pitchFamily="2" charset="-78"/>
              </a:rPr>
              <a:t>(78%)</a:t>
            </a:r>
            <a:r>
              <a:rPr lang="fa-IR" altLang="en-US" sz="1600" b="1">
                <a:cs typeface="B Mitra" pitchFamily="2" charset="-78"/>
              </a:rPr>
              <a:t>انصراف از سقط داشتند. 5 نفر زایمان زودرس و یا تولد منجر به فوت نوزاد و </a:t>
            </a:r>
            <a:r>
              <a:rPr lang="fa-IR" altLang="en-US" sz="1600" b="1">
                <a:solidFill>
                  <a:srgbClr val="C00000"/>
                </a:solidFill>
                <a:cs typeface="B Mitra" pitchFamily="2" charset="-78"/>
              </a:rPr>
              <a:t>488</a:t>
            </a:r>
            <a:r>
              <a:rPr lang="fa-IR" altLang="en-US" sz="1600" b="1">
                <a:cs typeface="B Mitra" pitchFamily="2" charset="-78"/>
              </a:rPr>
              <a:t>نفر تولد زنده داشتیم  که از این</a:t>
            </a:r>
            <a:r>
              <a:rPr lang="fa-IR" altLang="en-US" sz="1600" b="1">
                <a:solidFill>
                  <a:srgbClr val="C00000"/>
                </a:solidFill>
                <a:cs typeface="B Mitra" pitchFamily="2" charset="-78"/>
              </a:rPr>
              <a:t> 259 نفر پسر و 229 نفر دختر </a:t>
            </a:r>
            <a:r>
              <a:rPr lang="fa-IR" altLang="en-US" sz="1600" b="1">
                <a:cs typeface="B Mitra" pitchFamily="2" charset="-78"/>
              </a:rPr>
              <a:t>بوده اند. </a:t>
            </a:r>
            <a:r>
              <a:rPr lang="en-US" altLang="en-US" sz="1600" b="1">
                <a:cs typeface="B Mitra" pitchFamily="2" charset="-78"/>
              </a:rPr>
              <a:t> </a:t>
            </a:r>
          </a:p>
        </p:txBody>
      </p:sp>
      <p:graphicFrame>
        <p:nvGraphicFramePr>
          <p:cNvPr id="6" name="Content Placeholder 5"/>
          <p:cNvGraphicFramePr>
            <a:graphicFrameLocks noGrp="1"/>
          </p:cNvGraphicFramePr>
          <p:nvPr>
            <p:ph idx="1"/>
          </p:nvPr>
        </p:nvGraphicFramePr>
        <p:xfrm>
          <a:off x="779463" y="771525"/>
          <a:ext cx="11195490" cy="5093088"/>
        </p:xfrm>
        <a:graphic>
          <a:graphicData uri="http://schemas.openxmlformats.org/drawingml/2006/table">
            <a:tbl>
              <a:tblPr/>
              <a:tblGrid>
                <a:gridCol w="1293052">
                  <a:extLst>
                    <a:ext uri="{9D8B030D-6E8A-4147-A177-3AD203B41FA5}">
                      <a16:colId xmlns="" xmlns:a16="http://schemas.microsoft.com/office/drawing/2014/main" val="20000"/>
                    </a:ext>
                  </a:extLst>
                </a:gridCol>
                <a:gridCol w="1293052">
                  <a:extLst>
                    <a:ext uri="{9D8B030D-6E8A-4147-A177-3AD203B41FA5}">
                      <a16:colId xmlns="" xmlns:a16="http://schemas.microsoft.com/office/drawing/2014/main" val="20001"/>
                    </a:ext>
                  </a:extLst>
                </a:gridCol>
                <a:gridCol w="1293052">
                  <a:extLst>
                    <a:ext uri="{9D8B030D-6E8A-4147-A177-3AD203B41FA5}">
                      <a16:colId xmlns="" xmlns:a16="http://schemas.microsoft.com/office/drawing/2014/main" val="20002"/>
                    </a:ext>
                  </a:extLst>
                </a:gridCol>
                <a:gridCol w="915534">
                  <a:extLst>
                    <a:ext uri="{9D8B030D-6E8A-4147-A177-3AD203B41FA5}">
                      <a16:colId xmlns="" xmlns:a16="http://schemas.microsoft.com/office/drawing/2014/main" val="20003"/>
                    </a:ext>
                  </a:extLst>
                </a:gridCol>
                <a:gridCol w="1156771">
                  <a:extLst>
                    <a:ext uri="{9D8B030D-6E8A-4147-A177-3AD203B41FA5}">
                      <a16:colId xmlns="" xmlns:a16="http://schemas.microsoft.com/office/drawing/2014/main" val="20004"/>
                    </a:ext>
                  </a:extLst>
                </a:gridCol>
                <a:gridCol w="1079653">
                  <a:extLst>
                    <a:ext uri="{9D8B030D-6E8A-4147-A177-3AD203B41FA5}">
                      <a16:colId xmlns="" xmlns:a16="http://schemas.microsoft.com/office/drawing/2014/main" val="20005"/>
                    </a:ext>
                  </a:extLst>
                </a:gridCol>
                <a:gridCol w="787852">
                  <a:extLst>
                    <a:ext uri="{9D8B030D-6E8A-4147-A177-3AD203B41FA5}">
                      <a16:colId xmlns="" xmlns:a16="http://schemas.microsoft.com/office/drawing/2014/main" val="20006"/>
                    </a:ext>
                  </a:extLst>
                </a:gridCol>
                <a:gridCol w="585003">
                  <a:extLst>
                    <a:ext uri="{9D8B030D-6E8A-4147-A177-3AD203B41FA5}">
                      <a16:colId xmlns="" xmlns:a16="http://schemas.microsoft.com/office/drawing/2014/main" val="20007"/>
                    </a:ext>
                  </a:extLst>
                </a:gridCol>
                <a:gridCol w="585003">
                  <a:extLst>
                    <a:ext uri="{9D8B030D-6E8A-4147-A177-3AD203B41FA5}">
                      <a16:colId xmlns="" xmlns:a16="http://schemas.microsoft.com/office/drawing/2014/main" val="20008"/>
                    </a:ext>
                  </a:extLst>
                </a:gridCol>
                <a:gridCol w="584998">
                  <a:extLst>
                    <a:ext uri="{9D8B030D-6E8A-4147-A177-3AD203B41FA5}">
                      <a16:colId xmlns="" xmlns:a16="http://schemas.microsoft.com/office/drawing/2014/main" val="20009"/>
                    </a:ext>
                  </a:extLst>
                </a:gridCol>
                <a:gridCol w="1621520">
                  <a:extLst>
                    <a:ext uri="{9D8B030D-6E8A-4147-A177-3AD203B41FA5}">
                      <a16:colId xmlns="" xmlns:a16="http://schemas.microsoft.com/office/drawing/2014/main" val="20010"/>
                    </a:ext>
                  </a:extLst>
                </a:gridCol>
              </a:tblGrid>
              <a:tr h="1896971">
                <a:tc>
                  <a:txBody>
                    <a:bodyPr/>
                    <a:lstStyle/>
                    <a:p>
                      <a:pPr marL="0" marR="0" algn="ctr">
                        <a:lnSpc>
                          <a:spcPct val="115000"/>
                        </a:lnSpc>
                        <a:spcBef>
                          <a:spcPts val="0"/>
                        </a:spcBef>
                        <a:spcAft>
                          <a:spcPts val="1000"/>
                        </a:spcAft>
                      </a:pPr>
                      <a:r>
                        <a:rPr lang="ar-DZ" sz="1400" b="1" dirty="0">
                          <a:latin typeface="Calibri"/>
                          <a:ea typeface="Times New Roman"/>
                          <a:cs typeface="B Nazanin" pitchFamily="2" charset="-78"/>
                        </a:rPr>
                        <a:t>موارد اقدام به سقط عمدی در برنامه نفس  از ابتدای برنامه تاکنون </a:t>
                      </a:r>
                      <a:endParaRPr lang="en-US" sz="1400" dirty="0">
                        <a:latin typeface="Calibri"/>
                        <a:ea typeface="Times New Roman"/>
                        <a:cs typeface="B Nazanin" pitchFamily="2" charset="-78"/>
                      </a:endParaRPr>
                    </a:p>
                  </a:txBody>
                  <a:tcPr marL="4007" marR="4007" marT="400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c>
                  <a:txBody>
                    <a:bodyPr/>
                    <a:lstStyle/>
                    <a:p>
                      <a:pPr marL="0" marR="0" algn="ctr" rtl="1">
                        <a:lnSpc>
                          <a:spcPct val="115000"/>
                        </a:lnSpc>
                        <a:spcBef>
                          <a:spcPts val="0"/>
                        </a:spcBef>
                        <a:spcAft>
                          <a:spcPts val="1000"/>
                        </a:spcAft>
                      </a:pPr>
                      <a:r>
                        <a:rPr lang="ar-DZ" sz="1400" b="1" dirty="0">
                          <a:latin typeface="Calibri"/>
                          <a:ea typeface="Times New Roman"/>
                          <a:cs typeface="B Nazanin" pitchFamily="2" charset="-78"/>
                        </a:rPr>
                        <a:t> کل موارد شناسایی  شده از ابتدای برنامه تاکنون   </a:t>
                      </a:r>
                      <a:endParaRPr lang="en-US" sz="1400" dirty="0">
                        <a:latin typeface="Calibri"/>
                        <a:ea typeface="Times New Roman"/>
                        <a:cs typeface="B Nazanin" pitchFamily="2" charset="-78"/>
                      </a:endParaRPr>
                    </a:p>
                  </a:txBody>
                  <a:tcPr marL="4007" marR="4007" marT="400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c>
                  <a:txBody>
                    <a:bodyPr/>
                    <a:lstStyle/>
                    <a:p>
                      <a:pPr marL="0" marR="0" algn="ctr">
                        <a:lnSpc>
                          <a:spcPct val="115000"/>
                        </a:lnSpc>
                        <a:spcBef>
                          <a:spcPts val="0"/>
                        </a:spcBef>
                        <a:spcAft>
                          <a:spcPts val="1000"/>
                        </a:spcAft>
                      </a:pPr>
                      <a:r>
                        <a:rPr lang="ar-DZ" sz="1400" b="1" dirty="0">
                          <a:latin typeface="Calibri"/>
                          <a:ea typeface="Times New Roman"/>
                          <a:cs typeface="B Nazanin" pitchFamily="2" charset="-78"/>
                        </a:rPr>
                        <a:t>کل سقط های ثبت شده در سامانه سیب</a:t>
                      </a:r>
                      <a:r>
                        <a:rPr lang="fa-IR" sz="1400" b="1" dirty="0">
                          <a:latin typeface="Calibri"/>
                          <a:ea typeface="Times New Roman"/>
                          <a:cs typeface="B Nazanin" pitchFamily="2" charset="-78"/>
                        </a:rPr>
                        <a:t> به علت سقط عمدی </a:t>
                      </a:r>
                      <a:r>
                        <a:rPr lang="fa-IR" sz="1400" b="1" dirty="0" smtClean="0">
                          <a:latin typeface="Calibri"/>
                          <a:ea typeface="Times New Roman"/>
                          <a:cs typeface="B Nazanin" pitchFamily="2" charset="-78"/>
                        </a:rPr>
                        <a:t>در سه ماهه اول 1405 </a:t>
                      </a:r>
                      <a:endParaRPr lang="en-US" sz="1400" dirty="0">
                        <a:latin typeface="Calibri"/>
                        <a:ea typeface="Times New Roman"/>
                        <a:cs typeface="B Nazanin" pitchFamily="2" charset="-78"/>
                      </a:endParaRPr>
                    </a:p>
                  </a:txBody>
                  <a:tcPr marL="4007" marR="4007" marT="400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c>
                  <a:txBody>
                    <a:bodyPr/>
                    <a:lstStyle/>
                    <a:p>
                      <a:pPr marL="0" marR="0" algn="ctr">
                        <a:lnSpc>
                          <a:spcPct val="115000"/>
                        </a:lnSpc>
                        <a:spcBef>
                          <a:spcPts val="0"/>
                        </a:spcBef>
                        <a:spcAft>
                          <a:spcPts val="1000"/>
                        </a:spcAft>
                      </a:pPr>
                      <a:r>
                        <a:rPr lang="ar-DZ" sz="1400" b="1" dirty="0">
                          <a:latin typeface="Calibri"/>
                          <a:ea typeface="Times New Roman"/>
                          <a:cs typeface="B Nazanin" pitchFamily="2" charset="-78"/>
                        </a:rPr>
                        <a:t>موارد بستری به علت </a:t>
                      </a:r>
                      <a:r>
                        <a:rPr lang="fa-IR" sz="1400" b="1" dirty="0">
                          <a:latin typeface="Calibri"/>
                          <a:ea typeface="Times New Roman"/>
                          <a:cs typeface="B Nazanin" pitchFamily="2" charset="-78"/>
                        </a:rPr>
                        <a:t>دستکاری در </a:t>
                      </a:r>
                      <a:r>
                        <a:rPr lang="fa-IR" sz="1400" b="1" dirty="0" smtClean="0">
                          <a:latin typeface="Calibri"/>
                          <a:ea typeface="Times New Roman"/>
                          <a:cs typeface="B Nazanin" pitchFamily="2" charset="-78"/>
                        </a:rPr>
                        <a:t>سه ماهه اول 1405 </a:t>
                      </a:r>
                      <a:endParaRPr lang="en-US" sz="1400" dirty="0">
                        <a:latin typeface="Calibri"/>
                        <a:ea typeface="Times New Roman"/>
                        <a:cs typeface="B Nazanin" pitchFamily="2" charset="-78"/>
                      </a:endParaRPr>
                    </a:p>
                  </a:txBody>
                  <a:tcPr marL="4007" marR="4007" marT="400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c>
                  <a:txBody>
                    <a:bodyPr/>
                    <a:lstStyle/>
                    <a:p>
                      <a:pPr marL="0" marR="0" indent="0" algn="ctr" defTabSz="914400" rtl="0" eaLnBrk="1" fontAlgn="auto" latinLnBrk="0" hangingPunct="1">
                        <a:lnSpc>
                          <a:spcPct val="115000"/>
                        </a:lnSpc>
                        <a:spcBef>
                          <a:spcPts val="0"/>
                        </a:spcBef>
                        <a:spcAft>
                          <a:spcPts val="1000"/>
                        </a:spcAft>
                        <a:buClrTx/>
                        <a:buSzTx/>
                        <a:buFontTx/>
                        <a:buNone/>
                        <a:tabLst/>
                        <a:defRPr/>
                      </a:pPr>
                      <a:r>
                        <a:rPr lang="ar-DZ" sz="1400" b="1" dirty="0" smtClean="0">
                          <a:latin typeface="+mn-lt"/>
                          <a:ea typeface="Times New Roman"/>
                          <a:cs typeface="B Nazanin" pitchFamily="2" charset="-78"/>
                        </a:rPr>
                        <a:t>موارد بستری به علت </a:t>
                      </a:r>
                      <a:r>
                        <a:rPr lang="fa-IR" sz="1400" b="1" dirty="0" smtClean="0">
                          <a:latin typeface="+mn-lt"/>
                          <a:ea typeface="Times New Roman"/>
                          <a:cs typeface="B Nazanin" pitchFamily="2" charset="-78"/>
                        </a:rPr>
                        <a:t>دستکاری در سه ماهه اول 1404</a:t>
                      </a:r>
                      <a:endParaRPr lang="en-US" sz="1400" dirty="0" smtClean="0">
                        <a:latin typeface="+mn-lt"/>
                        <a:ea typeface="Times New Roman"/>
                        <a:cs typeface="B Nazanin" pitchFamily="2" charset="-78"/>
                      </a:endParaRPr>
                    </a:p>
                    <a:p>
                      <a:pPr marL="0" marR="0" algn="ctr">
                        <a:lnSpc>
                          <a:spcPct val="115000"/>
                        </a:lnSpc>
                        <a:spcBef>
                          <a:spcPts val="0"/>
                        </a:spcBef>
                        <a:spcAft>
                          <a:spcPts val="1000"/>
                        </a:spcAft>
                      </a:pPr>
                      <a:endParaRPr lang="en-US" sz="1400" dirty="0">
                        <a:latin typeface="Calibri"/>
                        <a:ea typeface="Times New Roman"/>
                        <a:cs typeface="B Nazanin" pitchFamily="2" charset="-78"/>
                      </a:endParaRPr>
                    </a:p>
                  </a:txBody>
                  <a:tcPr marL="4007" marR="4007" marT="400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c>
                  <a:txBody>
                    <a:bodyPr/>
                    <a:lstStyle/>
                    <a:p>
                      <a:pPr marL="0" marR="0" algn="ctr" rtl="1">
                        <a:lnSpc>
                          <a:spcPct val="115000"/>
                        </a:lnSpc>
                        <a:spcBef>
                          <a:spcPts val="0"/>
                        </a:spcBef>
                        <a:spcAft>
                          <a:spcPts val="1000"/>
                        </a:spcAft>
                      </a:pPr>
                      <a:r>
                        <a:rPr lang="fa-IR" sz="1400" b="1" dirty="0" smtClean="0">
                          <a:latin typeface="Calibri"/>
                          <a:ea typeface="Times New Roman"/>
                          <a:cs typeface="B Nazanin" pitchFamily="2" charset="-78"/>
                        </a:rPr>
                        <a:t>کل موارد شناسایی شده در برنامه نفس  سه ماهه اول 1405</a:t>
                      </a:r>
                      <a:endParaRPr lang="en-US" sz="1400" b="1" dirty="0">
                        <a:latin typeface="Calibri"/>
                        <a:ea typeface="Times New Roman"/>
                        <a:cs typeface="B Nazanin" pitchFamily="2" charset="-78"/>
                      </a:endParaRPr>
                    </a:p>
                  </a:txBody>
                  <a:tcPr marL="4007" marR="4007" marT="4004"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c>
                  <a:txBody>
                    <a:bodyPr/>
                    <a:lstStyle/>
                    <a:p>
                      <a:pPr marL="0" marR="0" algn="ctr" rtl="1">
                        <a:lnSpc>
                          <a:spcPct val="115000"/>
                        </a:lnSpc>
                        <a:spcBef>
                          <a:spcPts val="0"/>
                        </a:spcBef>
                        <a:spcAft>
                          <a:spcPts val="1000"/>
                        </a:spcAft>
                      </a:pPr>
                      <a:r>
                        <a:rPr lang="fa-IR" sz="1400" b="1" dirty="0" smtClean="0">
                          <a:latin typeface="+mn-lt"/>
                          <a:ea typeface="Times New Roman"/>
                          <a:cs typeface="B Nazanin" pitchFamily="2" charset="-78"/>
                        </a:rPr>
                        <a:t>کل موارد شناسایی شده در برنامه نفس  سه ماهه اول 1404</a:t>
                      </a:r>
                      <a:endParaRPr lang="en-US" sz="1400" b="1" dirty="0">
                        <a:latin typeface="Calibri"/>
                        <a:ea typeface="Times New Roman"/>
                        <a:cs typeface="B Nazanin" pitchFamily="2" charset="-78"/>
                      </a:endParaRPr>
                    </a:p>
                  </a:txBody>
                  <a:tcPr marL="4007" marR="4007" marT="4004"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c>
                  <a:txBody>
                    <a:bodyPr/>
                    <a:lstStyle/>
                    <a:p>
                      <a:pPr marL="0" marR="0" algn="ctr" rtl="1">
                        <a:lnSpc>
                          <a:spcPct val="115000"/>
                        </a:lnSpc>
                        <a:spcBef>
                          <a:spcPts val="0"/>
                        </a:spcBef>
                        <a:spcAft>
                          <a:spcPts val="1000"/>
                        </a:spcAft>
                      </a:pPr>
                      <a:r>
                        <a:rPr lang="fa-IR" sz="1400" b="1" dirty="0" smtClean="0">
                          <a:latin typeface="Calibri"/>
                          <a:ea typeface="Times New Roman"/>
                          <a:cs typeface="B Nazanin" pitchFamily="2" charset="-78"/>
                        </a:rPr>
                        <a:t>خرداد </a:t>
                      </a:r>
                      <a:r>
                        <a:rPr lang="fa-IR" sz="1400" b="1" dirty="0" smtClean="0">
                          <a:latin typeface="+mn-lt"/>
                          <a:ea typeface="Times New Roman"/>
                          <a:cs typeface="B Nazanin" pitchFamily="2" charset="-78"/>
                        </a:rPr>
                        <a:t>ماه 1405</a:t>
                      </a:r>
                      <a:endParaRPr lang="en-US" sz="1400" b="1" dirty="0">
                        <a:latin typeface="Calibri"/>
                        <a:ea typeface="Times New Roman"/>
                        <a:cs typeface="B Nazanin" pitchFamily="2" charset="-78"/>
                      </a:endParaRPr>
                    </a:p>
                  </a:txBody>
                  <a:tcPr marL="4007" marR="4007" marT="4004"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c>
                  <a:txBody>
                    <a:bodyPr/>
                    <a:lstStyle/>
                    <a:p>
                      <a:pPr marL="0" marR="0" algn="ctr" rtl="1">
                        <a:lnSpc>
                          <a:spcPct val="115000"/>
                        </a:lnSpc>
                        <a:spcBef>
                          <a:spcPts val="0"/>
                        </a:spcBef>
                        <a:spcAft>
                          <a:spcPts val="1000"/>
                        </a:spcAft>
                      </a:pPr>
                      <a:r>
                        <a:rPr lang="fa-IR" sz="1400" b="1" dirty="0" smtClean="0">
                          <a:latin typeface="+mn-lt"/>
                          <a:ea typeface="Times New Roman"/>
                          <a:cs typeface="B Nazanin" pitchFamily="2" charset="-78"/>
                        </a:rPr>
                        <a:t>اردیبهشت ماه 1405</a:t>
                      </a:r>
                      <a:endParaRPr lang="en-US" sz="1400" b="1" dirty="0">
                        <a:latin typeface="Calibri"/>
                        <a:ea typeface="Times New Roman"/>
                        <a:cs typeface="B Nazanin" pitchFamily="2" charset="-78"/>
                      </a:endParaRPr>
                    </a:p>
                  </a:txBody>
                  <a:tcPr marL="4007" marR="4007" marT="4004"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c>
                  <a:txBody>
                    <a:bodyPr/>
                    <a:lstStyle/>
                    <a:p>
                      <a:pPr marL="0" marR="0" algn="ctr" rtl="1">
                        <a:lnSpc>
                          <a:spcPct val="115000"/>
                        </a:lnSpc>
                        <a:spcBef>
                          <a:spcPts val="0"/>
                        </a:spcBef>
                        <a:spcAft>
                          <a:spcPts val="1000"/>
                        </a:spcAft>
                      </a:pPr>
                      <a:r>
                        <a:rPr lang="fa-IR" sz="1400" b="1" dirty="0" smtClean="0">
                          <a:latin typeface="Calibri"/>
                          <a:ea typeface="Times New Roman"/>
                          <a:cs typeface="B Nazanin" pitchFamily="2" charset="-78"/>
                        </a:rPr>
                        <a:t>فروردین ماه 1405</a:t>
                      </a:r>
                      <a:endParaRPr lang="en-US" sz="1400" b="1" dirty="0">
                        <a:latin typeface="Calibri"/>
                        <a:ea typeface="Times New Roman"/>
                        <a:cs typeface="B Nazanin" pitchFamily="2" charset="-78"/>
                      </a:endParaRPr>
                    </a:p>
                  </a:txBody>
                  <a:tcPr marL="4007" marR="4007" marT="4004"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c>
                  <a:txBody>
                    <a:bodyPr/>
                    <a:lstStyle/>
                    <a:p>
                      <a:pPr marL="0" marR="0" algn="r">
                        <a:lnSpc>
                          <a:spcPct val="115000"/>
                        </a:lnSpc>
                        <a:spcBef>
                          <a:spcPts val="0"/>
                        </a:spcBef>
                        <a:spcAft>
                          <a:spcPts val="1000"/>
                        </a:spcAft>
                      </a:pPr>
                      <a:r>
                        <a:rPr lang="ar-DZ" sz="1400" b="1" dirty="0">
                          <a:latin typeface="Calibri"/>
                          <a:ea typeface="Times New Roman"/>
                          <a:cs typeface="B Nazanin" pitchFamily="2" charset="-78"/>
                        </a:rPr>
                        <a:t>شهرستان  </a:t>
                      </a:r>
                      <a:endParaRPr lang="en-US" sz="1400" dirty="0">
                        <a:latin typeface="Calibri"/>
                        <a:ea typeface="Times New Roman"/>
                        <a:cs typeface="B Nazanin" pitchFamily="2" charset="-78"/>
                      </a:endParaRPr>
                    </a:p>
                  </a:txBody>
                  <a:tcPr marL="4007" marR="4007" marT="400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extLst>
                  <a:ext uri="{0D108BD9-81ED-4DB2-BD59-A6C34878D82A}">
                    <a16:rowId xmlns="" xmlns:a16="http://schemas.microsoft.com/office/drawing/2014/main" val="10000"/>
                  </a:ext>
                </a:extLst>
              </a:tr>
              <a:tr h="240500">
                <a:tc>
                  <a:txBody>
                    <a:bodyPr/>
                    <a:lstStyle/>
                    <a:p>
                      <a:pPr marL="0" marR="0" algn="ctr" rtl="1">
                        <a:lnSpc>
                          <a:spcPct val="115000"/>
                        </a:lnSpc>
                        <a:spcBef>
                          <a:spcPts val="0"/>
                        </a:spcBef>
                        <a:spcAft>
                          <a:spcPts val="1000"/>
                        </a:spcAft>
                      </a:pPr>
                      <a:r>
                        <a:rPr lang="fa-IR" sz="1400" b="1" dirty="0" smtClean="0">
                          <a:latin typeface="Calibri"/>
                          <a:ea typeface="Times New Roman"/>
                          <a:cs typeface="B Nazanin" pitchFamily="2" charset="-78"/>
                        </a:rPr>
                        <a:t>70 </a:t>
                      </a:r>
                      <a:endParaRPr lang="en-US" sz="1400" dirty="0">
                        <a:latin typeface="Calibri"/>
                        <a:ea typeface="Times New Roman"/>
                        <a:cs typeface="B Nazanin" pitchFamily="2" charset="-78"/>
                      </a:endParaRPr>
                    </a:p>
                  </a:txBody>
                  <a:tcPr marL="4007" marR="4007" marT="400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c>
                  <a:txBody>
                    <a:bodyPr/>
                    <a:lstStyle/>
                    <a:p>
                      <a:pPr marL="0" marR="0" algn="ctr" rtl="1">
                        <a:lnSpc>
                          <a:spcPct val="115000"/>
                        </a:lnSpc>
                        <a:spcBef>
                          <a:spcPts val="0"/>
                        </a:spcBef>
                        <a:spcAft>
                          <a:spcPts val="1000"/>
                        </a:spcAft>
                      </a:pPr>
                      <a:r>
                        <a:rPr lang="fa-IR" sz="1400" b="1" dirty="0" smtClean="0">
                          <a:latin typeface="Calibri"/>
                          <a:ea typeface="Times New Roman"/>
                          <a:cs typeface="B Nazanin" pitchFamily="2" charset="-78"/>
                        </a:rPr>
                        <a:t>256</a:t>
                      </a:r>
                      <a:endParaRPr lang="en-US" sz="1400" dirty="0">
                        <a:latin typeface="Calibri"/>
                        <a:ea typeface="Times New Roman"/>
                        <a:cs typeface="B Nazanin" pitchFamily="2" charset="-78"/>
                      </a:endParaRPr>
                    </a:p>
                  </a:txBody>
                  <a:tcPr marL="4007" marR="4007" marT="400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c>
                  <a:txBody>
                    <a:bodyPr/>
                    <a:lstStyle/>
                    <a:p>
                      <a:pPr marL="0" marR="0" algn="ctr" rtl="1">
                        <a:lnSpc>
                          <a:spcPct val="115000"/>
                        </a:lnSpc>
                        <a:spcBef>
                          <a:spcPts val="0"/>
                        </a:spcBef>
                        <a:spcAft>
                          <a:spcPts val="1000"/>
                        </a:spcAft>
                      </a:pPr>
                      <a:r>
                        <a:rPr lang="fa-IR" sz="1400" b="1" dirty="0" smtClean="0">
                          <a:latin typeface="Calibri"/>
                          <a:ea typeface="Times New Roman"/>
                          <a:cs typeface="B Nazanin" pitchFamily="2" charset="-78"/>
                        </a:rPr>
                        <a:t>24</a:t>
                      </a:r>
                      <a:endParaRPr lang="en-US" sz="1400" b="1" dirty="0">
                        <a:latin typeface="Calibri"/>
                        <a:ea typeface="Times New Roman"/>
                        <a:cs typeface="B Nazanin" pitchFamily="2" charset="-78"/>
                      </a:endParaRPr>
                    </a:p>
                  </a:txBody>
                  <a:tcPr marL="4007" marR="4007" marT="400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c>
                  <a:txBody>
                    <a:bodyPr/>
                    <a:lstStyle/>
                    <a:p>
                      <a:pPr marL="0" marR="0" algn="ctr" rtl="1">
                        <a:lnSpc>
                          <a:spcPct val="115000"/>
                        </a:lnSpc>
                        <a:spcBef>
                          <a:spcPts val="0"/>
                        </a:spcBef>
                        <a:spcAft>
                          <a:spcPts val="1000"/>
                        </a:spcAft>
                      </a:pPr>
                      <a:r>
                        <a:rPr lang="fa-IR" sz="1400" b="1" dirty="0" smtClean="0">
                          <a:latin typeface="Calibri"/>
                          <a:ea typeface="Times New Roman"/>
                          <a:cs typeface="B Nazanin" pitchFamily="2" charset="-78"/>
                        </a:rPr>
                        <a:t>38</a:t>
                      </a:r>
                      <a:endParaRPr lang="en-US" sz="1400" b="1" dirty="0">
                        <a:latin typeface="Calibri"/>
                        <a:ea typeface="Times New Roman"/>
                        <a:cs typeface="B Nazanin" pitchFamily="2" charset="-78"/>
                      </a:endParaRPr>
                    </a:p>
                  </a:txBody>
                  <a:tcPr marL="4007" marR="4007" marT="400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c>
                  <a:txBody>
                    <a:bodyPr/>
                    <a:lstStyle/>
                    <a:p>
                      <a:pPr marL="0" marR="0" algn="ctr" rtl="1">
                        <a:lnSpc>
                          <a:spcPct val="115000"/>
                        </a:lnSpc>
                        <a:spcBef>
                          <a:spcPts val="0"/>
                        </a:spcBef>
                        <a:spcAft>
                          <a:spcPts val="1000"/>
                        </a:spcAft>
                      </a:pPr>
                      <a:r>
                        <a:rPr lang="fa-IR" sz="1400" b="1" dirty="0" smtClean="0">
                          <a:latin typeface="Calibri"/>
                          <a:ea typeface="Times New Roman"/>
                          <a:cs typeface="B Nazanin" pitchFamily="2" charset="-78"/>
                        </a:rPr>
                        <a:t>24</a:t>
                      </a:r>
                      <a:endParaRPr lang="en-US" sz="1400" b="1" dirty="0">
                        <a:latin typeface="Calibri"/>
                        <a:ea typeface="Times New Roman"/>
                        <a:cs typeface="B Nazanin" pitchFamily="2" charset="-78"/>
                      </a:endParaRPr>
                    </a:p>
                  </a:txBody>
                  <a:tcPr marL="4007" marR="4007" marT="400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c>
                  <a:txBody>
                    <a:bodyPr/>
                    <a:lstStyle/>
                    <a:p>
                      <a:pPr algn="ctr" fontAlgn="b"/>
                      <a:r>
                        <a:rPr lang="fa-IR" sz="1400" b="1" i="0" u="none" strike="noStrike" dirty="0" smtClean="0">
                          <a:solidFill>
                            <a:srgbClr val="000000"/>
                          </a:solidFill>
                          <a:latin typeface="Calibri"/>
                          <a:cs typeface="B Nazanin" pitchFamily="2" charset="-78"/>
                        </a:rPr>
                        <a:t>7</a:t>
                      </a:r>
                      <a:endParaRPr lang="en-US" sz="1400" b="1" i="0" u="none" strike="noStrike" dirty="0">
                        <a:solidFill>
                          <a:srgbClr val="000000"/>
                        </a:solidFill>
                        <a:latin typeface="Calibri"/>
                        <a:cs typeface="B Nazanin" pitchFamily="2" charset="-78"/>
                      </a:endParaRPr>
                    </a:p>
                  </a:txBody>
                  <a:tcPr marL="9525" marR="9525" marT="9525"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5">
                        <a:lumMod val="20000"/>
                        <a:lumOff val="80000"/>
                      </a:schemeClr>
                    </a:solidFill>
                  </a:tcPr>
                </a:tc>
                <a:tc>
                  <a:txBody>
                    <a:bodyPr/>
                    <a:lstStyle/>
                    <a:p>
                      <a:pPr algn="ctr" fontAlgn="b"/>
                      <a:r>
                        <a:rPr lang="fa-IR" sz="1400" b="1" i="0" u="none" strike="noStrike" dirty="0" smtClean="0">
                          <a:solidFill>
                            <a:srgbClr val="000000"/>
                          </a:solidFill>
                          <a:latin typeface="Calibri"/>
                          <a:cs typeface="B Nazanin" pitchFamily="2" charset="-78"/>
                        </a:rPr>
                        <a:t>27</a:t>
                      </a:r>
                      <a:endParaRPr lang="en-US" sz="1400" b="1" i="0" u="none" strike="noStrike" dirty="0">
                        <a:solidFill>
                          <a:srgbClr val="000000"/>
                        </a:solidFill>
                        <a:latin typeface="Calibri"/>
                        <a:cs typeface="B Nazanin" pitchFamily="2" charset="-78"/>
                      </a:endParaRPr>
                    </a:p>
                  </a:txBody>
                  <a:tcPr marL="9525" marR="9525" marT="9525"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5">
                        <a:lumMod val="20000"/>
                        <a:lumOff val="80000"/>
                      </a:schemeClr>
                    </a:solidFill>
                  </a:tcPr>
                </a:tc>
                <a:tc>
                  <a:txBody>
                    <a:bodyPr/>
                    <a:lstStyle/>
                    <a:p>
                      <a:pPr marL="0" marR="0" algn="ctr" rtl="1">
                        <a:lnSpc>
                          <a:spcPct val="115000"/>
                        </a:lnSpc>
                        <a:spcBef>
                          <a:spcPts val="0"/>
                        </a:spcBef>
                        <a:spcAft>
                          <a:spcPts val="1000"/>
                        </a:spcAft>
                      </a:pPr>
                      <a:r>
                        <a:rPr lang="fa-IR" sz="1400" b="1" dirty="0" smtClean="0">
                          <a:latin typeface="Calibri"/>
                          <a:ea typeface="Times New Roman"/>
                          <a:cs typeface="B Nazanin" pitchFamily="2" charset="-78"/>
                        </a:rPr>
                        <a:t>0</a:t>
                      </a:r>
                      <a:endParaRPr lang="en-US" sz="1400" b="1" dirty="0">
                        <a:latin typeface="Calibri"/>
                        <a:ea typeface="Times New Roman"/>
                        <a:cs typeface="B Nazanin" pitchFamily="2" charset="-78"/>
                      </a:endParaRPr>
                    </a:p>
                  </a:txBody>
                  <a:tcPr marL="4007" marR="4007" marT="4004"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5">
                        <a:lumMod val="20000"/>
                        <a:lumOff val="80000"/>
                      </a:schemeClr>
                    </a:solidFill>
                  </a:tcPr>
                </a:tc>
                <a:tc>
                  <a:txBody>
                    <a:bodyPr/>
                    <a:lstStyle/>
                    <a:p>
                      <a:pPr marL="0" marR="0" algn="ctr" rtl="1">
                        <a:lnSpc>
                          <a:spcPct val="115000"/>
                        </a:lnSpc>
                        <a:spcBef>
                          <a:spcPts val="0"/>
                        </a:spcBef>
                        <a:spcAft>
                          <a:spcPts val="1000"/>
                        </a:spcAft>
                      </a:pPr>
                      <a:r>
                        <a:rPr lang="fa-IR" sz="1400" b="1" dirty="0" smtClean="0">
                          <a:latin typeface="Calibri"/>
                          <a:ea typeface="Times New Roman"/>
                          <a:cs typeface="B Nazanin" pitchFamily="2" charset="-78"/>
                        </a:rPr>
                        <a:t>2</a:t>
                      </a:r>
                      <a:endParaRPr lang="en-US" sz="1400" b="1" dirty="0">
                        <a:latin typeface="Calibri"/>
                        <a:ea typeface="Times New Roman"/>
                        <a:cs typeface="B Nazanin" pitchFamily="2" charset="-78"/>
                      </a:endParaRPr>
                    </a:p>
                  </a:txBody>
                  <a:tcPr marL="4007" marR="4007" marT="4004"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5">
                        <a:lumMod val="20000"/>
                        <a:lumOff val="80000"/>
                      </a:schemeClr>
                    </a:solidFill>
                  </a:tcPr>
                </a:tc>
                <a:tc>
                  <a:txBody>
                    <a:bodyPr/>
                    <a:lstStyle/>
                    <a:p>
                      <a:pPr marL="0" marR="0" algn="ctr" rtl="1">
                        <a:lnSpc>
                          <a:spcPct val="115000"/>
                        </a:lnSpc>
                        <a:spcBef>
                          <a:spcPts val="0"/>
                        </a:spcBef>
                        <a:spcAft>
                          <a:spcPts val="1000"/>
                        </a:spcAft>
                      </a:pPr>
                      <a:r>
                        <a:rPr lang="fa-IR" sz="1400" b="1" dirty="0" smtClean="0">
                          <a:latin typeface="Calibri"/>
                          <a:ea typeface="Times New Roman"/>
                          <a:cs typeface="B Nazanin" pitchFamily="2" charset="-78"/>
                        </a:rPr>
                        <a:t>5</a:t>
                      </a:r>
                      <a:endParaRPr lang="en-US" sz="1400" b="1" dirty="0">
                        <a:latin typeface="Calibri"/>
                        <a:ea typeface="Times New Roman"/>
                        <a:cs typeface="B Nazanin" pitchFamily="2" charset="-78"/>
                      </a:endParaRPr>
                    </a:p>
                  </a:txBody>
                  <a:tcPr marL="4007" marR="4007" marT="4004"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5">
                        <a:lumMod val="20000"/>
                        <a:lumOff val="80000"/>
                      </a:schemeClr>
                    </a:solidFill>
                  </a:tcPr>
                </a:tc>
                <a:tc>
                  <a:txBody>
                    <a:bodyPr/>
                    <a:lstStyle/>
                    <a:p>
                      <a:pPr marL="0" marR="0" algn="ctr">
                        <a:lnSpc>
                          <a:spcPct val="115000"/>
                        </a:lnSpc>
                        <a:spcBef>
                          <a:spcPts val="0"/>
                        </a:spcBef>
                        <a:spcAft>
                          <a:spcPts val="1000"/>
                        </a:spcAft>
                      </a:pPr>
                      <a:r>
                        <a:rPr lang="ar-DZ" sz="1400" b="1" dirty="0">
                          <a:latin typeface="Calibri"/>
                          <a:ea typeface="Times New Roman"/>
                          <a:cs typeface="B Nazanin" pitchFamily="2" charset="-78"/>
                        </a:rPr>
                        <a:t>اردبیل   </a:t>
                      </a:r>
                      <a:endParaRPr lang="en-US" sz="1400" dirty="0">
                        <a:latin typeface="Calibri"/>
                        <a:ea typeface="Times New Roman"/>
                        <a:cs typeface="B Nazanin" pitchFamily="2" charset="-78"/>
                      </a:endParaRPr>
                    </a:p>
                  </a:txBody>
                  <a:tcPr marL="4007" marR="4007" marT="400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extLst>
                  <a:ext uri="{0D108BD9-81ED-4DB2-BD59-A6C34878D82A}">
                    <a16:rowId xmlns="" xmlns:a16="http://schemas.microsoft.com/office/drawing/2014/main" val="10001"/>
                  </a:ext>
                </a:extLst>
              </a:tr>
              <a:tr h="259087">
                <a:tc>
                  <a:txBody>
                    <a:bodyPr/>
                    <a:lstStyle/>
                    <a:p>
                      <a:pPr marL="0" marR="0" algn="ctr" rtl="1">
                        <a:lnSpc>
                          <a:spcPct val="115000"/>
                        </a:lnSpc>
                        <a:spcBef>
                          <a:spcPts val="0"/>
                        </a:spcBef>
                        <a:spcAft>
                          <a:spcPts val="1000"/>
                        </a:spcAft>
                      </a:pPr>
                      <a:r>
                        <a:rPr lang="fa-IR" sz="1400" b="1" dirty="0" smtClean="0">
                          <a:latin typeface="Calibri"/>
                          <a:ea typeface="Times New Roman"/>
                          <a:cs typeface="B Nazanin" pitchFamily="2" charset="-78"/>
                        </a:rPr>
                        <a:t>46</a:t>
                      </a:r>
                      <a:endParaRPr lang="en-US" sz="1400" dirty="0">
                        <a:latin typeface="Calibri"/>
                        <a:ea typeface="Times New Roman"/>
                        <a:cs typeface="B Nazanin" pitchFamily="2" charset="-78"/>
                      </a:endParaRPr>
                    </a:p>
                  </a:txBody>
                  <a:tcPr marL="4007" marR="4007" marT="400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c>
                  <a:txBody>
                    <a:bodyPr/>
                    <a:lstStyle/>
                    <a:p>
                      <a:pPr marL="0" marR="0" algn="ctr" rtl="1">
                        <a:lnSpc>
                          <a:spcPct val="115000"/>
                        </a:lnSpc>
                        <a:spcBef>
                          <a:spcPts val="0"/>
                        </a:spcBef>
                        <a:spcAft>
                          <a:spcPts val="1000"/>
                        </a:spcAft>
                      </a:pPr>
                      <a:r>
                        <a:rPr lang="fa-IR" sz="1400" b="1" dirty="0" smtClean="0">
                          <a:latin typeface="Calibri"/>
                          <a:ea typeface="Times New Roman"/>
                          <a:cs typeface="B Nazanin" pitchFamily="2" charset="-78"/>
                        </a:rPr>
                        <a:t>140</a:t>
                      </a:r>
                      <a:endParaRPr lang="en-US" sz="1400" dirty="0">
                        <a:latin typeface="Calibri"/>
                        <a:ea typeface="Times New Roman"/>
                        <a:cs typeface="B Nazanin" pitchFamily="2" charset="-78"/>
                      </a:endParaRPr>
                    </a:p>
                  </a:txBody>
                  <a:tcPr marL="4007" marR="4007" marT="400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c>
                  <a:txBody>
                    <a:bodyPr/>
                    <a:lstStyle/>
                    <a:p>
                      <a:pPr marL="0" marR="0" algn="ctr" rtl="1">
                        <a:lnSpc>
                          <a:spcPct val="115000"/>
                        </a:lnSpc>
                        <a:spcBef>
                          <a:spcPts val="0"/>
                        </a:spcBef>
                        <a:spcAft>
                          <a:spcPts val="1000"/>
                        </a:spcAft>
                      </a:pPr>
                      <a:r>
                        <a:rPr lang="fa-IR" sz="1400" b="1" dirty="0" smtClean="0">
                          <a:latin typeface="Calibri"/>
                          <a:ea typeface="Times New Roman"/>
                          <a:cs typeface="B Nazanin" pitchFamily="2" charset="-78"/>
                        </a:rPr>
                        <a:t>11</a:t>
                      </a:r>
                      <a:endParaRPr lang="en-US" sz="1400" b="1" dirty="0">
                        <a:latin typeface="Calibri"/>
                        <a:ea typeface="Times New Roman"/>
                        <a:cs typeface="B Nazanin" pitchFamily="2" charset="-78"/>
                      </a:endParaRPr>
                    </a:p>
                  </a:txBody>
                  <a:tcPr marL="4007" marR="4007" marT="400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c>
                  <a:txBody>
                    <a:bodyPr/>
                    <a:lstStyle/>
                    <a:p>
                      <a:pPr marL="0" marR="0" algn="ctr" rtl="1">
                        <a:lnSpc>
                          <a:spcPct val="115000"/>
                        </a:lnSpc>
                        <a:spcBef>
                          <a:spcPts val="0"/>
                        </a:spcBef>
                        <a:spcAft>
                          <a:spcPts val="1000"/>
                        </a:spcAft>
                      </a:pPr>
                      <a:r>
                        <a:rPr lang="fa-IR" sz="1400" b="1" dirty="0" smtClean="0">
                          <a:latin typeface="Calibri"/>
                          <a:ea typeface="Times New Roman"/>
                          <a:cs typeface="B Nazanin" pitchFamily="2" charset="-78"/>
                        </a:rPr>
                        <a:t>11</a:t>
                      </a:r>
                      <a:endParaRPr lang="en-US" sz="1400" b="1" dirty="0">
                        <a:latin typeface="Calibri"/>
                        <a:ea typeface="Times New Roman"/>
                        <a:cs typeface="B Nazanin" pitchFamily="2" charset="-78"/>
                      </a:endParaRPr>
                    </a:p>
                  </a:txBody>
                  <a:tcPr marL="4007" marR="4007" marT="400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c>
                  <a:txBody>
                    <a:bodyPr/>
                    <a:lstStyle/>
                    <a:p>
                      <a:pPr marL="0" marR="0" algn="ctr" rtl="1">
                        <a:lnSpc>
                          <a:spcPct val="115000"/>
                        </a:lnSpc>
                        <a:spcBef>
                          <a:spcPts val="0"/>
                        </a:spcBef>
                        <a:spcAft>
                          <a:spcPts val="1000"/>
                        </a:spcAft>
                      </a:pPr>
                      <a:r>
                        <a:rPr lang="fa-IR" sz="1400" b="1" dirty="0" smtClean="0">
                          <a:latin typeface="Calibri"/>
                          <a:ea typeface="Times New Roman"/>
                          <a:cs typeface="B Nazanin" pitchFamily="2" charset="-78"/>
                        </a:rPr>
                        <a:t>5</a:t>
                      </a:r>
                      <a:endParaRPr lang="en-US" sz="1400" b="1" dirty="0">
                        <a:latin typeface="Calibri"/>
                        <a:ea typeface="Times New Roman"/>
                        <a:cs typeface="B Nazanin" pitchFamily="2" charset="-78"/>
                      </a:endParaRPr>
                    </a:p>
                  </a:txBody>
                  <a:tcPr marL="4007" marR="4007" marT="400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c>
                  <a:txBody>
                    <a:bodyPr/>
                    <a:lstStyle/>
                    <a:p>
                      <a:pPr algn="ctr" fontAlgn="b"/>
                      <a:r>
                        <a:rPr lang="fa-IR" sz="1400" b="1" i="0" u="none" strike="noStrike" dirty="0" smtClean="0">
                          <a:solidFill>
                            <a:srgbClr val="000000"/>
                          </a:solidFill>
                          <a:latin typeface="Calibri"/>
                          <a:cs typeface="B Nazanin" pitchFamily="2" charset="-78"/>
                        </a:rPr>
                        <a:t>10</a:t>
                      </a:r>
                      <a:endParaRPr lang="en-US" sz="1400" b="1" i="0" u="none" strike="noStrike" dirty="0">
                        <a:solidFill>
                          <a:srgbClr val="000000"/>
                        </a:solidFill>
                        <a:latin typeface="Calibri"/>
                        <a:cs typeface="B Nazanin" pitchFamily="2" charset="-78"/>
                      </a:endParaRPr>
                    </a:p>
                  </a:txBody>
                  <a:tcPr marL="9525" marR="9525" marT="9525"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5">
                        <a:lumMod val="20000"/>
                        <a:lumOff val="80000"/>
                      </a:schemeClr>
                    </a:solidFill>
                  </a:tcPr>
                </a:tc>
                <a:tc>
                  <a:txBody>
                    <a:bodyPr/>
                    <a:lstStyle/>
                    <a:p>
                      <a:pPr algn="ctr" fontAlgn="b"/>
                      <a:r>
                        <a:rPr lang="fa-IR" sz="1400" b="1" i="0" u="none" strike="noStrike" dirty="0" smtClean="0">
                          <a:solidFill>
                            <a:srgbClr val="000000"/>
                          </a:solidFill>
                          <a:latin typeface="Calibri"/>
                          <a:cs typeface="B Nazanin" pitchFamily="2" charset="-78"/>
                        </a:rPr>
                        <a:t>24</a:t>
                      </a:r>
                      <a:endParaRPr lang="en-US" sz="1400" b="1" i="0" u="none" strike="noStrike" dirty="0">
                        <a:solidFill>
                          <a:srgbClr val="000000"/>
                        </a:solidFill>
                        <a:latin typeface="Calibri"/>
                        <a:cs typeface="B Nazanin" pitchFamily="2" charset="-78"/>
                      </a:endParaRPr>
                    </a:p>
                  </a:txBody>
                  <a:tcPr marL="9525" marR="9525" marT="9525"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5">
                        <a:lumMod val="20000"/>
                        <a:lumOff val="80000"/>
                      </a:schemeClr>
                    </a:solidFill>
                  </a:tcPr>
                </a:tc>
                <a:tc>
                  <a:txBody>
                    <a:bodyPr/>
                    <a:lstStyle/>
                    <a:p>
                      <a:pPr marL="0" marR="0" algn="ctr" rtl="1">
                        <a:lnSpc>
                          <a:spcPct val="115000"/>
                        </a:lnSpc>
                        <a:spcBef>
                          <a:spcPts val="0"/>
                        </a:spcBef>
                        <a:spcAft>
                          <a:spcPts val="1000"/>
                        </a:spcAft>
                      </a:pPr>
                      <a:r>
                        <a:rPr lang="fa-IR" sz="1400" b="1" dirty="0" smtClean="0">
                          <a:latin typeface="Calibri"/>
                          <a:ea typeface="Times New Roman"/>
                          <a:cs typeface="B Nazanin" pitchFamily="2" charset="-78"/>
                        </a:rPr>
                        <a:t>1</a:t>
                      </a:r>
                      <a:endParaRPr lang="en-US" sz="1400" b="1" dirty="0">
                        <a:latin typeface="Calibri"/>
                        <a:ea typeface="Times New Roman"/>
                        <a:cs typeface="B Nazanin" pitchFamily="2" charset="-78"/>
                      </a:endParaRPr>
                    </a:p>
                  </a:txBody>
                  <a:tcPr marL="4007" marR="4007" marT="4004"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5">
                        <a:lumMod val="20000"/>
                        <a:lumOff val="80000"/>
                      </a:schemeClr>
                    </a:solidFill>
                  </a:tcPr>
                </a:tc>
                <a:tc>
                  <a:txBody>
                    <a:bodyPr/>
                    <a:lstStyle/>
                    <a:p>
                      <a:pPr marL="0" marR="0" algn="ctr" rtl="1">
                        <a:lnSpc>
                          <a:spcPct val="115000"/>
                        </a:lnSpc>
                        <a:spcBef>
                          <a:spcPts val="0"/>
                        </a:spcBef>
                        <a:spcAft>
                          <a:spcPts val="1000"/>
                        </a:spcAft>
                      </a:pPr>
                      <a:r>
                        <a:rPr lang="fa-IR" sz="1400" b="1" dirty="0" smtClean="0">
                          <a:latin typeface="Calibri"/>
                          <a:ea typeface="Times New Roman"/>
                          <a:cs typeface="B Nazanin" pitchFamily="2" charset="-78"/>
                        </a:rPr>
                        <a:t>8</a:t>
                      </a:r>
                      <a:endParaRPr lang="en-US" sz="1400" b="1" dirty="0">
                        <a:latin typeface="Calibri"/>
                        <a:ea typeface="Times New Roman"/>
                        <a:cs typeface="B Nazanin" pitchFamily="2" charset="-78"/>
                      </a:endParaRPr>
                    </a:p>
                  </a:txBody>
                  <a:tcPr marL="4007" marR="4007" marT="4004"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5">
                        <a:lumMod val="20000"/>
                        <a:lumOff val="80000"/>
                      </a:schemeClr>
                    </a:solidFill>
                  </a:tcPr>
                </a:tc>
                <a:tc>
                  <a:txBody>
                    <a:bodyPr/>
                    <a:lstStyle/>
                    <a:p>
                      <a:pPr marL="0" marR="0" algn="ctr" rtl="1">
                        <a:lnSpc>
                          <a:spcPct val="115000"/>
                        </a:lnSpc>
                        <a:spcBef>
                          <a:spcPts val="0"/>
                        </a:spcBef>
                        <a:spcAft>
                          <a:spcPts val="1000"/>
                        </a:spcAft>
                      </a:pPr>
                      <a:r>
                        <a:rPr lang="fa-IR" sz="1400" b="1" dirty="0" smtClean="0">
                          <a:latin typeface="Calibri"/>
                          <a:ea typeface="Times New Roman"/>
                          <a:cs typeface="B Nazanin" pitchFamily="2" charset="-78"/>
                        </a:rPr>
                        <a:t>1</a:t>
                      </a:r>
                      <a:endParaRPr lang="en-US" sz="1400" b="1" dirty="0">
                        <a:latin typeface="Calibri"/>
                        <a:ea typeface="Times New Roman"/>
                        <a:cs typeface="B Nazanin" pitchFamily="2" charset="-78"/>
                      </a:endParaRPr>
                    </a:p>
                  </a:txBody>
                  <a:tcPr marL="4007" marR="4007" marT="4004"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5">
                        <a:lumMod val="20000"/>
                        <a:lumOff val="80000"/>
                      </a:schemeClr>
                    </a:solidFill>
                  </a:tcPr>
                </a:tc>
                <a:tc>
                  <a:txBody>
                    <a:bodyPr/>
                    <a:lstStyle/>
                    <a:p>
                      <a:pPr marL="0" marR="0" algn="ctr">
                        <a:lnSpc>
                          <a:spcPct val="115000"/>
                        </a:lnSpc>
                        <a:spcBef>
                          <a:spcPts val="0"/>
                        </a:spcBef>
                        <a:spcAft>
                          <a:spcPts val="1000"/>
                        </a:spcAft>
                      </a:pPr>
                      <a:r>
                        <a:rPr lang="ar-DZ" sz="1400" b="1" dirty="0">
                          <a:latin typeface="Calibri"/>
                          <a:ea typeface="Times New Roman"/>
                          <a:cs typeface="B Nazanin" pitchFamily="2" charset="-78"/>
                        </a:rPr>
                        <a:t>پارس </a:t>
                      </a:r>
                      <a:r>
                        <a:rPr lang="ar-DZ" sz="1400" b="1" dirty="0" smtClean="0">
                          <a:latin typeface="Calibri"/>
                          <a:ea typeface="Times New Roman"/>
                          <a:cs typeface="B Nazanin" pitchFamily="2" charset="-78"/>
                        </a:rPr>
                        <a:t>آباد</a:t>
                      </a:r>
                      <a:endParaRPr lang="en-US" sz="1400" dirty="0">
                        <a:latin typeface="Calibri"/>
                        <a:ea typeface="Times New Roman"/>
                        <a:cs typeface="B Nazanin" pitchFamily="2" charset="-78"/>
                      </a:endParaRPr>
                    </a:p>
                  </a:txBody>
                  <a:tcPr marL="4007" marR="4007" marT="400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extLst>
                  <a:ext uri="{0D108BD9-81ED-4DB2-BD59-A6C34878D82A}">
                    <a16:rowId xmlns="" xmlns:a16="http://schemas.microsoft.com/office/drawing/2014/main" val="10002"/>
                  </a:ext>
                </a:extLst>
              </a:tr>
              <a:tr h="338496">
                <a:tc>
                  <a:txBody>
                    <a:bodyPr/>
                    <a:lstStyle/>
                    <a:p>
                      <a:pPr marL="0" marR="0" algn="ctr" rtl="1">
                        <a:lnSpc>
                          <a:spcPct val="115000"/>
                        </a:lnSpc>
                        <a:spcBef>
                          <a:spcPts val="0"/>
                        </a:spcBef>
                        <a:spcAft>
                          <a:spcPts val="1000"/>
                        </a:spcAft>
                      </a:pPr>
                      <a:r>
                        <a:rPr lang="fa-IR" sz="1400" b="1" dirty="0" smtClean="0">
                          <a:solidFill>
                            <a:schemeClr val="tx1"/>
                          </a:solidFill>
                          <a:latin typeface="Calibri"/>
                          <a:ea typeface="Times New Roman"/>
                          <a:cs typeface="B Nazanin" pitchFamily="2" charset="-78"/>
                        </a:rPr>
                        <a:t>15</a:t>
                      </a:r>
                      <a:r>
                        <a:rPr lang="fa-IR" sz="1400" b="1" dirty="0" smtClean="0">
                          <a:solidFill>
                            <a:srgbClr val="FF0000"/>
                          </a:solidFill>
                          <a:latin typeface="Calibri"/>
                          <a:ea typeface="Times New Roman"/>
                          <a:cs typeface="B Nazanin" pitchFamily="2" charset="-78"/>
                        </a:rPr>
                        <a:t> </a:t>
                      </a:r>
                      <a:endParaRPr lang="en-US" sz="1400" dirty="0">
                        <a:solidFill>
                          <a:srgbClr val="FF0000"/>
                        </a:solidFill>
                        <a:latin typeface="Calibri"/>
                        <a:ea typeface="Times New Roman"/>
                        <a:cs typeface="B Nazanin" pitchFamily="2" charset="-78"/>
                      </a:endParaRPr>
                    </a:p>
                  </a:txBody>
                  <a:tcPr marL="4007" marR="4007" marT="400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c>
                  <a:txBody>
                    <a:bodyPr/>
                    <a:lstStyle/>
                    <a:p>
                      <a:pPr marL="0" marR="0" algn="ctr" rtl="1">
                        <a:lnSpc>
                          <a:spcPct val="115000"/>
                        </a:lnSpc>
                        <a:spcBef>
                          <a:spcPts val="0"/>
                        </a:spcBef>
                        <a:spcAft>
                          <a:spcPts val="1000"/>
                        </a:spcAft>
                      </a:pPr>
                      <a:r>
                        <a:rPr lang="fa-IR" sz="1400" b="1" dirty="0" smtClean="0">
                          <a:latin typeface="Calibri"/>
                          <a:ea typeface="Times New Roman"/>
                          <a:cs typeface="B Nazanin" pitchFamily="2" charset="-78"/>
                        </a:rPr>
                        <a:t>125</a:t>
                      </a:r>
                      <a:endParaRPr lang="en-US" sz="1400" dirty="0">
                        <a:latin typeface="Calibri"/>
                        <a:ea typeface="Times New Roman"/>
                        <a:cs typeface="B Nazanin" pitchFamily="2" charset="-78"/>
                      </a:endParaRPr>
                    </a:p>
                  </a:txBody>
                  <a:tcPr marL="4007" marR="4007" marT="400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c>
                  <a:txBody>
                    <a:bodyPr/>
                    <a:lstStyle/>
                    <a:p>
                      <a:pPr marL="0" marR="0" algn="ctr" rtl="1">
                        <a:lnSpc>
                          <a:spcPct val="115000"/>
                        </a:lnSpc>
                        <a:spcBef>
                          <a:spcPts val="0"/>
                        </a:spcBef>
                        <a:spcAft>
                          <a:spcPts val="1000"/>
                        </a:spcAft>
                      </a:pPr>
                      <a:r>
                        <a:rPr lang="fa-IR" sz="1400" b="1" dirty="0" smtClean="0">
                          <a:latin typeface="Calibri"/>
                          <a:ea typeface="Times New Roman"/>
                          <a:cs typeface="B Nazanin" pitchFamily="2" charset="-78"/>
                        </a:rPr>
                        <a:t>6</a:t>
                      </a:r>
                      <a:endParaRPr lang="en-US" sz="1400" b="1" dirty="0">
                        <a:latin typeface="Calibri"/>
                        <a:ea typeface="Times New Roman"/>
                        <a:cs typeface="B Nazanin" pitchFamily="2" charset="-78"/>
                      </a:endParaRPr>
                    </a:p>
                  </a:txBody>
                  <a:tcPr marL="4007" marR="4007" marT="400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c>
                  <a:txBody>
                    <a:bodyPr/>
                    <a:lstStyle/>
                    <a:p>
                      <a:pPr marL="0" marR="0" algn="ctr" rtl="1">
                        <a:lnSpc>
                          <a:spcPct val="115000"/>
                        </a:lnSpc>
                        <a:spcBef>
                          <a:spcPts val="0"/>
                        </a:spcBef>
                        <a:spcAft>
                          <a:spcPts val="1000"/>
                        </a:spcAft>
                      </a:pPr>
                      <a:r>
                        <a:rPr lang="fa-IR" sz="1400" b="1" dirty="0" smtClean="0">
                          <a:latin typeface="Calibri"/>
                          <a:ea typeface="Times New Roman"/>
                          <a:cs typeface="B Nazanin" pitchFamily="2" charset="-78"/>
                        </a:rPr>
                        <a:t>12</a:t>
                      </a:r>
                      <a:endParaRPr lang="en-US" sz="1400" b="1" dirty="0">
                        <a:latin typeface="Calibri"/>
                        <a:ea typeface="Times New Roman"/>
                        <a:cs typeface="B Nazanin" pitchFamily="2" charset="-78"/>
                      </a:endParaRPr>
                    </a:p>
                  </a:txBody>
                  <a:tcPr marL="4007" marR="4007" marT="400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c>
                  <a:txBody>
                    <a:bodyPr/>
                    <a:lstStyle/>
                    <a:p>
                      <a:pPr marL="0" marR="0" algn="ctr" rtl="1">
                        <a:lnSpc>
                          <a:spcPct val="115000"/>
                        </a:lnSpc>
                        <a:spcBef>
                          <a:spcPts val="0"/>
                        </a:spcBef>
                        <a:spcAft>
                          <a:spcPts val="1000"/>
                        </a:spcAft>
                      </a:pPr>
                      <a:r>
                        <a:rPr lang="fa-IR" sz="1400" b="1" dirty="0" smtClean="0">
                          <a:latin typeface="Calibri"/>
                          <a:ea typeface="Times New Roman"/>
                          <a:cs typeface="B Nazanin" pitchFamily="2" charset="-78"/>
                        </a:rPr>
                        <a:t>7</a:t>
                      </a:r>
                      <a:endParaRPr lang="en-US" sz="1400" b="1" dirty="0">
                        <a:latin typeface="Calibri"/>
                        <a:ea typeface="Times New Roman"/>
                        <a:cs typeface="B Nazanin" pitchFamily="2" charset="-78"/>
                      </a:endParaRPr>
                    </a:p>
                  </a:txBody>
                  <a:tcPr marL="4007" marR="4007" marT="400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c>
                  <a:txBody>
                    <a:bodyPr/>
                    <a:lstStyle/>
                    <a:p>
                      <a:pPr algn="ctr" fontAlgn="b"/>
                      <a:r>
                        <a:rPr lang="fa-IR" sz="1400" b="1" i="0" u="none" strike="noStrike" dirty="0" smtClean="0">
                          <a:solidFill>
                            <a:srgbClr val="000000"/>
                          </a:solidFill>
                          <a:latin typeface="Calibri"/>
                          <a:cs typeface="B Nazanin" pitchFamily="2" charset="-78"/>
                        </a:rPr>
                        <a:t>18</a:t>
                      </a:r>
                      <a:endParaRPr lang="en-US" sz="1400" b="1" i="0" u="none" strike="noStrike" dirty="0">
                        <a:solidFill>
                          <a:srgbClr val="000000"/>
                        </a:solidFill>
                        <a:latin typeface="Calibri"/>
                        <a:cs typeface="B Nazanin" pitchFamily="2" charset="-78"/>
                      </a:endParaRPr>
                    </a:p>
                  </a:txBody>
                  <a:tcPr marL="9525" marR="9525" marT="9525"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5">
                        <a:lumMod val="20000"/>
                        <a:lumOff val="80000"/>
                      </a:schemeClr>
                    </a:solidFill>
                  </a:tcPr>
                </a:tc>
                <a:tc>
                  <a:txBody>
                    <a:bodyPr/>
                    <a:lstStyle/>
                    <a:p>
                      <a:pPr algn="ctr" fontAlgn="b"/>
                      <a:r>
                        <a:rPr lang="fa-IR" sz="1400" b="1" i="0" u="none" strike="noStrike" dirty="0" smtClean="0">
                          <a:solidFill>
                            <a:srgbClr val="000000"/>
                          </a:solidFill>
                          <a:latin typeface="Calibri"/>
                          <a:cs typeface="B Nazanin" pitchFamily="2" charset="-78"/>
                        </a:rPr>
                        <a:t>29</a:t>
                      </a:r>
                      <a:endParaRPr lang="en-US" sz="1400" b="1" i="0" u="none" strike="noStrike" dirty="0">
                        <a:solidFill>
                          <a:srgbClr val="000000"/>
                        </a:solidFill>
                        <a:latin typeface="Calibri"/>
                        <a:cs typeface="B Nazanin" pitchFamily="2" charset="-78"/>
                      </a:endParaRPr>
                    </a:p>
                  </a:txBody>
                  <a:tcPr marL="9525" marR="9525" marT="9525"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5">
                        <a:lumMod val="20000"/>
                        <a:lumOff val="80000"/>
                      </a:schemeClr>
                    </a:solidFill>
                  </a:tcPr>
                </a:tc>
                <a:tc>
                  <a:txBody>
                    <a:bodyPr/>
                    <a:lstStyle/>
                    <a:p>
                      <a:pPr marL="0" marR="0" algn="ctr" rtl="1">
                        <a:lnSpc>
                          <a:spcPct val="115000"/>
                        </a:lnSpc>
                        <a:spcBef>
                          <a:spcPts val="0"/>
                        </a:spcBef>
                        <a:spcAft>
                          <a:spcPts val="1000"/>
                        </a:spcAft>
                      </a:pPr>
                      <a:r>
                        <a:rPr lang="fa-IR" sz="1400" b="1" dirty="0" smtClean="0">
                          <a:latin typeface="Calibri"/>
                          <a:ea typeface="Times New Roman"/>
                          <a:cs typeface="B Nazanin" pitchFamily="2" charset="-78"/>
                        </a:rPr>
                        <a:t>5</a:t>
                      </a:r>
                      <a:endParaRPr lang="en-US" sz="1400" b="1" dirty="0">
                        <a:latin typeface="Calibri"/>
                        <a:ea typeface="Times New Roman"/>
                        <a:cs typeface="B Nazanin" pitchFamily="2" charset="-78"/>
                      </a:endParaRPr>
                    </a:p>
                  </a:txBody>
                  <a:tcPr marL="4007" marR="4007" marT="4004"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5">
                        <a:lumMod val="20000"/>
                        <a:lumOff val="80000"/>
                      </a:schemeClr>
                    </a:solidFill>
                  </a:tcPr>
                </a:tc>
                <a:tc>
                  <a:txBody>
                    <a:bodyPr/>
                    <a:lstStyle/>
                    <a:p>
                      <a:pPr marL="0" marR="0" algn="ctr" rtl="1">
                        <a:lnSpc>
                          <a:spcPct val="115000"/>
                        </a:lnSpc>
                        <a:spcBef>
                          <a:spcPts val="0"/>
                        </a:spcBef>
                        <a:spcAft>
                          <a:spcPts val="1000"/>
                        </a:spcAft>
                      </a:pPr>
                      <a:r>
                        <a:rPr lang="fa-IR" sz="1400" b="1" dirty="0" smtClean="0">
                          <a:latin typeface="Calibri"/>
                          <a:ea typeface="Times New Roman"/>
                          <a:cs typeface="B Nazanin" pitchFamily="2" charset="-78"/>
                        </a:rPr>
                        <a:t>8</a:t>
                      </a:r>
                      <a:endParaRPr lang="en-US" sz="1400" b="1" dirty="0">
                        <a:latin typeface="Calibri"/>
                        <a:ea typeface="Times New Roman"/>
                        <a:cs typeface="B Nazanin" pitchFamily="2" charset="-78"/>
                      </a:endParaRPr>
                    </a:p>
                  </a:txBody>
                  <a:tcPr marL="4007" marR="4007" marT="4004"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5">
                        <a:lumMod val="20000"/>
                        <a:lumOff val="80000"/>
                      </a:schemeClr>
                    </a:solidFill>
                  </a:tcPr>
                </a:tc>
                <a:tc>
                  <a:txBody>
                    <a:bodyPr/>
                    <a:lstStyle/>
                    <a:p>
                      <a:pPr marL="0" marR="0" algn="ctr" rtl="1">
                        <a:lnSpc>
                          <a:spcPct val="115000"/>
                        </a:lnSpc>
                        <a:spcBef>
                          <a:spcPts val="0"/>
                        </a:spcBef>
                        <a:spcAft>
                          <a:spcPts val="1000"/>
                        </a:spcAft>
                      </a:pPr>
                      <a:r>
                        <a:rPr lang="fa-IR" sz="1400" b="1" dirty="0" smtClean="0">
                          <a:latin typeface="Calibri"/>
                          <a:ea typeface="Times New Roman"/>
                          <a:cs typeface="B Nazanin" pitchFamily="2" charset="-78"/>
                        </a:rPr>
                        <a:t>5</a:t>
                      </a:r>
                      <a:endParaRPr lang="en-US" sz="1400" b="1" dirty="0">
                        <a:latin typeface="Calibri"/>
                        <a:ea typeface="Times New Roman"/>
                        <a:cs typeface="B Nazanin" pitchFamily="2" charset="-78"/>
                      </a:endParaRPr>
                    </a:p>
                  </a:txBody>
                  <a:tcPr marL="4007" marR="4007" marT="4004"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5">
                        <a:lumMod val="20000"/>
                        <a:lumOff val="80000"/>
                      </a:schemeClr>
                    </a:solidFill>
                  </a:tcPr>
                </a:tc>
                <a:tc>
                  <a:txBody>
                    <a:bodyPr/>
                    <a:lstStyle/>
                    <a:p>
                      <a:pPr marL="0" marR="0" algn="ctr">
                        <a:lnSpc>
                          <a:spcPct val="115000"/>
                        </a:lnSpc>
                        <a:spcBef>
                          <a:spcPts val="0"/>
                        </a:spcBef>
                        <a:spcAft>
                          <a:spcPts val="1000"/>
                        </a:spcAft>
                      </a:pPr>
                      <a:r>
                        <a:rPr lang="ar-DZ" sz="1400" b="1" dirty="0">
                          <a:latin typeface="Calibri"/>
                          <a:ea typeface="Times New Roman"/>
                          <a:cs typeface="B Nazanin" pitchFamily="2" charset="-78"/>
                        </a:rPr>
                        <a:t>مشگین شهر </a:t>
                      </a:r>
                      <a:r>
                        <a:rPr lang="ar-DZ" sz="1400" b="1" dirty="0" smtClean="0">
                          <a:latin typeface="Calibri"/>
                          <a:ea typeface="Times New Roman"/>
                          <a:cs typeface="B Nazanin" pitchFamily="2" charset="-78"/>
                        </a:rPr>
                        <a:t> </a:t>
                      </a:r>
                      <a:endParaRPr lang="en-US" sz="1400" dirty="0">
                        <a:latin typeface="Calibri"/>
                        <a:ea typeface="Times New Roman"/>
                        <a:cs typeface="B Nazanin" pitchFamily="2" charset="-78"/>
                      </a:endParaRPr>
                    </a:p>
                  </a:txBody>
                  <a:tcPr marL="4007" marR="4007" marT="400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extLst>
                  <a:ext uri="{0D108BD9-81ED-4DB2-BD59-A6C34878D82A}">
                    <a16:rowId xmlns="" xmlns:a16="http://schemas.microsoft.com/office/drawing/2014/main" val="10003"/>
                  </a:ext>
                </a:extLst>
              </a:tr>
              <a:tr h="240500">
                <a:tc>
                  <a:txBody>
                    <a:bodyPr/>
                    <a:lstStyle/>
                    <a:p>
                      <a:pPr marL="0" marR="0" algn="ctr" rtl="1">
                        <a:lnSpc>
                          <a:spcPct val="115000"/>
                        </a:lnSpc>
                        <a:spcBef>
                          <a:spcPts val="0"/>
                        </a:spcBef>
                        <a:spcAft>
                          <a:spcPts val="1000"/>
                        </a:spcAft>
                      </a:pPr>
                      <a:r>
                        <a:rPr lang="fa-IR" sz="1400" b="1" dirty="0" smtClean="0">
                          <a:latin typeface="Calibri"/>
                          <a:ea typeface="Times New Roman"/>
                          <a:cs typeface="B Nazanin" pitchFamily="2" charset="-78"/>
                        </a:rPr>
                        <a:t>7 </a:t>
                      </a:r>
                      <a:endParaRPr lang="en-US" sz="1400" dirty="0">
                        <a:latin typeface="Calibri"/>
                        <a:ea typeface="Times New Roman"/>
                        <a:cs typeface="B Nazanin" pitchFamily="2" charset="-78"/>
                      </a:endParaRPr>
                    </a:p>
                  </a:txBody>
                  <a:tcPr marL="4007" marR="4007" marT="400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c>
                  <a:txBody>
                    <a:bodyPr/>
                    <a:lstStyle/>
                    <a:p>
                      <a:pPr marL="0" marR="0" algn="ctr" rtl="1">
                        <a:lnSpc>
                          <a:spcPct val="115000"/>
                        </a:lnSpc>
                        <a:spcBef>
                          <a:spcPts val="0"/>
                        </a:spcBef>
                        <a:spcAft>
                          <a:spcPts val="1000"/>
                        </a:spcAft>
                      </a:pPr>
                      <a:r>
                        <a:rPr lang="fa-IR" sz="1400" b="1" dirty="0" smtClean="0">
                          <a:latin typeface="Calibri"/>
                          <a:ea typeface="Times New Roman"/>
                          <a:cs typeface="B Nazanin" pitchFamily="2" charset="-78"/>
                        </a:rPr>
                        <a:t>41</a:t>
                      </a:r>
                      <a:endParaRPr lang="en-US" sz="1400" dirty="0">
                        <a:latin typeface="Calibri"/>
                        <a:ea typeface="Times New Roman"/>
                        <a:cs typeface="B Nazanin" pitchFamily="2" charset="-78"/>
                      </a:endParaRPr>
                    </a:p>
                  </a:txBody>
                  <a:tcPr marL="4007" marR="4007" marT="400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c>
                  <a:txBody>
                    <a:bodyPr/>
                    <a:lstStyle/>
                    <a:p>
                      <a:pPr marL="0" marR="0" algn="ctr" rtl="1">
                        <a:lnSpc>
                          <a:spcPct val="115000"/>
                        </a:lnSpc>
                        <a:spcBef>
                          <a:spcPts val="0"/>
                        </a:spcBef>
                        <a:spcAft>
                          <a:spcPts val="1000"/>
                        </a:spcAft>
                      </a:pPr>
                      <a:r>
                        <a:rPr lang="fa-IR" sz="1400" b="1" dirty="0" smtClean="0">
                          <a:latin typeface="Calibri"/>
                          <a:ea typeface="Times New Roman"/>
                          <a:cs typeface="B Nazanin" pitchFamily="2" charset="-78"/>
                        </a:rPr>
                        <a:t>0</a:t>
                      </a:r>
                      <a:endParaRPr lang="en-US" sz="1400" b="1" dirty="0">
                        <a:latin typeface="Calibri"/>
                        <a:ea typeface="Times New Roman"/>
                        <a:cs typeface="B Nazanin" pitchFamily="2" charset="-78"/>
                      </a:endParaRPr>
                    </a:p>
                  </a:txBody>
                  <a:tcPr marL="4007" marR="4007" marT="400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c>
                  <a:txBody>
                    <a:bodyPr/>
                    <a:lstStyle/>
                    <a:p>
                      <a:pPr marL="0" marR="0" algn="ctr" rtl="1">
                        <a:lnSpc>
                          <a:spcPct val="115000"/>
                        </a:lnSpc>
                        <a:spcBef>
                          <a:spcPts val="0"/>
                        </a:spcBef>
                        <a:spcAft>
                          <a:spcPts val="1000"/>
                        </a:spcAft>
                      </a:pPr>
                      <a:r>
                        <a:rPr lang="fa-IR" sz="1400" b="1" dirty="0" smtClean="0">
                          <a:latin typeface="Calibri"/>
                          <a:ea typeface="Times New Roman"/>
                          <a:cs typeface="B Nazanin" pitchFamily="2" charset="-78"/>
                        </a:rPr>
                        <a:t>0</a:t>
                      </a:r>
                      <a:endParaRPr lang="en-US" sz="1400" b="1" dirty="0">
                        <a:latin typeface="Calibri"/>
                        <a:ea typeface="Times New Roman"/>
                        <a:cs typeface="B Nazanin" pitchFamily="2" charset="-78"/>
                      </a:endParaRPr>
                    </a:p>
                  </a:txBody>
                  <a:tcPr marL="4007" marR="4007" marT="400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c>
                  <a:txBody>
                    <a:bodyPr/>
                    <a:lstStyle/>
                    <a:p>
                      <a:pPr marL="0" marR="0" algn="ctr" rtl="1">
                        <a:lnSpc>
                          <a:spcPct val="115000"/>
                        </a:lnSpc>
                        <a:spcBef>
                          <a:spcPts val="0"/>
                        </a:spcBef>
                        <a:spcAft>
                          <a:spcPts val="1000"/>
                        </a:spcAft>
                      </a:pPr>
                      <a:r>
                        <a:rPr lang="fa-IR" sz="1400" b="1" dirty="0" smtClean="0">
                          <a:latin typeface="Calibri"/>
                          <a:ea typeface="Times New Roman"/>
                          <a:cs typeface="B Nazanin" pitchFamily="2" charset="-78"/>
                        </a:rPr>
                        <a:t>0</a:t>
                      </a:r>
                      <a:endParaRPr lang="en-US" sz="1400" b="1" dirty="0">
                        <a:latin typeface="Calibri"/>
                        <a:ea typeface="Times New Roman"/>
                        <a:cs typeface="B Nazanin" pitchFamily="2" charset="-78"/>
                      </a:endParaRPr>
                    </a:p>
                  </a:txBody>
                  <a:tcPr marL="4007" marR="4007" marT="400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c>
                  <a:txBody>
                    <a:bodyPr/>
                    <a:lstStyle/>
                    <a:p>
                      <a:pPr algn="ctr" fontAlgn="b"/>
                      <a:r>
                        <a:rPr lang="fa-IR" sz="1400" b="1" i="0" u="none" strike="noStrike" dirty="0" smtClean="0">
                          <a:solidFill>
                            <a:srgbClr val="000000"/>
                          </a:solidFill>
                          <a:latin typeface="Calibri"/>
                          <a:cs typeface="B Nazanin" pitchFamily="2" charset="-78"/>
                        </a:rPr>
                        <a:t>7</a:t>
                      </a:r>
                      <a:endParaRPr lang="en-US" sz="1400" b="1" i="0" u="none" strike="noStrike" dirty="0">
                        <a:solidFill>
                          <a:srgbClr val="000000"/>
                        </a:solidFill>
                        <a:latin typeface="Calibri"/>
                        <a:cs typeface="B Nazanin" pitchFamily="2" charset="-78"/>
                      </a:endParaRPr>
                    </a:p>
                  </a:txBody>
                  <a:tcPr marL="9525" marR="9525" marT="9525"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5">
                        <a:lumMod val="20000"/>
                        <a:lumOff val="80000"/>
                      </a:schemeClr>
                    </a:solidFill>
                  </a:tcPr>
                </a:tc>
                <a:tc>
                  <a:txBody>
                    <a:bodyPr/>
                    <a:lstStyle/>
                    <a:p>
                      <a:pPr algn="ctr" fontAlgn="b"/>
                      <a:r>
                        <a:rPr lang="fa-IR" sz="1400" b="1" i="0" u="none" strike="noStrike" dirty="0" smtClean="0">
                          <a:solidFill>
                            <a:srgbClr val="000000"/>
                          </a:solidFill>
                          <a:latin typeface="Calibri"/>
                          <a:cs typeface="B Nazanin" pitchFamily="2" charset="-78"/>
                        </a:rPr>
                        <a:t>9</a:t>
                      </a:r>
                      <a:endParaRPr lang="en-US" sz="1400" b="1" i="0" u="none" strike="noStrike" dirty="0">
                        <a:solidFill>
                          <a:srgbClr val="000000"/>
                        </a:solidFill>
                        <a:latin typeface="Calibri"/>
                        <a:cs typeface="B Nazanin" pitchFamily="2" charset="-78"/>
                      </a:endParaRPr>
                    </a:p>
                  </a:txBody>
                  <a:tcPr marL="9525" marR="9525" marT="9525"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5">
                        <a:lumMod val="20000"/>
                        <a:lumOff val="80000"/>
                      </a:schemeClr>
                    </a:solidFill>
                  </a:tcPr>
                </a:tc>
                <a:tc>
                  <a:txBody>
                    <a:bodyPr/>
                    <a:lstStyle/>
                    <a:p>
                      <a:pPr marL="0" marR="0" algn="ctr" rtl="1">
                        <a:lnSpc>
                          <a:spcPct val="115000"/>
                        </a:lnSpc>
                        <a:spcBef>
                          <a:spcPts val="0"/>
                        </a:spcBef>
                        <a:spcAft>
                          <a:spcPts val="1000"/>
                        </a:spcAft>
                      </a:pPr>
                      <a:r>
                        <a:rPr lang="fa-IR" sz="1400" b="1" dirty="0" smtClean="0">
                          <a:latin typeface="Calibri"/>
                          <a:ea typeface="Times New Roman"/>
                          <a:cs typeface="B Nazanin" pitchFamily="2" charset="-78"/>
                        </a:rPr>
                        <a:t>4</a:t>
                      </a:r>
                      <a:endParaRPr lang="en-US" sz="1400" b="1" dirty="0">
                        <a:latin typeface="Calibri"/>
                        <a:ea typeface="Times New Roman"/>
                        <a:cs typeface="B Nazanin" pitchFamily="2" charset="-78"/>
                      </a:endParaRPr>
                    </a:p>
                  </a:txBody>
                  <a:tcPr marL="4007" marR="4007" marT="4004"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5">
                        <a:lumMod val="20000"/>
                        <a:lumOff val="80000"/>
                      </a:schemeClr>
                    </a:solidFill>
                  </a:tcPr>
                </a:tc>
                <a:tc>
                  <a:txBody>
                    <a:bodyPr/>
                    <a:lstStyle/>
                    <a:p>
                      <a:pPr marL="0" marR="0" algn="ctr" rtl="1">
                        <a:lnSpc>
                          <a:spcPct val="115000"/>
                        </a:lnSpc>
                        <a:spcBef>
                          <a:spcPts val="0"/>
                        </a:spcBef>
                        <a:spcAft>
                          <a:spcPts val="1000"/>
                        </a:spcAft>
                      </a:pPr>
                      <a:r>
                        <a:rPr lang="fa-IR" sz="1400" b="1" dirty="0" smtClean="0">
                          <a:latin typeface="Calibri"/>
                          <a:ea typeface="Times New Roman"/>
                          <a:cs typeface="B Nazanin" pitchFamily="2" charset="-78"/>
                        </a:rPr>
                        <a:t>2</a:t>
                      </a:r>
                      <a:endParaRPr lang="en-US" sz="1400" b="1" dirty="0">
                        <a:latin typeface="Calibri"/>
                        <a:ea typeface="Times New Roman"/>
                        <a:cs typeface="B Nazanin" pitchFamily="2" charset="-78"/>
                      </a:endParaRPr>
                    </a:p>
                  </a:txBody>
                  <a:tcPr marL="4007" marR="4007" marT="4004"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5">
                        <a:lumMod val="20000"/>
                        <a:lumOff val="80000"/>
                      </a:schemeClr>
                    </a:solidFill>
                  </a:tcPr>
                </a:tc>
                <a:tc>
                  <a:txBody>
                    <a:bodyPr/>
                    <a:lstStyle/>
                    <a:p>
                      <a:pPr marL="0" marR="0" algn="ctr" rtl="1">
                        <a:lnSpc>
                          <a:spcPct val="115000"/>
                        </a:lnSpc>
                        <a:spcBef>
                          <a:spcPts val="0"/>
                        </a:spcBef>
                        <a:spcAft>
                          <a:spcPts val="1000"/>
                        </a:spcAft>
                      </a:pPr>
                      <a:r>
                        <a:rPr lang="fa-IR" sz="1400" b="1" dirty="0" smtClean="0">
                          <a:latin typeface="Calibri"/>
                          <a:ea typeface="Times New Roman"/>
                          <a:cs typeface="B Nazanin" pitchFamily="2" charset="-78"/>
                        </a:rPr>
                        <a:t>1</a:t>
                      </a:r>
                      <a:endParaRPr lang="en-US" sz="1400" b="1" dirty="0">
                        <a:latin typeface="Calibri"/>
                        <a:ea typeface="Times New Roman"/>
                        <a:cs typeface="B Nazanin" pitchFamily="2" charset="-78"/>
                      </a:endParaRPr>
                    </a:p>
                  </a:txBody>
                  <a:tcPr marL="4007" marR="4007" marT="4004"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5">
                        <a:lumMod val="20000"/>
                        <a:lumOff val="80000"/>
                      </a:schemeClr>
                    </a:solidFill>
                  </a:tcPr>
                </a:tc>
                <a:tc>
                  <a:txBody>
                    <a:bodyPr/>
                    <a:lstStyle/>
                    <a:p>
                      <a:pPr marL="0" marR="0" algn="ctr">
                        <a:lnSpc>
                          <a:spcPct val="115000"/>
                        </a:lnSpc>
                        <a:spcBef>
                          <a:spcPts val="0"/>
                        </a:spcBef>
                        <a:spcAft>
                          <a:spcPts val="1000"/>
                        </a:spcAft>
                      </a:pPr>
                      <a:r>
                        <a:rPr lang="ar-DZ" sz="1400" b="1" dirty="0">
                          <a:latin typeface="Calibri"/>
                          <a:ea typeface="Times New Roman"/>
                          <a:cs typeface="B Nazanin" pitchFamily="2" charset="-78"/>
                        </a:rPr>
                        <a:t>گرمی   </a:t>
                      </a:r>
                      <a:endParaRPr lang="en-US" sz="1400" dirty="0">
                        <a:latin typeface="Calibri"/>
                        <a:ea typeface="Times New Roman"/>
                        <a:cs typeface="B Nazanin" pitchFamily="2" charset="-78"/>
                      </a:endParaRPr>
                    </a:p>
                  </a:txBody>
                  <a:tcPr marL="4007" marR="4007" marT="400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extLst>
                  <a:ext uri="{0D108BD9-81ED-4DB2-BD59-A6C34878D82A}">
                    <a16:rowId xmlns="" xmlns:a16="http://schemas.microsoft.com/office/drawing/2014/main" val="10004"/>
                  </a:ext>
                </a:extLst>
              </a:tr>
              <a:tr h="201602">
                <a:tc>
                  <a:txBody>
                    <a:bodyPr/>
                    <a:lstStyle/>
                    <a:p>
                      <a:pPr marL="0" marR="0" algn="ctr" rtl="1">
                        <a:lnSpc>
                          <a:spcPct val="115000"/>
                        </a:lnSpc>
                        <a:spcBef>
                          <a:spcPts val="0"/>
                        </a:spcBef>
                        <a:spcAft>
                          <a:spcPts val="1000"/>
                        </a:spcAft>
                      </a:pPr>
                      <a:r>
                        <a:rPr lang="fa-IR" sz="1400" b="1" dirty="0" smtClean="0">
                          <a:latin typeface="Calibri"/>
                          <a:ea typeface="Times New Roman"/>
                          <a:cs typeface="B Nazanin" pitchFamily="2" charset="-78"/>
                        </a:rPr>
                        <a:t>10 </a:t>
                      </a:r>
                      <a:endParaRPr lang="en-US" sz="1400" dirty="0">
                        <a:latin typeface="Calibri"/>
                        <a:ea typeface="Times New Roman"/>
                        <a:cs typeface="B Nazanin" pitchFamily="2" charset="-78"/>
                      </a:endParaRPr>
                    </a:p>
                  </a:txBody>
                  <a:tcPr marL="4007" marR="4007" marT="400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c>
                  <a:txBody>
                    <a:bodyPr/>
                    <a:lstStyle/>
                    <a:p>
                      <a:pPr marL="0" marR="0" algn="ctr" rtl="1">
                        <a:lnSpc>
                          <a:spcPct val="115000"/>
                        </a:lnSpc>
                        <a:spcBef>
                          <a:spcPts val="0"/>
                        </a:spcBef>
                        <a:spcAft>
                          <a:spcPts val="1000"/>
                        </a:spcAft>
                      </a:pPr>
                      <a:r>
                        <a:rPr lang="fa-IR" sz="1400" b="1" dirty="0" smtClean="0">
                          <a:latin typeface="Calibri"/>
                          <a:ea typeface="Times New Roman"/>
                          <a:cs typeface="B Nazanin" pitchFamily="2" charset="-78"/>
                        </a:rPr>
                        <a:t>62 </a:t>
                      </a:r>
                      <a:endParaRPr lang="en-US" sz="1400" dirty="0">
                        <a:latin typeface="Calibri"/>
                        <a:ea typeface="Times New Roman"/>
                        <a:cs typeface="B Nazanin" pitchFamily="2" charset="-78"/>
                      </a:endParaRPr>
                    </a:p>
                  </a:txBody>
                  <a:tcPr marL="4007" marR="4007" marT="400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c>
                  <a:txBody>
                    <a:bodyPr/>
                    <a:lstStyle/>
                    <a:p>
                      <a:pPr marL="0" marR="0" algn="ctr" rtl="1">
                        <a:lnSpc>
                          <a:spcPct val="115000"/>
                        </a:lnSpc>
                        <a:spcBef>
                          <a:spcPts val="0"/>
                        </a:spcBef>
                        <a:spcAft>
                          <a:spcPts val="1000"/>
                        </a:spcAft>
                      </a:pPr>
                      <a:r>
                        <a:rPr lang="fa-IR" sz="1400" b="1" dirty="0" smtClean="0">
                          <a:latin typeface="Calibri"/>
                          <a:ea typeface="Times New Roman"/>
                          <a:cs typeface="B Nazanin" pitchFamily="2" charset="-78"/>
                        </a:rPr>
                        <a:t>5</a:t>
                      </a:r>
                      <a:endParaRPr lang="en-US" sz="1400" b="1" dirty="0">
                        <a:latin typeface="Calibri"/>
                        <a:ea typeface="Times New Roman"/>
                        <a:cs typeface="B Nazanin" pitchFamily="2" charset="-78"/>
                      </a:endParaRPr>
                    </a:p>
                  </a:txBody>
                  <a:tcPr marL="4007" marR="4007" marT="400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c>
                  <a:txBody>
                    <a:bodyPr/>
                    <a:lstStyle/>
                    <a:p>
                      <a:pPr marL="0" marR="0" algn="ctr" rtl="1">
                        <a:lnSpc>
                          <a:spcPct val="115000"/>
                        </a:lnSpc>
                        <a:spcBef>
                          <a:spcPts val="0"/>
                        </a:spcBef>
                        <a:spcAft>
                          <a:spcPts val="1000"/>
                        </a:spcAft>
                      </a:pPr>
                      <a:r>
                        <a:rPr lang="fa-IR" sz="1400" b="1" dirty="0" smtClean="0">
                          <a:latin typeface="Calibri"/>
                          <a:ea typeface="Times New Roman"/>
                          <a:cs typeface="B Nazanin" pitchFamily="2" charset="-78"/>
                        </a:rPr>
                        <a:t>6</a:t>
                      </a:r>
                      <a:endParaRPr lang="en-US" sz="1400" b="1" dirty="0">
                        <a:latin typeface="Calibri"/>
                        <a:ea typeface="Times New Roman"/>
                        <a:cs typeface="B Nazanin" pitchFamily="2" charset="-78"/>
                      </a:endParaRPr>
                    </a:p>
                  </a:txBody>
                  <a:tcPr marL="4007" marR="4007" marT="400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c>
                  <a:txBody>
                    <a:bodyPr/>
                    <a:lstStyle/>
                    <a:p>
                      <a:pPr marL="0" marR="0" algn="ctr" rtl="1">
                        <a:lnSpc>
                          <a:spcPct val="115000"/>
                        </a:lnSpc>
                        <a:spcBef>
                          <a:spcPts val="0"/>
                        </a:spcBef>
                        <a:spcAft>
                          <a:spcPts val="1000"/>
                        </a:spcAft>
                      </a:pPr>
                      <a:r>
                        <a:rPr lang="fa-IR" sz="1400" b="1" dirty="0" smtClean="0">
                          <a:latin typeface="Calibri"/>
                          <a:ea typeface="Times New Roman"/>
                          <a:cs typeface="B Nazanin" pitchFamily="2" charset="-78"/>
                        </a:rPr>
                        <a:t>4</a:t>
                      </a:r>
                      <a:endParaRPr lang="en-US" sz="1400" b="1" dirty="0">
                        <a:latin typeface="Calibri"/>
                        <a:ea typeface="Times New Roman"/>
                        <a:cs typeface="B Nazanin" pitchFamily="2" charset="-78"/>
                      </a:endParaRPr>
                    </a:p>
                  </a:txBody>
                  <a:tcPr marL="4007" marR="4007" marT="400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c>
                  <a:txBody>
                    <a:bodyPr/>
                    <a:lstStyle/>
                    <a:p>
                      <a:pPr algn="ctr" fontAlgn="b"/>
                      <a:r>
                        <a:rPr lang="fa-IR" sz="1400" b="1" i="0" u="none" strike="noStrike" dirty="0" smtClean="0">
                          <a:solidFill>
                            <a:srgbClr val="000000"/>
                          </a:solidFill>
                          <a:latin typeface="Calibri"/>
                          <a:cs typeface="B Nazanin" pitchFamily="2" charset="-78"/>
                        </a:rPr>
                        <a:t>7</a:t>
                      </a:r>
                      <a:endParaRPr lang="en-US" sz="1400" b="1" i="0" u="none" strike="noStrike" dirty="0">
                        <a:solidFill>
                          <a:srgbClr val="000000"/>
                        </a:solidFill>
                        <a:latin typeface="Calibri"/>
                        <a:cs typeface="B Nazanin" pitchFamily="2" charset="-78"/>
                      </a:endParaRPr>
                    </a:p>
                  </a:txBody>
                  <a:tcPr marL="9525" marR="9525" marT="9525"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5">
                        <a:lumMod val="20000"/>
                        <a:lumOff val="80000"/>
                      </a:schemeClr>
                    </a:solidFill>
                  </a:tcPr>
                </a:tc>
                <a:tc>
                  <a:txBody>
                    <a:bodyPr/>
                    <a:lstStyle/>
                    <a:p>
                      <a:pPr algn="ctr" fontAlgn="b"/>
                      <a:r>
                        <a:rPr lang="fa-IR" sz="1400" b="1" i="0" u="none" strike="noStrike" dirty="0" smtClean="0">
                          <a:solidFill>
                            <a:srgbClr val="000000"/>
                          </a:solidFill>
                          <a:latin typeface="Calibri"/>
                          <a:cs typeface="B Nazanin" pitchFamily="2" charset="-78"/>
                        </a:rPr>
                        <a:t>10</a:t>
                      </a:r>
                      <a:endParaRPr lang="en-US" sz="1400" b="1" i="0" u="none" strike="noStrike" dirty="0">
                        <a:solidFill>
                          <a:srgbClr val="000000"/>
                        </a:solidFill>
                        <a:latin typeface="Calibri"/>
                        <a:cs typeface="B Nazanin" pitchFamily="2" charset="-78"/>
                      </a:endParaRPr>
                    </a:p>
                  </a:txBody>
                  <a:tcPr marL="9525" marR="9525" marT="9525"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5">
                        <a:lumMod val="20000"/>
                        <a:lumOff val="80000"/>
                      </a:schemeClr>
                    </a:solidFill>
                  </a:tcPr>
                </a:tc>
                <a:tc>
                  <a:txBody>
                    <a:bodyPr/>
                    <a:lstStyle/>
                    <a:p>
                      <a:pPr marL="0" marR="0" algn="ctr" rtl="1">
                        <a:lnSpc>
                          <a:spcPct val="115000"/>
                        </a:lnSpc>
                        <a:spcBef>
                          <a:spcPts val="0"/>
                        </a:spcBef>
                        <a:spcAft>
                          <a:spcPts val="1000"/>
                        </a:spcAft>
                      </a:pPr>
                      <a:r>
                        <a:rPr lang="fa-IR" sz="1400" b="1" dirty="0" smtClean="0">
                          <a:latin typeface="Calibri"/>
                          <a:ea typeface="Times New Roman"/>
                          <a:cs typeface="B Nazanin" pitchFamily="2" charset="-78"/>
                        </a:rPr>
                        <a:t>1</a:t>
                      </a:r>
                      <a:endParaRPr lang="en-US" sz="1400" b="1" dirty="0">
                        <a:latin typeface="Calibri"/>
                        <a:ea typeface="Times New Roman"/>
                        <a:cs typeface="B Nazanin" pitchFamily="2" charset="-78"/>
                      </a:endParaRPr>
                    </a:p>
                  </a:txBody>
                  <a:tcPr marL="4007" marR="4007" marT="4004"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5">
                        <a:lumMod val="20000"/>
                        <a:lumOff val="80000"/>
                      </a:schemeClr>
                    </a:solidFill>
                  </a:tcPr>
                </a:tc>
                <a:tc>
                  <a:txBody>
                    <a:bodyPr/>
                    <a:lstStyle/>
                    <a:p>
                      <a:pPr marL="0" marR="0" algn="ctr" rtl="1">
                        <a:lnSpc>
                          <a:spcPct val="115000"/>
                        </a:lnSpc>
                        <a:spcBef>
                          <a:spcPts val="0"/>
                        </a:spcBef>
                        <a:spcAft>
                          <a:spcPts val="1000"/>
                        </a:spcAft>
                      </a:pPr>
                      <a:r>
                        <a:rPr lang="fa-IR" sz="1400" b="1" dirty="0" smtClean="0">
                          <a:latin typeface="Calibri"/>
                          <a:ea typeface="Times New Roman"/>
                          <a:cs typeface="B Nazanin" pitchFamily="2" charset="-78"/>
                        </a:rPr>
                        <a:t>5</a:t>
                      </a:r>
                      <a:endParaRPr lang="en-US" sz="1400" b="1" dirty="0">
                        <a:latin typeface="Calibri"/>
                        <a:ea typeface="Times New Roman"/>
                        <a:cs typeface="B Nazanin" pitchFamily="2" charset="-78"/>
                      </a:endParaRPr>
                    </a:p>
                  </a:txBody>
                  <a:tcPr marL="4007" marR="4007" marT="4004"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5">
                        <a:lumMod val="20000"/>
                        <a:lumOff val="80000"/>
                      </a:schemeClr>
                    </a:solidFill>
                  </a:tcPr>
                </a:tc>
                <a:tc>
                  <a:txBody>
                    <a:bodyPr/>
                    <a:lstStyle/>
                    <a:p>
                      <a:pPr marL="0" marR="0" algn="ctr" rtl="1">
                        <a:lnSpc>
                          <a:spcPct val="115000"/>
                        </a:lnSpc>
                        <a:spcBef>
                          <a:spcPts val="0"/>
                        </a:spcBef>
                        <a:spcAft>
                          <a:spcPts val="1000"/>
                        </a:spcAft>
                      </a:pPr>
                      <a:r>
                        <a:rPr lang="fa-IR" sz="1400" b="1" dirty="0" smtClean="0">
                          <a:latin typeface="Calibri"/>
                          <a:ea typeface="Times New Roman"/>
                          <a:cs typeface="B Nazanin" pitchFamily="2" charset="-78"/>
                        </a:rPr>
                        <a:t>1</a:t>
                      </a:r>
                      <a:endParaRPr lang="en-US" sz="1400" b="1" dirty="0">
                        <a:latin typeface="Calibri"/>
                        <a:ea typeface="Times New Roman"/>
                        <a:cs typeface="B Nazanin" pitchFamily="2" charset="-78"/>
                      </a:endParaRPr>
                    </a:p>
                  </a:txBody>
                  <a:tcPr marL="4007" marR="4007" marT="4004"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5">
                        <a:lumMod val="20000"/>
                        <a:lumOff val="80000"/>
                      </a:schemeClr>
                    </a:solidFill>
                  </a:tcPr>
                </a:tc>
                <a:tc>
                  <a:txBody>
                    <a:bodyPr/>
                    <a:lstStyle/>
                    <a:p>
                      <a:pPr marL="0" marR="0" algn="ctr">
                        <a:lnSpc>
                          <a:spcPct val="115000"/>
                        </a:lnSpc>
                        <a:spcBef>
                          <a:spcPts val="0"/>
                        </a:spcBef>
                        <a:spcAft>
                          <a:spcPts val="1000"/>
                        </a:spcAft>
                      </a:pPr>
                      <a:r>
                        <a:rPr lang="ar-DZ" sz="1400" b="1" dirty="0">
                          <a:latin typeface="Calibri"/>
                          <a:ea typeface="Times New Roman"/>
                          <a:cs typeface="B Nazanin" pitchFamily="2" charset="-78"/>
                        </a:rPr>
                        <a:t>بیله سوار   </a:t>
                      </a:r>
                      <a:endParaRPr lang="en-US" sz="1400" dirty="0">
                        <a:latin typeface="Calibri"/>
                        <a:ea typeface="Times New Roman"/>
                        <a:cs typeface="B Nazanin" pitchFamily="2" charset="-78"/>
                      </a:endParaRPr>
                    </a:p>
                  </a:txBody>
                  <a:tcPr marL="4007" marR="4007" marT="400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extLst>
                  <a:ext uri="{0D108BD9-81ED-4DB2-BD59-A6C34878D82A}">
                    <a16:rowId xmlns="" xmlns:a16="http://schemas.microsoft.com/office/drawing/2014/main" val="10005"/>
                  </a:ext>
                </a:extLst>
              </a:tr>
              <a:tr h="240500">
                <a:tc>
                  <a:txBody>
                    <a:bodyPr/>
                    <a:lstStyle/>
                    <a:p>
                      <a:pPr marL="0" marR="0" algn="ctr" rtl="1">
                        <a:lnSpc>
                          <a:spcPct val="115000"/>
                        </a:lnSpc>
                        <a:spcBef>
                          <a:spcPts val="0"/>
                        </a:spcBef>
                        <a:spcAft>
                          <a:spcPts val="1000"/>
                        </a:spcAft>
                      </a:pPr>
                      <a:r>
                        <a:rPr lang="fa-IR" sz="1400" b="1" dirty="0">
                          <a:latin typeface="Calibri"/>
                          <a:ea typeface="Times New Roman"/>
                          <a:cs typeface="B Nazanin" pitchFamily="2" charset="-78"/>
                        </a:rPr>
                        <a:t>1 </a:t>
                      </a:r>
                      <a:endParaRPr lang="en-US" sz="1400" dirty="0">
                        <a:latin typeface="Calibri"/>
                        <a:ea typeface="Times New Roman"/>
                        <a:cs typeface="B Nazanin" pitchFamily="2" charset="-78"/>
                      </a:endParaRPr>
                    </a:p>
                  </a:txBody>
                  <a:tcPr marL="4007" marR="4007" marT="400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c>
                  <a:txBody>
                    <a:bodyPr/>
                    <a:lstStyle/>
                    <a:p>
                      <a:pPr marL="0" marR="0" algn="ctr" rtl="1">
                        <a:lnSpc>
                          <a:spcPct val="115000"/>
                        </a:lnSpc>
                        <a:spcBef>
                          <a:spcPts val="0"/>
                        </a:spcBef>
                        <a:spcAft>
                          <a:spcPts val="1000"/>
                        </a:spcAft>
                      </a:pPr>
                      <a:r>
                        <a:rPr lang="fa-IR" sz="1400" b="1" dirty="0">
                          <a:latin typeface="Calibri"/>
                          <a:ea typeface="Times New Roman"/>
                          <a:cs typeface="B Nazanin" pitchFamily="2" charset="-78"/>
                        </a:rPr>
                        <a:t>6 </a:t>
                      </a:r>
                      <a:endParaRPr lang="en-US" sz="1400" dirty="0">
                        <a:latin typeface="Calibri"/>
                        <a:ea typeface="Times New Roman"/>
                        <a:cs typeface="B Nazanin" pitchFamily="2" charset="-78"/>
                      </a:endParaRPr>
                    </a:p>
                  </a:txBody>
                  <a:tcPr marL="4007" marR="4007" marT="400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c>
                  <a:txBody>
                    <a:bodyPr/>
                    <a:lstStyle/>
                    <a:p>
                      <a:pPr marL="0" marR="0" algn="ctr" rtl="1">
                        <a:lnSpc>
                          <a:spcPct val="115000"/>
                        </a:lnSpc>
                        <a:spcBef>
                          <a:spcPts val="0"/>
                        </a:spcBef>
                        <a:spcAft>
                          <a:spcPts val="1000"/>
                        </a:spcAft>
                      </a:pPr>
                      <a:r>
                        <a:rPr lang="fa-IR" sz="1400" b="1" dirty="0" smtClean="0">
                          <a:latin typeface="Calibri"/>
                          <a:ea typeface="Times New Roman"/>
                          <a:cs typeface="B Nazanin" pitchFamily="2" charset="-78"/>
                        </a:rPr>
                        <a:t>0</a:t>
                      </a:r>
                      <a:endParaRPr lang="en-US" sz="1400" b="1" dirty="0">
                        <a:latin typeface="Calibri"/>
                        <a:ea typeface="Times New Roman"/>
                        <a:cs typeface="B Nazanin" pitchFamily="2" charset="-78"/>
                      </a:endParaRPr>
                    </a:p>
                  </a:txBody>
                  <a:tcPr marL="4007" marR="4007" marT="400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c>
                  <a:txBody>
                    <a:bodyPr/>
                    <a:lstStyle/>
                    <a:p>
                      <a:pPr marL="0" marR="0" algn="ctr" rtl="1">
                        <a:lnSpc>
                          <a:spcPct val="115000"/>
                        </a:lnSpc>
                        <a:spcBef>
                          <a:spcPts val="0"/>
                        </a:spcBef>
                        <a:spcAft>
                          <a:spcPts val="1000"/>
                        </a:spcAft>
                      </a:pPr>
                      <a:r>
                        <a:rPr lang="fa-IR" sz="1400" b="1" dirty="0" smtClean="0">
                          <a:latin typeface="Calibri"/>
                          <a:ea typeface="Times New Roman"/>
                          <a:cs typeface="B Nazanin" pitchFamily="2" charset="-78"/>
                        </a:rPr>
                        <a:t>0</a:t>
                      </a:r>
                      <a:endParaRPr lang="en-US" sz="1400" b="1" dirty="0">
                        <a:latin typeface="Calibri"/>
                        <a:ea typeface="Times New Roman"/>
                        <a:cs typeface="B Nazanin" pitchFamily="2" charset="-78"/>
                      </a:endParaRPr>
                    </a:p>
                  </a:txBody>
                  <a:tcPr marL="4007" marR="4007" marT="400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c>
                  <a:txBody>
                    <a:bodyPr/>
                    <a:lstStyle/>
                    <a:p>
                      <a:pPr marL="0" marR="0" algn="ctr" rtl="1">
                        <a:lnSpc>
                          <a:spcPct val="115000"/>
                        </a:lnSpc>
                        <a:spcBef>
                          <a:spcPts val="0"/>
                        </a:spcBef>
                        <a:spcAft>
                          <a:spcPts val="1000"/>
                        </a:spcAft>
                      </a:pPr>
                      <a:r>
                        <a:rPr lang="fa-IR" sz="1400" b="1" dirty="0" smtClean="0">
                          <a:latin typeface="Calibri"/>
                          <a:ea typeface="Times New Roman"/>
                          <a:cs typeface="B Nazanin" pitchFamily="2" charset="-78"/>
                        </a:rPr>
                        <a:t>0</a:t>
                      </a:r>
                      <a:endParaRPr lang="en-US" sz="1400" b="1" dirty="0">
                        <a:latin typeface="Calibri"/>
                        <a:ea typeface="Times New Roman"/>
                        <a:cs typeface="B Nazanin" pitchFamily="2" charset="-78"/>
                      </a:endParaRPr>
                    </a:p>
                  </a:txBody>
                  <a:tcPr marL="4007" marR="4007" marT="400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c>
                  <a:txBody>
                    <a:bodyPr/>
                    <a:lstStyle/>
                    <a:p>
                      <a:pPr algn="ctr" fontAlgn="b"/>
                      <a:r>
                        <a:rPr lang="fa-IR" sz="1400" b="1" i="0" u="none" strike="noStrike" dirty="0" smtClean="0">
                          <a:solidFill>
                            <a:srgbClr val="000000"/>
                          </a:solidFill>
                          <a:latin typeface="Calibri"/>
                          <a:cs typeface="B Nazanin" pitchFamily="2" charset="-78"/>
                        </a:rPr>
                        <a:t>0</a:t>
                      </a:r>
                      <a:endParaRPr lang="en-US" sz="1400" b="1" i="0" u="none" strike="noStrike" dirty="0">
                        <a:solidFill>
                          <a:srgbClr val="000000"/>
                        </a:solidFill>
                        <a:latin typeface="Calibri"/>
                        <a:cs typeface="B Nazanin" pitchFamily="2" charset="-78"/>
                      </a:endParaRPr>
                    </a:p>
                  </a:txBody>
                  <a:tcPr marL="9525" marR="9525" marT="9525"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5">
                        <a:lumMod val="20000"/>
                        <a:lumOff val="80000"/>
                      </a:schemeClr>
                    </a:solidFill>
                  </a:tcPr>
                </a:tc>
                <a:tc>
                  <a:txBody>
                    <a:bodyPr/>
                    <a:lstStyle/>
                    <a:p>
                      <a:pPr algn="ctr" fontAlgn="b"/>
                      <a:r>
                        <a:rPr lang="fa-IR" sz="1400" b="1" i="0" u="none" strike="noStrike" dirty="0" smtClean="0">
                          <a:solidFill>
                            <a:srgbClr val="000000"/>
                          </a:solidFill>
                          <a:latin typeface="Calibri"/>
                          <a:cs typeface="B Nazanin" pitchFamily="2" charset="-78"/>
                        </a:rPr>
                        <a:t>3</a:t>
                      </a:r>
                      <a:endParaRPr lang="en-US" sz="1400" b="1" i="0" u="none" strike="noStrike" dirty="0">
                        <a:solidFill>
                          <a:srgbClr val="000000"/>
                        </a:solidFill>
                        <a:latin typeface="Calibri"/>
                        <a:cs typeface="B Nazanin" pitchFamily="2" charset="-78"/>
                      </a:endParaRPr>
                    </a:p>
                  </a:txBody>
                  <a:tcPr marL="9525" marR="9525" marT="9525"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5">
                        <a:lumMod val="20000"/>
                        <a:lumOff val="80000"/>
                      </a:schemeClr>
                    </a:solidFill>
                  </a:tcPr>
                </a:tc>
                <a:tc>
                  <a:txBody>
                    <a:bodyPr/>
                    <a:lstStyle/>
                    <a:p>
                      <a:pPr marL="0" marR="0" algn="ctr" rtl="1">
                        <a:lnSpc>
                          <a:spcPct val="115000"/>
                        </a:lnSpc>
                        <a:spcBef>
                          <a:spcPts val="0"/>
                        </a:spcBef>
                        <a:spcAft>
                          <a:spcPts val="1000"/>
                        </a:spcAft>
                      </a:pPr>
                      <a:r>
                        <a:rPr lang="fa-IR" sz="1400" b="1" dirty="0" smtClean="0">
                          <a:latin typeface="Calibri"/>
                          <a:ea typeface="Times New Roman"/>
                          <a:cs typeface="B Nazanin" pitchFamily="2" charset="-78"/>
                        </a:rPr>
                        <a:t>0</a:t>
                      </a:r>
                      <a:endParaRPr lang="en-US" sz="1400" b="1" dirty="0">
                        <a:latin typeface="Calibri"/>
                        <a:ea typeface="Times New Roman"/>
                        <a:cs typeface="B Nazanin" pitchFamily="2" charset="-78"/>
                      </a:endParaRPr>
                    </a:p>
                  </a:txBody>
                  <a:tcPr marL="4007" marR="4007" marT="4004"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5">
                        <a:lumMod val="20000"/>
                        <a:lumOff val="80000"/>
                      </a:schemeClr>
                    </a:solidFill>
                  </a:tcPr>
                </a:tc>
                <a:tc>
                  <a:txBody>
                    <a:bodyPr/>
                    <a:lstStyle/>
                    <a:p>
                      <a:pPr marL="0" marR="0" algn="ctr" rtl="1">
                        <a:lnSpc>
                          <a:spcPct val="115000"/>
                        </a:lnSpc>
                        <a:spcBef>
                          <a:spcPts val="0"/>
                        </a:spcBef>
                        <a:spcAft>
                          <a:spcPts val="1000"/>
                        </a:spcAft>
                      </a:pPr>
                      <a:r>
                        <a:rPr lang="fa-IR" sz="1400" b="1" dirty="0" smtClean="0">
                          <a:latin typeface="Calibri"/>
                          <a:ea typeface="Times New Roman"/>
                          <a:cs typeface="B Nazanin" pitchFamily="2" charset="-78"/>
                        </a:rPr>
                        <a:t>0</a:t>
                      </a:r>
                      <a:endParaRPr lang="en-US" sz="1400" b="1" dirty="0">
                        <a:latin typeface="Calibri"/>
                        <a:ea typeface="Times New Roman"/>
                        <a:cs typeface="B Nazanin" pitchFamily="2" charset="-78"/>
                      </a:endParaRPr>
                    </a:p>
                  </a:txBody>
                  <a:tcPr marL="4007" marR="4007" marT="4004"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5">
                        <a:lumMod val="20000"/>
                        <a:lumOff val="80000"/>
                      </a:schemeClr>
                    </a:solidFill>
                  </a:tcPr>
                </a:tc>
                <a:tc>
                  <a:txBody>
                    <a:bodyPr/>
                    <a:lstStyle/>
                    <a:p>
                      <a:pPr marL="0" marR="0" algn="ctr" rtl="1">
                        <a:lnSpc>
                          <a:spcPct val="115000"/>
                        </a:lnSpc>
                        <a:spcBef>
                          <a:spcPts val="0"/>
                        </a:spcBef>
                        <a:spcAft>
                          <a:spcPts val="1000"/>
                        </a:spcAft>
                      </a:pPr>
                      <a:r>
                        <a:rPr lang="fa-IR" sz="1400" b="1" dirty="0" smtClean="0">
                          <a:latin typeface="Calibri"/>
                          <a:ea typeface="Times New Roman"/>
                          <a:cs typeface="B Nazanin" pitchFamily="2" charset="-78"/>
                        </a:rPr>
                        <a:t>0</a:t>
                      </a:r>
                      <a:endParaRPr lang="en-US" sz="1400" b="1" dirty="0">
                        <a:latin typeface="Calibri"/>
                        <a:ea typeface="Times New Roman"/>
                        <a:cs typeface="B Nazanin" pitchFamily="2" charset="-78"/>
                      </a:endParaRPr>
                    </a:p>
                  </a:txBody>
                  <a:tcPr marL="4007" marR="4007" marT="4004"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5">
                        <a:lumMod val="20000"/>
                        <a:lumOff val="80000"/>
                      </a:schemeClr>
                    </a:solidFill>
                  </a:tcPr>
                </a:tc>
                <a:tc>
                  <a:txBody>
                    <a:bodyPr/>
                    <a:lstStyle/>
                    <a:p>
                      <a:pPr marL="0" marR="0" algn="ctr">
                        <a:lnSpc>
                          <a:spcPct val="115000"/>
                        </a:lnSpc>
                        <a:spcBef>
                          <a:spcPts val="0"/>
                        </a:spcBef>
                        <a:spcAft>
                          <a:spcPts val="1000"/>
                        </a:spcAft>
                      </a:pPr>
                      <a:r>
                        <a:rPr lang="ar-DZ" sz="1400" b="1" dirty="0">
                          <a:latin typeface="Calibri"/>
                          <a:ea typeface="Times New Roman"/>
                          <a:cs typeface="B Nazanin" pitchFamily="2" charset="-78"/>
                        </a:rPr>
                        <a:t>نیر   </a:t>
                      </a:r>
                      <a:endParaRPr lang="en-US" sz="1400" dirty="0">
                        <a:latin typeface="Calibri"/>
                        <a:ea typeface="Times New Roman"/>
                        <a:cs typeface="B Nazanin" pitchFamily="2" charset="-78"/>
                      </a:endParaRPr>
                    </a:p>
                  </a:txBody>
                  <a:tcPr marL="4007" marR="4007" marT="400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extLst>
                  <a:ext uri="{0D108BD9-81ED-4DB2-BD59-A6C34878D82A}">
                    <a16:rowId xmlns="" xmlns:a16="http://schemas.microsoft.com/office/drawing/2014/main" val="10006"/>
                  </a:ext>
                </a:extLst>
              </a:tr>
              <a:tr h="240500">
                <a:tc>
                  <a:txBody>
                    <a:bodyPr/>
                    <a:lstStyle/>
                    <a:p>
                      <a:pPr marL="0" marR="0" algn="ctr" rtl="1">
                        <a:lnSpc>
                          <a:spcPct val="115000"/>
                        </a:lnSpc>
                        <a:spcBef>
                          <a:spcPts val="0"/>
                        </a:spcBef>
                        <a:spcAft>
                          <a:spcPts val="1000"/>
                        </a:spcAft>
                      </a:pPr>
                      <a:r>
                        <a:rPr lang="fa-IR" sz="1400" b="1" dirty="0" smtClean="0">
                          <a:solidFill>
                            <a:schemeClr val="tx1"/>
                          </a:solidFill>
                          <a:latin typeface="Calibri"/>
                          <a:ea typeface="Times New Roman"/>
                          <a:cs typeface="B Nazanin" pitchFamily="2" charset="-78"/>
                        </a:rPr>
                        <a:t>3</a:t>
                      </a:r>
                      <a:endParaRPr lang="en-US" sz="1400" dirty="0">
                        <a:latin typeface="Calibri"/>
                        <a:ea typeface="Times New Roman"/>
                        <a:cs typeface="B Nazanin" pitchFamily="2" charset="-78"/>
                      </a:endParaRPr>
                    </a:p>
                  </a:txBody>
                  <a:tcPr marL="4007" marR="4007" marT="400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c>
                  <a:txBody>
                    <a:bodyPr/>
                    <a:lstStyle/>
                    <a:p>
                      <a:pPr marL="0" marR="0" algn="ctr" rtl="1">
                        <a:lnSpc>
                          <a:spcPct val="115000"/>
                        </a:lnSpc>
                        <a:spcBef>
                          <a:spcPts val="0"/>
                        </a:spcBef>
                        <a:spcAft>
                          <a:spcPts val="1000"/>
                        </a:spcAft>
                      </a:pPr>
                      <a:r>
                        <a:rPr lang="fa-IR" sz="1400" b="1" dirty="0" smtClean="0">
                          <a:latin typeface="Calibri"/>
                          <a:ea typeface="Times New Roman"/>
                          <a:cs typeface="B Nazanin" pitchFamily="2" charset="-78"/>
                        </a:rPr>
                        <a:t>21</a:t>
                      </a:r>
                      <a:endParaRPr lang="en-US" sz="1400" dirty="0">
                        <a:latin typeface="Calibri"/>
                        <a:ea typeface="Times New Roman"/>
                        <a:cs typeface="B Nazanin" pitchFamily="2" charset="-78"/>
                      </a:endParaRPr>
                    </a:p>
                  </a:txBody>
                  <a:tcPr marL="4007" marR="4007" marT="400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c>
                  <a:txBody>
                    <a:bodyPr/>
                    <a:lstStyle/>
                    <a:p>
                      <a:pPr marL="0" marR="0" algn="ctr" rtl="1">
                        <a:lnSpc>
                          <a:spcPct val="115000"/>
                        </a:lnSpc>
                        <a:spcBef>
                          <a:spcPts val="0"/>
                        </a:spcBef>
                        <a:spcAft>
                          <a:spcPts val="1000"/>
                        </a:spcAft>
                      </a:pPr>
                      <a:r>
                        <a:rPr lang="fa-IR" sz="1400" b="1" dirty="0" smtClean="0">
                          <a:latin typeface="Calibri"/>
                          <a:ea typeface="Times New Roman"/>
                          <a:cs typeface="B Nazanin" pitchFamily="2" charset="-78"/>
                        </a:rPr>
                        <a:t>0</a:t>
                      </a:r>
                      <a:endParaRPr lang="en-US" sz="1400" b="1" dirty="0">
                        <a:latin typeface="Calibri"/>
                        <a:ea typeface="Times New Roman"/>
                        <a:cs typeface="B Nazanin" pitchFamily="2" charset="-78"/>
                      </a:endParaRPr>
                    </a:p>
                  </a:txBody>
                  <a:tcPr marL="4007" marR="4007" marT="400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c>
                  <a:txBody>
                    <a:bodyPr/>
                    <a:lstStyle/>
                    <a:p>
                      <a:pPr marL="0" marR="0" algn="ctr" rtl="1">
                        <a:lnSpc>
                          <a:spcPct val="115000"/>
                        </a:lnSpc>
                        <a:spcBef>
                          <a:spcPts val="0"/>
                        </a:spcBef>
                        <a:spcAft>
                          <a:spcPts val="1000"/>
                        </a:spcAft>
                      </a:pPr>
                      <a:r>
                        <a:rPr lang="fa-IR" sz="1400" b="1" dirty="0" smtClean="0">
                          <a:latin typeface="Calibri"/>
                          <a:ea typeface="Times New Roman"/>
                          <a:cs typeface="B Nazanin" pitchFamily="2" charset="-78"/>
                        </a:rPr>
                        <a:t>0</a:t>
                      </a:r>
                      <a:endParaRPr lang="en-US" sz="1400" b="1" dirty="0">
                        <a:latin typeface="Calibri"/>
                        <a:ea typeface="Times New Roman"/>
                        <a:cs typeface="B Nazanin" pitchFamily="2" charset="-78"/>
                      </a:endParaRPr>
                    </a:p>
                  </a:txBody>
                  <a:tcPr marL="4007" marR="4007" marT="400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c>
                  <a:txBody>
                    <a:bodyPr/>
                    <a:lstStyle/>
                    <a:p>
                      <a:pPr marL="0" marR="0" algn="ctr" rtl="1">
                        <a:lnSpc>
                          <a:spcPct val="115000"/>
                        </a:lnSpc>
                        <a:spcBef>
                          <a:spcPts val="0"/>
                        </a:spcBef>
                        <a:spcAft>
                          <a:spcPts val="1000"/>
                        </a:spcAft>
                      </a:pPr>
                      <a:r>
                        <a:rPr lang="fa-IR" sz="1400" b="1" dirty="0" smtClean="0">
                          <a:latin typeface="Calibri"/>
                          <a:ea typeface="Times New Roman"/>
                          <a:cs typeface="B Nazanin" pitchFamily="2" charset="-78"/>
                        </a:rPr>
                        <a:t>3</a:t>
                      </a:r>
                      <a:endParaRPr lang="en-US" sz="1400" b="1" dirty="0">
                        <a:latin typeface="Calibri"/>
                        <a:ea typeface="Times New Roman"/>
                        <a:cs typeface="B Nazanin" pitchFamily="2" charset="-78"/>
                      </a:endParaRPr>
                    </a:p>
                  </a:txBody>
                  <a:tcPr marL="4007" marR="4007" marT="400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c>
                  <a:txBody>
                    <a:bodyPr/>
                    <a:lstStyle/>
                    <a:p>
                      <a:pPr algn="ctr" fontAlgn="b"/>
                      <a:r>
                        <a:rPr lang="fa-IR" sz="1400" b="1" i="0" u="none" strike="noStrike" dirty="0" smtClean="0">
                          <a:solidFill>
                            <a:srgbClr val="000000"/>
                          </a:solidFill>
                          <a:latin typeface="Calibri"/>
                          <a:cs typeface="B Nazanin" pitchFamily="2" charset="-78"/>
                        </a:rPr>
                        <a:t>1</a:t>
                      </a:r>
                      <a:endParaRPr lang="en-US" sz="1400" b="1" i="0" u="none" strike="noStrike" dirty="0">
                        <a:solidFill>
                          <a:srgbClr val="000000"/>
                        </a:solidFill>
                        <a:latin typeface="Calibri"/>
                        <a:cs typeface="B Nazanin" pitchFamily="2" charset="-78"/>
                      </a:endParaRPr>
                    </a:p>
                  </a:txBody>
                  <a:tcPr marL="9525" marR="9525" marT="9525"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5">
                        <a:lumMod val="20000"/>
                        <a:lumOff val="80000"/>
                      </a:schemeClr>
                    </a:solidFill>
                  </a:tcPr>
                </a:tc>
                <a:tc>
                  <a:txBody>
                    <a:bodyPr/>
                    <a:lstStyle/>
                    <a:p>
                      <a:pPr algn="ctr" fontAlgn="b"/>
                      <a:r>
                        <a:rPr lang="fa-IR" sz="1400" b="1" i="0" u="none" strike="noStrike" dirty="0" smtClean="0">
                          <a:solidFill>
                            <a:srgbClr val="000000"/>
                          </a:solidFill>
                          <a:latin typeface="Calibri"/>
                          <a:cs typeface="B Nazanin" pitchFamily="2" charset="-78"/>
                        </a:rPr>
                        <a:t>2</a:t>
                      </a:r>
                      <a:endParaRPr lang="en-US" sz="1400" b="1" i="0" u="none" strike="noStrike" dirty="0">
                        <a:solidFill>
                          <a:srgbClr val="000000"/>
                        </a:solidFill>
                        <a:latin typeface="Calibri"/>
                        <a:cs typeface="B Nazanin" pitchFamily="2" charset="-78"/>
                      </a:endParaRPr>
                    </a:p>
                  </a:txBody>
                  <a:tcPr marL="9525" marR="9525" marT="9525"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5">
                        <a:lumMod val="20000"/>
                        <a:lumOff val="80000"/>
                      </a:schemeClr>
                    </a:solidFill>
                  </a:tcPr>
                </a:tc>
                <a:tc>
                  <a:txBody>
                    <a:bodyPr/>
                    <a:lstStyle/>
                    <a:p>
                      <a:pPr marL="0" marR="0" algn="ctr" rtl="1">
                        <a:lnSpc>
                          <a:spcPct val="115000"/>
                        </a:lnSpc>
                        <a:spcBef>
                          <a:spcPts val="0"/>
                        </a:spcBef>
                        <a:spcAft>
                          <a:spcPts val="1000"/>
                        </a:spcAft>
                      </a:pPr>
                      <a:r>
                        <a:rPr lang="fa-IR" sz="1400" b="1" dirty="0" smtClean="0">
                          <a:latin typeface="Calibri"/>
                          <a:ea typeface="Times New Roman"/>
                          <a:cs typeface="B Nazanin" pitchFamily="2" charset="-78"/>
                        </a:rPr>
                        <a:t>1</a:t>
                      </a:r>
                      <a:endParaRPr lang="en-US" sz="1400" b="1" dirty="0">
                        <a:latin typeface="Calibri"/>
                        <a:ea typeface="Times New Roman"/>
                        <a:cs typeface="B Nazanin" pitchFamily="2" charset="-78"/>
                      </a:endParaRPr>
                    </a:p>
                  </a:txBody>
                  <a:tcPr marL="4007" marR="4007" marT="4004"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5">
                        <a:lumMod val="20000"/>
                        <a:lumOff val="80000"/>
                      </a:schemeClr>
                    </a:solidFill>
                  </a:tcPr>
                </a:tc>
                <a:tc>
                  <a:txBody>
                    <a:bodyPr/>
                    <a:lstStyle/>
                    <a:p>
                      <a:pPr marL="0" marR="0" algn="ctr" rtl="1">
                        <a:lnSpc>
                          <a:spcPct val="115000"/>
                        </a:lnSpc>
                        <a:spcBef>
                          <a:spcPts val="0"/>
                        </a:spcBef>
                        <a:spcAft>
                          <a:spcPts val="1000"/>
                        </a:spcAft>
                      </a:pPr>
                      <a:r>
                        <a:rPr lang="fa-IR" sz="1400" b="1" dirty="0" smtClean="0">
                          <a:latin typeface="Calibri"/>
                          <a:ea typeface="Times New Roman"/>
                          <a:cs typeface="B Nazanin" pitchFamily="2" charset="-78"/>
                        </a:rPr>
                        <a:t>0</a:t>
                      </a:r>
                      <a:endParaRPr lang="en-US" sz="1400" b="1" dirty="0">
                        <a:latin typeface="Calibri"/>
                        <a:ea typeface="Times New Roman"/>
                        <a:cs typeface="B Nazanin" pitchFamily="2" charset="-78"/>
                      </a:endParaRPr>
                    </a:p>
                  </a:txBody>
                  <a:tcPr marL="4007" marR="4007" marT="4004"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5">
                        <a:lumMod val="20000"/>
                        <a:lumOff val="80000"/>
                      </a:schemeClr>
                    </a:solidFill>
                  </a:tcPr>
                </a:tc>
                <a:tc>
                  <a:txBody>
                    <a:bodyPr/>
                    <a:lstStyle/>
                    <a:p>
                      <a:pPr marL="0" marR="0" algn="ctr" rtl="1">
                        <a:lnSpc>
                          <a:spcPct val="115000"/>
                        </a:lnSpc>
                        <a:spcBef>
                          <a:spcPts val="0"/>
                        </a:spcBef>
                        <a:spcAft>
                          <a:spcPts val="1000"/>
                        </a:spcAft>
                      </a:pPr>
                      <a:r>
                        <a:rPr lang="fa-IR" sz="1400" b="1" dirty="0" smtClean="0">
                          <a:latin typeface="Calibri"/>
                          <a:ea typeface="Times New Roman"/>
                          <a:cs typeface="B Nazanin" pitchFamily="2" charset="-78"/>
                        </a:rPr>
                        <a:t>0</a:t>
                      </a:r>
                      <a:endParaRPr lang="en-US" sz="1400" b="1" dirty="0">
                        <a:latin typeface="Calibri"/>
                        <a:ea typeface="Times New Roman"/>
                        <a:cs typeface="B Nazanin" pitchFamily="2" charset="-78"/>
                      </a:endParaRPr>
                    </a:p>
                  </a:txBody>
                  <a:tcPr marL="4007" marR="4007" marT="4004"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5">
                        <a:lumMod val="20000"/>
                        <a:lumOff val="80000"/>
                      </a:schemeClr>
                    </a:solidFill>
                  </a:tcPr>
                </a:tc>
                <a:tc>
                  <a:txBody>
                    <a:bodyPr/>
                    <a:lstStyle/>
                    <a:p>
                      <a:pPr marL="0" marR="0" algn="ctr">
                        <a:lnSpc>
                          <a:spcPct val="115000"/>
                        </a:lnSpc>
                        <a:spcBef>
                          <a:spcPts val="0"/>
                        </a:spcBef>
                        <a:spcAft>
                          <a:spcPts val="1000"/>
                        </a:spcAft>
                      </a:pPr>
                      <a:r>
                        <a:rPr lang="ar-DZ" sz="1400" b="1" dirty="0">
                          <a:latin typeface="Calibri"/>
                          <a:ea typeface="Times New Roman"/>
                          <a:cs typeface="B Nazanin" pitchFamily="2" charset="-78"/>
                        </a:rPr>
                        <a:t>نمین   </a:t>
                      </a:r>
                      <a:endParaRPr lang="en-US" sz="1400" dirty="0">
                        <a:latin typeface="Calibri"/>
                        <a:ea typeface="Times New Roman"/>
                        <a:cs typeface="B Nazanin" pitchFamily="2" charset="-78"/>
                      </a:endParaRPr>
                    </a:p>
                  </a:txBody>
                  <a:tcPr marL="4007" marR="4007" marT="400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extLst>
                  <a:ext uri="{0D108BD9-81ED-4DB2-BD59-A6C34878D82A}">
                    <a16:rowId xmlns="" xmlns:a16="http://schemas.microsoft.com/office/drawing/2014/main" val="10007"/>
                  </a:ext>
                </a:extLst>
              </a:tr>
              <a:tr h="240500">
                <a:tc>
                  <a:txBody>
                    <a:bodyPr/>
                    <a:lstStyle/>
                    <a:p>
                      <a:pPr marL="0" marR="0" algn="ctr" rtl="1">
                        <a:lnSpc>
                          <a:spcPct val="115000"/>
                        </a:lnSpc>
                        <a:spcBef>
                          <a:spcPts val="0"/>
                        </a:spcBef>
                        <a:spcAft>
                          <a:spcPts val="1000"/>
                        </a:spcAft>
                      </a:pPr>
                      <a:r>
                        <a:rPr lang="fa-IR" sz="1400" b="1" dirty="0" smtClean="0">
                          <a:latin typeface="Calibri"/>
                          <a:ea typeface="Times New Roman"/>
                          <a:cs typeface="B Nazanin" pitchFamily="2" charset="-78"/>
                        </a:rPr>
                        <a:t>2</a:t>
                      </a:r>
                      <a:endParaRPr lang="en-US" sz="1400" dirty="0">
                        <a:latin typeface="Calibri"/>
                        <a:ea typeface="Times New Roman"/>
                        <a:cs typeface="B Nazanin" pitchFamily="2" charset="-78"/>
                      </a:endParaRPr>
                    </a:p>
                  </a:txBody>
                  <a:tcPr marL="4007" marR="4007" marT="400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c>
                  <a:txBody>
                    <a:bodyPr/>
                    <a:lstStyle/>
                    <a:p>
                      <a:pPr marL="0" marR="0" algn="ctr" rtl="1">
                        <a:lnSpc>
                          <a:spcPct val="115000"/>
                        </a:lnSpc>
                        <a:spcBef>
                          <a:spcPts val="0"/>
                        </a:spcBef>
                        <a:spcAft>
                          <a:spcPts val="1000"/>
                        </a:spcAft>
                      </a:pPr>
                      <a:r>
                        <a:rPr lang="fa-IR" sz="1400" b="1" dirty="0" smtClean="0">
                          <a:latin typeface="Calibri"/>
                          <a:ea typeface="Times New Roman"/>
                          <a:cs typeface="B Nazanin" pitchFamily="2" charset="-78"/>
                        </a:rPr>
                        <a:t>17</a:t>
                      </a:r>
                      <a:endParaRPr lang="en-US" sz="1400" dirty="0">
                        <a:latin typeface="Calibri"/>
                        <a:ea typeface="Times New Roman"/>
                        <a:cs typeface="B Nazanin" pitchFamily="2" charset="-78"/>
                      </a:endParaRPr>
                    </a:p>
                  </a:txBody>
                  <a:tcPr marL="4007" marR="4007" marT="400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c>
                  <a:txBody>
                    <a:bodyPr/>
                    <a:lstStyle/>
                    <a:p>
                      <a:pPr marL="0" marR="0" algn="ctr" rtl="1">
                        <a:lnSpc>
                          <a:spcPct val="115000"/>
                        </a:lnSpc>
                        <a:spcBef>
                          <a:spcPts val="0"/>
                        </a:spcBef>
                        <a:spcAft>
                          <a:spcPts val="1000"/>
                        </a:spcAft>
                      </a:pPr>
                      <a:r>
                        <a:rPr lang="fa-IR" sz="1400" b="1" dirty="0" smtClean="0">
                          <a:latin typeface="Calibri"/>
                          <a:ea typeface="Times New Roman"/>
                          <a:cs typeface="B Nazanin" pitchFamily="2" charset="-78"/>
                        </a:rPr>
                        <a:t>1</a:t>
                      </a:r>
                      <a:endParaRPr lang="en-US" sz="1400" b="1" dirty="0">
                        <a:latin typeface="Calibri"/>
                        <a:ea typeface="Times New Roman"/>
                        <a:cs typeface="B Nazanin" pitchFamily="2" charset="-78"/>
                      </a:endParaRPr>
                    </a:p>
                  </a:txBody>
                  <a:tcPr marL="4007" marR="4007" marT="400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c>
                  <a:txBody>
                    <a:bodyPr/>
                    <a:lstStyle/>
                    <a:p>
                      <a:pPr marL="0" marR="0" algn="ctr" rtl="1">
                        <a:lnSpc>
                          <a:spcPct val="115000"/>
                        </a:lnSpc>
                        <a:spcBef>
                          <a:spcPts val="0"/>
                        </a:spcBef>
                        <a:spcAft>
                          <a:spcPts val="1000"/>
                        </a:spcAft>
                      </a:pPr>
                      <a:r>
                        <a:rPr lang="fa-IR" sz="1400" b="1" dirty="0" smtClean="0">
                          <a:latin typeface="Calibri"/>
                          <a:ea typeface="Times New Roman"/>
                          <a:cs typeface="B Nazanin" pitchFamily="2" charset="-78"/>
                        </a:rPr>
                        <a:t>1</a:t>
                      </a:r>
                      <a:endParaRPr lang="en-US" sz="1400" b="1" dirty="0">
                        <a:latin typeface="Calibri"/>
                        <a:ea typeface="Times New Roman"/>
                        <a:cs typeface="B Nazanin" pitchFamily="2" charset="-78"/>
                      </a:endParaRPr>
                    </a:p>
                  </a:txBody>
                  <a:tcPr marL="4007" marR="4007" marT="400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c>
                  <a:txBody>
                    <a:bodyPr/>
                    <a:lstStyle/>
                    <a:p>
                      <a:pPr marL="0" marR="0" algn="ctr" rtl="1">
                        <a:lnSpc>
                          <a:spcPct val="115000"/>
                        </a:lnSpc>
                        <a:spcBef>
                          <a:spcPts val="0"/>
                        </a:spcBef>
                        <a:spcAft>
                          <a:spcPts val="1000"/>
                        </a:spcAft>
                      </a:pPr>
                      <a:r>
                        <a:rPr lang="fa-IR" sz="1400" b="1" dirty="0" smtClean="0">
                          <a:latin typeface="Calibri"/>
                          <a:ea typeface="Times New Roman"/>
                          <a:cs typeface="B Nazanin" pitchFamily="2" charset="-78"/>
                        </a:rPr>
                        <a:t>0</a:t>
                      </a:r>
                      <a:endParaRPr lang="en-US" sz="1400" b="1" dirty="0">
                        <a:latin typeface="Calibri"/>
                        <a:ea typeface="Times New Roman"/>
                        <a:cs typeface="B Nazanin" pitchFamily="2" charset="-78"/>
                      </a:endParaRPr>
                    </a:p>
                  </a:txBody>
                  <a:tcPr marL="4007" marR="4007" marT="400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c>
                  <a:txBody>
                    <a:bodyPr/>
                    <a:lstStyle/>
                    <a:p>
                      <a:pPr algn="ctr" fontAlgn="b"/>
                      <a:r>
                        <a:rPr lang="fa-IR" sz="1400" b="1" i="0" u="none" strike="noStrike" dirty="0" smtClean="0">
                          <a:solidFill>
                            <a:srgbClr val="000000"/>
                          </a:solidFill>
                          <a:latin typeface="Calibri"/>
                          <a:cs typeface="B Nazanin" pitchFamily="2" charset="-78"/>
                        </a:rPr>
                        <a:t>0</a:t>
                      </a:r>
                      <a:endParaRPr lang="en-US" sz="1400" b="1" i="0" u="none" strike="noStrike" dirty="0">
                        <a:solidFill>
                          <a:srgbClr val="000000"/>
                        </a:solidFill>
                        <a:latin typeface="Calibri"/>
                        <a:cs typeface="B Nazanin" pitchFamily="2" charset="-78"/>
                      </a:endParaRPr>
                    </a:p>
                  </a:txBody>
                  <a:tcPr marL="9525" marR="9525" marT="9525"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5">
                        <a:lumMod val="20000"/>
                        <a:lumOff val="80000"/>
                      </a:schemeClr>
                    </a:solidFill>
                  </a:tcPr>
                </a:tc>
                <a:tc>
                  <a:txBody>
                    <a:bodyPr/>
                    <a:lstStyle/>
                    <a:p>
                      <a:pPr algn="ctr" fontAlgn="b"/>
                      <a:r>
                        <a:rPr lang="fa-IR" sz="1400" b="1" i="0" u="none" strike="noStrike" dirty="0" smtClean="0">
                          <a:solidFill>
                            <a:srgbClr val="000000"/>
                          </a:solidFill>
                          <a:latin typeface="Calibri"/>
                          <a:cs typeface="B Nazanin" pitchFamily="2" charset="-78"/>
                        </a:rPr>
                        <a:t>2</a:t>
                      </a:r>
                      <a:endParaRPr lang="en-US" sz="1400" b="1" i="0" u="none" strike="noStrike" dirty="0">
                        <a:solidFill>
                          <a:srgbClr val="000000"/>
                        </a:solidFill>
                        <a:latin typeface="Calibri"/>
                        <a:cs typeface="B Nazanin" pitchFamily="2" charset="-78"/>
                      </a:endParaRPr>
                    </a:p>
                  </a:txBody>
                  <a:tcPr marL="9525" marR="9525" marT="9525"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5">
                        <a:lumMod val="20000"/>
                        <a:lumOff val="80000"/>
                      </a:schemeClr>
                    </a:solidFill>
                  </a:tcPr>
                </a:tc>
                <a:tc>
                  <a:txBody>
                    <a:bodyPr/>
                    <a:lstStyle/>
                    <a:p>
                      <a:pPr marL="0" marR="0" algn="ctr" rtl="1">
                        <a:lnSpc>
                          <a:spcPct val="115000"/>
                        </a:lnSpc>
                        <a:spcBef>
                          <a:spcPts val="0"/>
                        </a:spcBef>
                        <a:spcAft>
                          <a:spcPts val="1000"/>
                        </a:spcAft>
                      </a:pPr>
                      <a:r>
                        <a:rPr lang="fa-IR" sz="1400" b="1" dirty="0" smtClean="0">
                          <a:latin typeface="Calibri"/>
                          <a:ea typeface="Times New Roman"/>
                          <a:cs typeface="B Nazanin" pitchFamily="2" charset="-78"/>
                        </a:rPr>
                        <a:t>0</a:t>
                      </a:r>
                      <a:endParaRPr lang="en-US" sz="1400" b="1" dirty="0">
                        <a:latin typeface="Calibri"/>
                        <a:ea typeface="Times New Roman"/>
                        <a:cs typeface="B Nazanin" pitchFamily="2" charset="-78"/>
                      </a:endParaRPr>
                    </a:p>
                  </a:txBody>
                  <a:tcPr marL="4007" marR="4007" marT="4004"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5">
                        <a:lumMod val="20000"/>
                        <a:lumOff val="80000"/>
                      </a:schemeClr>
                    </a:solidFill>
                  </a:tcPr>
                </a:tc>
                <a:tc>
                  <a:txBody>
                    <a:bodyPr/>
                    <a:lstStyle/>
                    <a:p>
                      <a:pPr marL="0" marR="0" algn="ctr" rtl="1">
                        <a:lnSpc>
                          <a:spcPct val="115000"/>
                        </a:lnSpc>
                        <a:spcBef>
                          <a:spcPts val="0"/>
                        </a:spcBef>
                        <a:spcAft>
                          <a:spcPts val="1000"/>
                        </a:spcAft>
                      </a:pPr>
                      <a:r>
                        <a:rPr lang="fa-IR" sz="1400" b="1" dirty="0" smtClean="0">
                          <a:latin typeface="Calibri"/>
                          <a:ea typeface="Times New Roman"/>
                          <a:cs typeface="B Nazanin" pitchFamily="2" charset="-78"/>
                        </a:rPr>
                        <a:t>0</a:t>
                      </a:r>
                      <a:endParaRPr lang="en-US" sz="1400" b="1" dirty="0">
                        <a:latin typeface="Calibri"/>
                        <a:ea typeface="Times New Roman"/>
                        <a:cs typeface="B Nazanin" pitchFamily="2" charset="-78"/>
                      </a:endParaRPr>
                    </a:p>
                  </a:txBody>
                  <a:tcPr marL="4007" marR="4007" marT="4004"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5">
                        <a:lumMod val="20000"/>
                        <a:lumOff val="80000"/>
                      </a:schemeClr>
                    </a:solidFill>
                  </a:tcPr>
                </a:tc>
                <a:tc>
                  <a:txBody>
                    <a:bodyPr/>
                    <a:lstStyle/>
                    <a:p>
                      <a:pPr marL="0" marR="0" algn="ctr" rtl="1">
                        <a:lnSpc>
                          <a:spcPct val="115000"/>
                        </a:lnSpc>
                        <a:spcBef>
                          <a:spcPts val="0"/>
                        </a:spcBef>
                        <a:spcAft>
                          <a:spcPts val="1000"/>
                        </a:spcAft>
                      </a:pPr>
                      <a:r>
                        <a:rPr lang="fa-IR" sz="1400" b="1" dirty="0" smtClean="0">
                          <a:latin typeface="Calibri"/>
                          <a:ea typeface="Times New Roman"/>
                          <a:cs typeface="B Nazanin" pitchFamily="2" charset="-78"/>
                        </a:rPr>
                        <a:t>0</a:t>
                      </a:r>
                      <a:endParaRPr lang="en-US" sz="1400" b="1" dirty="0">
                        <a:latin typeface="Calibri"/>
                        <a:ea typeface="Times New Roman"/>
                        <a:cs typeface="B Nazanin" pitchFamily="2" charset="-78"/>
                      </a:endParaRPr>
                    </a:p>
                  </a:txBody>
                  <a:tcPr marL="4007" marR="4007" marT="4004"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5">
                        <a:lumMod val="20000"/>
                        <a:lumOff val="80000"/>
                      </a:schemeClr>
                    </a:solidFill>
                  </a:tcPr>
                </a:tc>
                <a:tc>
                  <a:txBody>
                    <a:bodyPr/>
                    <a:lstStyle/>
                    <a:p>
                      <a:pPr marL="0" marR="0" algn="ctr">
                        <a:lnSpc>
                          <a:spcPct val="115000"/>
                        </a:lnSpc>
                        <a:spcBef>
                          <a:spcPts val="0"/>
                        </a:spcBef>
                        <a:spcAft>
                          <a:spcPts val="1000"/>
                        </a:spcAft>
                      </a:pPr>
                      <a:r>
                        <a:rPr lang="ar-DZ" sz="1400" b="1" dirty="0">
                          <a:latin typeface="Calibri"/>
                          <a:ea typeface="Times New Roman"/>
                          <a:cs typeface="B Nazanin" pitchFamily="2" charset="-78"/>
                        </a:rPr>
                        <a:t>سرعین   </a:t>
                      </a:r>
                      <a:endParaRPr lang="en-US" sz="1400" dirty="0">
                        <a:latin typeface="Calibri"/>
                        <a:ea typeface="Times New Roman"/>
                        <a:cs typeface="B Nazanin" pitchFamily="2" charset="-78"/>
                      </a:endParaRPr>
                    </a:p>
                  </a:txBody>
                  <a:tcPr marL="4007" marR="4007" marT="400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extLst>
                  <a:ext uri="{0D108BD9-81ED-4DB2-BD59-A6C34878D82A}">
                    <a16:rowId xmlns="" xmlns:a16="http://schemas.microsoft.com/office/drawing/2014/main" val="10008"/>
                  </a:ext>
                </a:extLst>
              </a:tr>
              <a:tr h="265094">
                <a:tc>
                  <a:txBody>
                    <a:bodyPr/>
                    <a:lstStyle/>
                    <a:p>
                      <a:pPr marL="0" marR="0" algn="ctr" rtl="1">
                        <a:lnSpc>
                          <a:spcPct val="115000"/>
                        </a:lnSpc>
                        <a:spcBef>
                          <a:spcPts val="0"/>
                        </a:spcBef>
                        <a:spcAft>
                          <a:spcPts val="1000"/>
                        </a:spcAft>
                      </a:pPr>
                      <a:r>
                        <a:rPr lang="fa-IR" sz="1400" b="1" dirty="0" smtClean="0">
                          <a:latin typeface="Calibri"/>
                          <a:ea typeface="Times New Roman"/>
                          <a:cs typeface="B Nazanin" pitchFamily="2" charset="-78"/>
                        </a:rPr>
                        <a:t>7 </a:t>
                      </a:r>
                      <a:endParaRPr lang="en-US" sz="1400" dirty="0">
                        <a:latin typeface="Calibri"/>
                        <a:ea typeface="Times New Roman"/>
                        <a:cs typeface="B Nazanin" pitchFamily="2" charset="-78"/>
                      </a:endParaRPr>
                    </a:p>
                  </a:txBody>
                  <a:tcPr marL="4007" marR="4007" marT="400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c>
                  <a:txBody>
                    <a:bodyPr/>
                    <a:lstStyle/>
                    <a:p>
                      <a:pPr marL="0" marR="0" algn="ctr" rtl="1">
                        <a:lnSpc>
                          <a:spcPct val="115000"/>
                        </a:lnSpc>
                        <a:spcBef>
                          <a:spcPts val="0"/>
                        </a:spcBef>
                        <a:spcAft>
                          <a:spcPts val="1000"/>
                        </a:spcAft>
                      </a:pPr>
                      <a:r>
                        <a:rPr lang="fa-IR" sz="1400" b="1" dirty="0" smtClean="0">
                          <a:latin typeface="Calibri"/>
                          <a:ea typeface="Times New Roman"/>
                          <a:cs typeface="B Nazanin" pitchFamily="2" charset="-78"/>
                        </a:rPr>
                        <a:t>34</a:t>
                      </a:r>
                      <a:endParaRPr lang="en-US" sz="1400" dirty="0">
                        <a:latin typeface="Calibri"/>
                        <a:ea typeface="Times New Roman"/>
                        <a:cs typeface="B Nazanin" pitchFamily="2" charset="-78"/>
                      </a:endParaRPr>
                    </a:p>
                  </a:txBody>
                  <a:tcPr marL="4007" marR="4007" marT="400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c>
                  <a:txBody>
                    <a:bodyPr/>
                    <a:lstStyle/>
                    <a:p>
                      <a:pPr marL="0" marR="0" algn="ctr" rtl="1">
                        <a:lnSpc>
                          <a:spcPct val="115000"/>
                        </a:lnSpc>
                        <a:spcBef>
                          <a:spcPts val="0"/>
                        </a:spcBef>
                        <a:spcAft>
                          <a:spcPts val="1000"/>
                        </a:spcAft>
                      </a:pPr>
                      <a:r>
                        <a:rPr lang="fa-IR" sz="1400" b="1" dirty="0" smtClean="0">
                          <a:latin typeface="Calibri"/>
                          <a:ea typeface="Times New Roman"/>
                          <a:cs typeface="B Nazanin" pitchFamily="2" charset="-78"/>
                        </a:rPr>
                        <a:t>0</a:t>
                      </a:r>
                      <a:endParaRPr lang="en-US" sz="1400" b="1" dirty="0">
                        <a:latin typeface="Calibri"/>
                        <a:ea typeface="Times New Roman"/>
                        <a:cs typeface="B Nazanin" pitchFamily="2" charset="-78"/>
                      </a:endParaRPr>
                    </a:p>
                  </a:txBody>
                  <a:tcPr marL="4007" marR="4007" marT="400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c>
                  <a:txBody>
                    <a:bodyPr/>
                    <a:lstStyle/>
                    <a:p>
                      <a:pPr marL="0" marR="0" algn="ctr" rtl="1">
                        <a:lnSpc>
                          <a:spcPct val="115000"/>
                        </a:lnSpc>
                        <a:spcBef>
                          <a:spcPts val="0"/>
                        </a:spcBef>
                        <a:spcAft>
                          <a:spcPts val="1000"/>
                        </a:spcAft>
                      </a:pPr>
                      <a:r>
                        <a:rPr lang="fa-IR" sz="1400" b="1" dirty="0" smtClean="0">
                          <a:latin typeface="Calibri"/>
                          <a:ea typeface="Times New Roman"/>
                          <a:cs typeface="B Nazanin" pitchFamily="2" charset="-78"/>
                        </a:rPr>
                        <a:t>0</a:t>
                      </a:r>
                      <a:endParaRPr lang="en-US" sz="1400" b="1" dirty="0">
                        <a:latin typeface="Calibri"/>
                        <a:ea typeface="Times New Roman"/>
                        <a:cs typeface="B Nazanin" pitchFamily="2" charset="-78"/>
                      </a:endParaRPr>
                    </a:p>
                  </a:txBody>
                  <a:tcPr marL="4007" marR="4007" marT="400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c>
                  <a:txBody>
                    <a:bodyPr/>
                    <a:lstStyle/>
                    <a:p>
                      <a:pPr marL="0" marR="0" algn="ctr" rtl="1">
                        <a:lnSpc>
                          <a:spcPct val="115000"/>
                        </a:lnSpc>
                        <a:spcBef>
                          <a:spcPts val="0"/>
                        </a:spcBef>
                        <a:spcAft>
                          <a:spcPts val="1000"/>
                        </a:spcAft>
                      </a:pPr>
                      <a:r>
                        <a:rPr lang="fa-IR" sz="1400" b="1" dirty="0" smtClean="0">
                          <a:latin typeface="Calibri"/>
                          <a:ea typeface="Times New Roman"/>
                          <a:cs typeface="B Nazanin" pitchFamily="2" charset="-78"/>
                        </a:rPr>
                        <a:t>0</a:t>
                      </a:r>
                      <a:endParaRPr lang="en-US" sz="1400" b="1" dirty="0">
                        <a:latin typeface="Calibri"/>
                        <a:ea typeface="Times New Roman"/>
                        <a:cs typeface="B Nazanin" pitchFamily="2" charset="-78"/>
                      </a:endParaRPr>
                    </a:p>
                  </a:txBody>
                  <a:tcPr marL="4007" marR="4007" marT="400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c>
                  <a:txBody>
                    <a:bodyPr/>
                    <a:lstStyle/>
                    <a:p>
                      <a:pPr algn="ctr" fontAlgn="b"/>
                      <a:r>
                        <a:rPr lang="fa-IR" sz="1400" b="1" i="0" u="none" strike="noStrike" dirty="0" smtClean="0">
                          <a:solidFill>
                            <a:srgbClr val="000000"/>
                          </a:solidFill>
                          <a:latin typeface="Calibri"/>
                          <a:cs typeface="B Nazanin" pitchFamily="2" charset="-78"/>
                        </a:rPr>
                        <a:t>1</a:t>
                      </a:r>
                      <a:endParaRPr lang="en-US" sz="1400" b="1" i="0" u="none" strike="noStrike" dirty="0">
                        <a:solidFill>
                          <a:srgbClr val="000000"/>
                        </a:solidFill>
                        <a:latin typeface="Calibri"/>
                        <a:cs typeface="B Nazanin" pitchFamily="2" charset="-78"/>
                      </a:endParaRPr>
                    </a:p>
                  </a:txBody>
                  <a:tcPr marL="9525" marR="9525" marT="9525"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5">
                        <a:lumMod val="20000"/>
                        <a:lumOff val="80000"/>
                      </a:schemeClr>
                    </a:solidFill>
                  </a:tcPr>
                </a:tc>
                <a:tc>
                  <a:txBody>
                    <a:bodyPr/>
                    <a:lstStyle/>
                    <a:p>
                      <a:pPr algn="ctr" fontAlgn="b"/>
                      <a:r>
                        <a:rPr lang="fa-IR" sz="1400" b="1" i="0" u="none" strike="noStrike" dirty="0" smtClean="0">
                          <a:solidFill>
                            <a:srgbClr val="000000"/>
                          </a:solidFill>
                          <a:latin typeface="Calibri"/>
                          <a:cs typeface="B Nazanin" pitchFamily="2" charset="-78"/>
                        </a:rPr>
                        <a:t>4</a:t>
                      </a:r>
                      <a:endParaRPr lang="en-US" sz="1400" b="1" i="0" u="none" strike="noStrike" dirty="0">
                        <a:solidFill>
                          <a:srgbClr val="000000"/>
                        </a:solidFill>
                        <a:latin typeface="Calibri"/>
                        <a:cs typeface="B Nazanin" pitchFamily="2" charset="-78"/>
                      </a:endParaRPr>
                    </a:p>
                  </a:txBody>
                  <a:tcPr marL="9525" marR="9525" marT="9525"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5">
                        <a:lumMod val="20000"/>
                        <a:lumOff val="80000"/>
                      </a:schemeClr>
                    </a:solidFill>
                  </a:tcPr>
                </a:tc>
                <a:tc>
                  <a:txBody>
                    <a:bodyPr/>
                    <a:lstStyle/>
                    <a:p>
                      <a:pPr marL="0" marR="0" algn="ctr" rtl="1">
                        <a:lnSpc>
                          <a:spcPct val="115000"/>
                        </a:lnSpc>
                        <a:spcBef>
                          <a:spcPts val="0"/>
                        </a:spcBef>
                        <a:spcAft>
                          <a:spcPts val="1000"/>
                        </a:spcAft>
                      </a:pPr>
                      <a:r>
                        <a:rPr lang="fa-IR" sz="1400" b="1" dirty="0" smtClean="0">
                          <a:latin typeface="Calibri"/>
                          <a:ea typeface="Times New Roman"/>
                          <a:cs typeface="B Nazanin" pitchFamily="2" charset="-78"/>
                        </a:rPr>
                        <a:t>0</a:t>
                      </a:r>
                      <a:endParaRPr lang="en-US" sz="1400" b="1" dirty="0">
                        <a:latin typeface="Calibri"/>
                        <a:ea typeface="Times New Roman"/>
                        <a:cs typeface="B Nazanin" pitchFamily="2" charset="-78"/>
                      </a:endParaRPr>
                    </a:p>
                  </a:txBody>
                  <a:tcPr marL="4007" marR="4007" marT="4004"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5">
                        <a:lumMod val="20000"/>
                        <a:lumOff val="80000"/>
                      </a:schemeClr>
                    </a:solidFill>
                  </a:tcPr>
                </a:tc>
                <a:tc>
                  <a:txBody>
                    <a:bodyPr/>
                    <a:lstStyle/>
                    <a:p>
                      <a:pPr marL="0" marR="0" algn="ctr" rtl="1">
                        <a:lnSpc>
                          <a:spcPct val="115000"/>
                        </a:lnSpc>
                        <a:spcBef>
                          <a:spcPts val="0"/>
                        </a:spcBef>
                        <a:spcAft>
                          <a:spcPts val="1000"/>
                        </a:spcAft>
                      </a:pPr>
                      <a:r>
                        <a:rPr lang="fa-IR" sz="1400" b="1" dirty="0" smtClean="0">
                          <a:latin typeface="Calibri"/>
                          <a:ea typeface="Times New Roman"/>
                          <a:cs typeface="B Nazanin" pitchFamily="2" charset="-78"/>
                        </a:rPr>
                        <a:t>1</a:t>
                      </a:r>
                      <a:endParaRPr lang="en-US" sz="1400" b="1" dirty="0">
                        <a:latin typeface="Calibri"/>
                        <a:ea typeface="Times New Roman"/>
                        <a:cs typeface="B Nazanin" pitchFamily="2" charset="-78"/>
                      </a:endParaRPr>
                    </a:p>
                  </a:txBody>
                  <a:tcPr marL="4007" marR="4007" marT="4004"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5">
                        <a:lumMod val="20000"/>
                        <a:lumOff val="80000"/>
                      </a:schemeClr>
                    </a:solidFill>
                  </a:tcPr>
                </a:tc>
                <a:tc>
                  <a:txBody>
                    <a:bodyPr/>
                    <a:lstStyle/>
                    <a:p>
                      <a:pPr marL="0" marR="0" algn="ctr" rtl="1">
                        <a:lnSpc>
                          <a:spcPct val="115000"/>
                        </a:lnSpc>
                        <a:spcBef>
                          <a:spcPts val="0"/>
                        </a:spcBef>
                        <a:spcAft>
                          <a:spcPts val="1000"/>
                        </a:spcAft>
                      </a:pPr>
                      <a:r>
                        <a:rPr lang="fa-IR" sz="1400" b="1" dirty="0" smtClean="0">
                          <a:latin typeface="Calibri"/>
                          <a:ea typeface="Times New Roman"/>
                          <a:cs typeface="B Nazanin" pitchFamily="2" charset="-78"/>
                        </a:rPr>
                        <a:t>0</a:t>
                      </a:r>
                      <a:endParaRPr lang="en-US" sz="1400" b="1" dirty="0">
                        <a:latin typeface="Calibri"/>
                        <a:ea typeface="Times New Roman"/>
                        <a:cs typeface="B Nazanin" pitchFamily="2" charset="-78"/>
                      </a:endParaRPr>
                    </a:p>
                  </a:txBody>
                  <a:tcPr marL="4007" marR="4007" marT="4004"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5">
                        <a:lumMod val="20000"/>
                        <a:lumOff val="80000"/>
                      </a:schemeClr>
                    </a:solidFill>
                  </a:tcPr>
                </a:tc>
                <a:tc>
                  <a:txBody>
                    <a:bodyPr/>
                    <a:lstStyle/>
                    <a:p>
                      <a:pPr marL="0" marR="0" algn="ctr">
                        <a:lnSpc>
                          <a:spcPct val="115000"/>
                        </a:lnSpc>
                        <a:spcBef>
                          <a:spcPts val="0"/>
                        </a:spcBef>
                        <a:spcAft>
                          <a:spcPts val="1000"/>
                        </a:spcAft>
                      </a:pPr>
                      <a:r>
                        <a:rPr lang="ar-DZ" sz="1400" b="1" dirty="0">
                          <a:latin typeface="Calibri"/>
                          <a:ea typeface="Times New Roman"/>
                          <a:cs typeface="B Nazanin" pitchFamily="2" charset="-78"/>
                        </a:rPr>
                        <a:t>کوثر   </a:t>
                      </a:r>
                      <a:endParaRPr lang="en-US" sz="1400" dirty="0">
                        <a:latin typeface="Calibri"/>
                        <a:ea typeface="Times New Roman"/>
                        <a:cs typeface="B Nazanin" pitchFamily="2" charset="-78"/>
                      </a:endParaRPr>
                    </a:p>
                  </a:txBody>
                  <a:tcPr marL="4007" marR="4007" marT="400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extLst>
                  <a:ext uri="{0D108BD9-81ED-4DB2-BD59-A6C34878D82A}">
                    <a16:rowId xmlns="" xmlns:a16="http://schemas.microsoft.com/office/drawing/2014/main" val="10009"/>
                  </a:ext>
                </a:extLst>
              </a:tr>
              <a:tr h="240500">
                <a:tc>
                  <a:txBody>
                    <a:bodyPr/>
                    <a:lstStyle/>
                    <a:p>
                      <a:pPr marL="0" marR="0" algn="ctr" rtl="1">
                        <a:lnSpc>
                          <a:spcPct val="115000"/>
                        </a:lnSpc>
                        <a:spcBef>
                          <a:spcPts val="0"/>
                        </a:spcBef>
                        <a:spcAft>
                          <a:spcPts val="1000"/>
                        </a:spcAft>
                      </a:pPr>
                      <a:r>
                        <a:rPr lang="fa-IR" sz="1400" b="1" dirty="0" smtClean="0">
                          <a:latin typeface="Calibri"/>
                          <a:ea typeface="Times New Roman"/>
                          <a:cs typeface="B Nazanin" pitchFamily="2" charset="-78"/>
                        </a:rPr>
                        <a:t>9 </a:t>
                      </a:r>
                      <a:endParaRPr lang="en-US" sz="1400" dirty="0">
                        <a:latin typeface="Calibri"/>
                        <a:ea typeface="Times New Roman"/>
                        <a:cs typeface="B Nazanin" pitchFamily="2" charset="-78"/>
                      </a:endParaRPr>
                    </a:p>
                  </a:txBody>
                  <a:tcPr marL="4007" marR="4007" marT="400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c>
                  <a:txBody>
                    <a:bodyPr/>
                    <a:lstStyle/>
                    <a:p>
                      <a:pPr marL="0" marR="0" algn="ctr" rtl="1">
                        <a:lnSpc>
                          <a:spcPct val="115000"/>
                        </a:lnSpc>
                        <a:spcBef>
                          <a:spcPts val="0"/>
                        </a:spcBef>
                        <a:spcAft>
                          <a:spcPts val="1000"/>
                        </a:spcAft>
                      </a:pPr>
                      <a:r>
                        <a:rPr lang="fa-IR" sz="1400" b="1" dirty="0" smtClean="0">
                          <a:latin typeface="Calibri"/>
                          <a:ea typeface="Times New Roman"/>
                          <a:cs typeface="B Nazanin" pitchFamily="2" charset="-78"/>
                        </a:rPr>
                        <a:t>72 </a:t>
                      </a:r>
                      <a:endParaRPr lang="en-US" sz="1400" dirty="0">
                        <a:latin typeface="Calibri"/>
                        <a:ea typeface="Times New Roman"/>
                        <a:cs typeface="B Nazanin" pitchFamily="2" charset="-78"/>
                      </a:endParaRPr>
                    </a:p>
                  </a:txBody>
                  <a:tcPr marL="4007" marR="4007" marT="400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c>
                  <a:txBody>
                    <a:bodyPr/>
                    <a:lstStyle/>
                    <a:p>
                      <a:pPr marL="0" marR="0" algn="ctr" rtl="1">
                        <a:lnSpc>
                          <a:spcPct val="115000"/>
                        </a:lnSpc>
                        <a:spcBef>
                          <a:spcPts val="0"/>
                        </a:spcBef>
                        <a:spcAft>
                          <a:spcPts val="1000"/>
                        </a:spcAft>
                      </a:pPr>
                      <a:r>
                        <a:rPr lang="fa-IR" sz="1400" b="1" dirty="0" smtClean="0">
                          <a:latin typeface="Calibri"/>
                          <a:ea typeface="Times New Roman"/>
                          <a:cs typeface="B Nazanin" pitchFamily="2" charset="-78"/>
                        </a:rPr>
                        <a:t>2</a:t>
                      </a:r>
                      <a:endParaRPr lang="en-US" sz="1400" b="1" dirty="0">
                        <a:latin typeface="Calibri"/>
                        <a:ea typeface="Times New Roman"/>
                        <a:cs typeface="B Nazanin" pitchFamily="2" charset="-78"/>
                      </a:endParaRPr>
                    </a:p>
                  </a:txBody>
                  <a:tcPr marL="4007" marR="4007" marT="400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c>
                  <a:txBody>
                    <a:bodyPr/>
                    <a:lstStyle/>
                    <a:p>
                      <a:pPr marL="0" marR="0" algn="ctr" rtl="1">
                        <a:lnSpc>
                          <a:spcPct val="115000"/>
                        </a:lnSpc>
                        <a:spcBef>
                          <a:spcPts val="0"/>
                        </a:spcBef>
                        <a:spcAft>
                          <a:spcPts val="1000"/>
                        </a:spcAft>
                      </a:pPr>
                      <a:r>
                        <a:rPr lang="fa-IR" sz="1400" b="1" dirty="0" smtClean="0">
                          <a:latin typeface="Calibri"/>
                          <a:ea typeface="Times New Roman"/>
                          <a:cs typeface="B Nazanin" pitchFamily="2" charset="-78"/>
                        </a:rPr>
                        <a:t>1</a:t>
                      </a:r>
                      <a:endParaRPr lang="en-US" sz="1400" b="1" dirty="0">
                        <a:latin typeface="Calibri"/>
                        <a:ea typeface="Times New Roman"/>
                        <a:cs typeface="B Nazanin" pitchFamily="2" charset="-78"/>
                      </a:endParaRPr>
                    </a:p>
                  </a:txBody>
                  <a:tcPr marL="4007" marR="4007" marT="400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c>
                  <a:txBody>
                    <a:bodyPr/>
                    <a:lstStyle/>
                    <a:p>
                      <a:pPr marL="0" marR="0" algn="ctr" rtl="1">
                        <a:lnSpc>
                          <a:spcPct val="115000"/>
                        </a:lnSpc>
                        <a:spcBef>
                          <a:spcPts val="0"/>
                        </a:spcBef>
                        <a:spcAft>
                          <a:spcPts val="1000"/>
                        </a:spcAft>
                      </a:pPr>
                      <a:r>
                        <a:rPr lang="fa-IR" sz="1400" b="1" dirty="0" smtClean="0">
                          <a:latin typeface="Calibri"/>
                          <a:ea typeface="Times New Roman"/>
                          <a:cs typeface="B Nazanin" pitchFamily="2" charset="-78"/>
                        </a:rPr>
                        <a:t>1</a:t>
                      </a:r>
                      <a:endParaRPr lang="en-US" sz="1400" b="1" dirty="0">
                        <a:latin typeface="Calibri"/>
                        <a:ea typeface="Times New Roman"/>
                        <a:cs typeface="B Nazanin" pitchFamily="2" charset="-78"/>
                      </a:endParaRPr>
                    </a:p>
                  </a:txBody>
                  <a:tcPr marL="4007" marR="4007" marT="400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c>
                  <a:txBody>
                    <a:bodyPr/>
                    <a:lstStyle/>
                    <a:p>
                      <a:pPr algn="ctr" fontAlgn="b"/>
                      <a:r>
                        <a:rPr lang="fa-IR" sz="1400" b="1" i="0" u="none" strike="noStrike" dirty="0" smtClean="0">
                          <a:solidFill>
                            <a:srgbClr val="000000"/>
                          </a:solidFill>
                          <a:latin typeface="Calibri"/>
                          <a:cs typeface="B Nazanin" pitchFamily="2" charset="-78"/>
                        </a:rPr>
                        <a:t>9</a:t>
                      </a:r>
                      <a:endParaRPr lang="en-US" sz="1400" b="1" i="0" u="none" strike="noStrike" dirty="0">
                        <a:solidFill>
                          <a:srgbClr val="000000"/>
                        </a:solidFill>
                        <a:latin typeface="Calibri"/>
                        <a:cs typeface="B Nazanin" pitchFamily="2" charset="-78"/>
                      </a:endParaRPr>
                    </a:p>
                  </a:txBody>
                  <a:tcPr marL="9525" marR="9525" marT="9525"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5">
                        <a:lumMod val="20000"/>
                        <a:lumOff val="80000"/>
                      </a:schemeClr>
                    </a:solidFill>
                  </a:tcPr>
                </a:tc>
                <a:tc>
                  <a:txBody>
                    <a:bodyPr/>
                    <a:lstStyle/>
                    <a:p>
                      <a:pPr algn="ctr" fontAlgn="b"/>
                      <a:r>
                        <a:rPr lang="fa-IR" sz="1400" b="1" i="0" u="none" strike="noStrike" dirty="0" smtClean="0">
                          <a:solidFill>
                            <a:srgbClr val="000000"/>
                          </a:solidFill>
                          <a:latin typeface="Calibri"/>
                          <a:cs typeface="B Nazanin" pitchFamily="2" charset="-78"/>
                        </a:rPr>
                        <a:t>10</a:t>
                      </a:r>
                      <a:endParaRPr lang="en-US" sz="1400" b="1" i="0" u="none" strike="noStrike" dirty="0">
                        <a:solidFill>
                          <a:srgbClr val="000000"/>
                        </a:solidFill>
                        <a:latin typeface="Calibri"/>
                        <a:cs typeface="B Nazanin" pitchFamily="2" charset="-78"/>
                      </a:endParaRPr>
                    </a:p>
                  </a:txBody>
                  <a:tcPr marL="9525" marR="9525" marT="9525"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5">
                        <a:lumMod val="20000"/>
                        <a:lumOff val="80000"/>
                      </a:schemeClr>
                    </a:solidFill>
                  </a:tcPr>
                </a:tc>
                <a:tc>
                  <a:txBody>
                    <a:bodyPr/>
                    <a:lstStyle/>
                    <a:p>
                      <a:pPr marL="0" marR="0" algn="ctr" rtl="1">
                        <a:lnSpc>
                          <a:spcPct val="115000"/>
                        </a:lnSpc>
                        <a:spcBef>
                          <a:spcPts val="0"/>
                        </a:spcBef>
                        <a:spcAft>
                          <a:spcPts val="1000"/>
                        </a:spcAft>
                      </a:pPr>
                      <a:r>
                        <a:rPr lang="fa-IR" sz="1400" b="1" dirty="0" smtClean="0">
                          <a:latin typeface="Calibri"/>
                          <a:ea typeface="Times New Roman"/>
                          <a:cs typeface="B Nazanin" pitchFamily="2" charset="-78"/>
                        </a:rPr>
                        <a:t>2</a:t>
                      </a:r>
                      <a:endParaRPr lang="en-US" sz="1400" b="1" dirty="0">
                        <a:latin typeface="Calibri"/>
                        <a:ea typeface="Times New Roman"/>
                        <a:cs typeface="B Nazanin" pitchFamily="2" charset="-78"/>
                      </a:endParaRPr>
                    </a:p>
                  </a:txBody>
                  <a:tcPr marL="4007" marR="4007" marT="4004"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5">
                        <a:lumMod val="20000"/>
                        <a:lumOff val="80000"/>
                      </a:schemeClr>
                    </a:solidFill>
                  </a:tcPr>
                </a:tc>
                <a:tc>
                  <a:txBody>
                    <a:bodyPr/>
                    <a:lstStyle/>
                    <a:p>
                      <a:pPr marL="0" marR="0" algn="ctr" rtl="1">
                        <a:lnSpc>
                          <a:spcPct val="115000"/>
                        </a:lnSpc>
                        <a:spcBef>
                          <a:spcPts val="0"/>
                        </a:spcBef>
                        <a:spcAft>
                          <a:spcPts val="1000"/>
                        </a:spcAft>
                      </a:pPr>
                      <a:r>
                        <a:rPr lang="fa-IR" sz="1400" b="1" dirty="0" smtClean="0">
                          <a:latin typeface="Calibri"/>
                          <a:ea typeface="Times New Roman"/>
                          <a:cs typeface="B Nazanin" pitchFamily="2" charset="-78"/>
                        </a:rPr>
                        <a:t>6</a:t>
                      </a:r>
                      <a:endParaRPr lang="en-US" sz="1400" b="1" dirty="0">
                        <a:latin typeface="Calibri"/>
                        <a:ea typeface="Times New Roman"/>
                        <a:cs typeface="B Nazanin" pitchFamily="2" charset="-78"/>
                      </a:endParaRPr>
                    </a:p>
                  </a:txBody>
                  <a:tcPr marL="4007" marR="4007" marT="4004"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5">
                        <a:lumMod val="20000"/>
                        <a:lumOff val="80000"/>
                      </a:schemeClr>
                    </a:solidFill>
                  </a:tcPr>
                </a:tc>
                <a:tc>
                  <a:txBody>
                    <a:bodyPr/>
                    <a:lstStyle/>
                    <a:p>
                      <a:pPr marL="0" marR="0" algn="ctr" rtl="1">
                        <a:lnSpc>
                          <a:spcPct val="115000"/>
                        </a:lnSpc>
                        <a:spcBef>
                          <a:spcPts val="0"/>
                        </a:spcBef>
                        <a:spcAft>
                          <a:spcPts val="1000"/>
                        </a:spcAft>
                      </a:pPr>
                      <a:r>
                        <a:rPr lang="fa-IR" sz="1400" b="1" dirty="0" smtClean="0">
                          <a:latin typeface="Calibri"/>
                          <a:ea typeface="Times New Roman"/>
                          <a:cs typeface="B Nazanin" pitchFamily="2" charset="-78"/>
                        </a:rPr>
                        <a:t>1</a:t>
                      </a:r>
                      <a:endParaRPr lang="en-US" sz="1400" b="1" dirty="0">
                        <a:latin typeface="Calibri"/>
                        <a:ea typeface="Times New Roman"/>
                        <a:cs typeface="B Nazanin" pitchFamily="2" charset="-78"/>
                      </a:endParaRPr>
                    </a:p>
                  </a:txBody>
                  <a:tcPr marL="4007" marR="4007" marT="4004"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5">
                        <a:lumMod val="20000"/>
                        <a:lumOff val="80000"/>
                      </a:schemeClr>
                    </a:solidFill>
                  </a:tcPr>
                </a:tc>
                <a:tc>
                  <a:txBody>
                    <a:bodyPr/>
                    <a:lstStyle/>
                    <a:p>
                      <a:pPr marL="0" marR="0" algn="ctr">
                        <a:lnSpc>
                          <a:spcPct val="115000"/>
                        </a:lnSpc>
                        <a:spcBef>
                          <a:spcPts val="0"/>
                        </a:spcBef>
                        <a:spcAft>
                          <a:spcPts val="1000"/>
                        </a:spcAft>
                      </a:pPr>
                      <a:r>
                        <a:rPr lang="ar-DZ" sz="1400" b="1" dirty="0">
                          <a:latin typeface="Calibri"/>
                          <a:ea typeface="Times New Roman"/>
                          <a:cs typeface="B Nazanin" pitchFamily="2" charset="-78"/>
                        </a:rPr>
                        <a:t>اصلاندوز   </a:t>
                      </a:r>
                      <a:endParaRPr lang="en-US" sz="1400" dirty="0">
                        <a:latin typeface="Calibri"/>
                        <a:ea typeface="Times New Roman"/>
                        <a:cs typeface="B Nazanin" pitchFamily="2" charset="-78"/>
                      </a:endParaRPr>
                    </a:p>
                  </a:txBody>
                  <a:tcPr marL="4007" marR="4007" marT="400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extLst>
                  <a:ext uri="{0D108BD9-81ED-4DB2-BD59-A6C34878D82A}">
                    <a16:rowId xmlns="" xmlns:a16="http://schemas.microsoft.com/office/drawing/2014/main" val="10010"/>
                  </a:ext>
                </a:extLst>
              </a:tr>
              <a:tr h="240500">
                <a:tc>
                  <a:txBody>
                    <a:bodyPr/>
                    <a:lstStyle/>
                    <a:p>
                      <a:pPr marL="0" marR="0" algn="ctr" rtl="1">
                        <a:lnSpc>
                          <a:spcPct val="115000"/>
                        </a:lnSpc>
                        <a:spcBef>
                          <a:spcPts val="0"/>
                        </a:spcBef>
                        <a:spcAft>
                          <a:spcPts val="1000"/>
                        </a:spcAft>
                      </a:pPr>
                      <a:r>
                        <a:rPr lang="fa-IR" sz="1400" b="1" dirty="0" smtClean="0">
                          <a:latin typeface="Calibri"/>
                          <a:ea typeface="Times New Roman"/>
                          <a:cs typeface="B Nazanin" pitchFamily="2" charset="-78"/>
                        </a:rPr>
                        <a:t>3 </a:t>
                      </a:r>
                      <a:endParaRPr lang="en-US" sz="1400" dirty="0">
                        <a:latin typeface="Calibri"/>
                        <a:ea typeface="Times New Roman"/>
                        <a:cs typeface="B Nazanin" pitchFamily="2" charset="-78"/>
                      </a:endParaRPr>
                    </a:p>
                  </a:txBody>
                  <a:tcPr marL="4007" marR="4007" marT="400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c>
                  <a:txBody>
                    <a:bodyPr/>
                    <a:lstStyle/>
                    <a:p>
                      <a:pPr marL="0" marR="0" algn="ctr" rtl="1">
                        <a:lnSpc>
                          <a:spcPct val="115000"/>
                        </a:lnSpc>
                        <a:spcBef>
                          <a:spcPts val="0"/>
                        </a:spcBef>
                        <a:spcAft>
                          <a:spcPts val="1000"/>
                        </a:spcAft>
                      </a:pPr>
                      <a:r>
                        <a:rPr lang="fa-IR" sz="1400" b="1" dirty="0" smtClean="0">
                          <a:latin typeface="Calibri"/>
                          <a:ea typeface="Times New Roman"/>
                          <a:cs typeface="B Nazanin" pitchFamily="2" charset="-78"/>
                        </a:rPr>
                        <a:t>15 </a:t>
                      </a:r>
                      <a:endParaRPr lang="en-US" sz="1400" dirty="0">
                        <a:latin typeface="Calibri"/>
                        <a:ea typeface="Times New Roman"/>
                        <a:cs typeface="B Nazanin" pitchFamily="2" charset="-78"/>
                      </a:endParaRPr>
                    </a:p>
                  </a:txBody>
                  <a:tcPr marL="4007" marR="4007" marT="400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c>
                  <a:txBody>
                    <a:bodyPr/>
                    <a:lstStyle/>
                    <a:p>
                      <a:pPr marL="0" marR="0" algn="ctr" rtl="1">
                        <a:lnSpc>
                          <a:spcPct val="115000"/>
                        </a:lnSpc>
                        <a:spcBef>
                          <a:spcPts val="0"/>
                        </a:spcBef>
                        <a:spcAft>
                          <a:spcPts val="1000"/>
                        </a:spcAft>
                      </a:pPr>
                      <a:r>
                        <a:rPr lang="fa-IR" sz="1400" b="1" dirty="0" smtClean="0">
                          <a:latin typeface="Calibri"/>
                          <a:ea typeface="Times New Roman"/>
                          <a:cs typeface="B Nazanin" pitchFamily="2" charset="-78"/>
                        </a:rPr>
                        <a:t>0</a:t>
                      </a:r>
                      <a:endParaRPr lang="en-US" sz="1400" b="1" dirty="0">
                        <a:latin typeface="Calibri"/>
                        <a:ea typeface="Times New Roman"/>
                        <a:cs typeface="B Nazanin" pitchFamily="2" charset="-78"/>
                      </a:endParaRPr>
                    </a:p>
                  </a:txBody>
                  <a:tcPr marL="4007" marR="4007" marT="400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c>
                  <a:txBody>
                    <a:bodyPr/>
                    <a:lstStyle/>
                    <a:p>
                      <a:pPr marL="0" marR="0" algn="ctr" rtl="1">
                        <a:lnSpc>
                          <a:spcPct val="115000"/>
                        </a:lnSpc>
                        <a:spcBef>
                          <a:spcPts val="0"/>
                        </a:spcBef>
                        <a:spcAft>
                          <a:spcPts val="1000"/>
                        </a:spcAft>
                      </a:pPr>
                      <a:r>
                        <a:rPr lang="fa-IR" sz="1400" b="1" dirty="0" smtClean="0">
                          <a:latin typeface="Calibri"/>
                          <a:ea typeface="Times New Roman"/>
                          <a:cs typeface="B Nazanin" pitchFamily="2" charset="-78"/>
                        </a:rPr>
                        <a:t>0</a:t>
                      </a:r>
                      <a:endParaRPr lang="en-US" sz="1400" b="1" dirty="0">
                        <a:latin typeface="Calibri"/>
                        <a:ea typeface="Times New Roman"/>
                        <a:cs typeface="B Nazanin" pitchFamily="2" charset="-78"/>
                      </a:endParaRPr>
                    </a:p>
                  </a:txBody>
                  <a:tcPr marL="4007" marR="4007" marT="400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c>
                  <a:txBody>
                    <a:bodyPr/>
                    <a:lstStyle/>
                    <a:p>
                      <a:pPr marL="0" marR="0" algn="ctr" rtl="1">
                        <a:lnSpc>
                          <a:spcPct val="115000"/>
                        </a:lnSpc>
                        <a:spcBef>
                          <a:spcPts val="0"/>
                        </a:spcBef>
                        <a:spcAft>
                          <a:spcPts val="1000"/>
                        </a:spcAft>
                      </a:pPr>
                      <a:r>
                        <a:rPr lang="fa-IR" sz="1400" b="1" dirty="0" smtClean="0">
                          <a:latin typeface="Calibri"/>
                          <a:ea typeface="Times New Roman"/>
                          <a:cs typeface="B Nazanin" pitchFamily="2" charset="-78"/>
                        </a:rPr>
                        <a:t>0</a:t>
                      </a:r>
                      <a:endParaRPr lang="en-US" sz="1400" b="1" dirty="0">
                        <a:latin typeface="Calibri"/>
                        <a:ea typeface="Times New Roman"/>
                        <a:cs typeface="B Nazanin" pitchFamily="2" charset="-78"/>
                      </a:endParaRPr>
                    </a:p>
                  </a:txBody>
                  <a:tcPr marL="4007" marR="4007" marT="400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c>
                  <a:txBody>
                    <a:bodyPr/>
                    <a:lstStyle/>
                    <a:p>
                      <a:pPr algn="ctr" fontAlgn="b"/>
                      <a:r>
                        <a:rPr lang="fa-IR" sz="1400" b="1" i="0" u="none" strike="noStrike" dirty="0" smtClean="0">
                          <a:solidFill>
                            <a:srgbClr val="000000"/>
                          </a:solidFill>
                          <a:latin typeface="Calibri"/>
                          <a:cs typeface="B Nazanin" pitchFamily="2" charset="-78"/>
                        </a:rPr>
                        <a:t>3</a:t>
                      </a:r>
                      <a:endParaRPr lang="en-US" sz="1400" b="1" i="0" u="none" strike="noStrike" dirty="0">
                        <a:solidFill>
                          <a:srgbClr val="000000"/>
                        </a:solidFill>
                        <a:latin typeface="Calibri"/>
                        <a:cs typeface="B Nazanin" pitchFamily="2" charset="-78"/>
                      </a:endParaRPr>
                    </a:p>
                  </a:txBody>
                  <a:tcPr marL="9525" marR="9525" marT="9525"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5">
                        <a:lumMod val="20000"/>
                        <a:lumOff val="80000"/>
                      </a:schemeClr>
                    </a:solidFill>
                  </a:tcPr>
                </a:tc>
                <a:tc>
                  <a:txBody>
                    <a:bodyPr/>
                    <a:lstStyle/>
                    <a:p>
                      <a:pPr algn="ctr" fontAlgn="b"/>
                      <a:r>
                        <a:rPr lang="fa-IR" sz="1400" b="1" i="0" u="none" strike="noStrike" dirty="0" smtClean="0">
                          <a:solidFill>
                            <a:srgbClr val="000000"/>
                          </a:solidFill>
                          <a:latin typeface="Calibri"/>
                          <a:cs typeface="B Nazanin" pitchFamily="2" charset="-78"/>
                        </a:rPr>
                        <a:t>2</a:t>
                      </a:r>
                      <a:endParaRPr lang="en-US" sz="1400" b="1" i="0" u="none" strike="noStrike" dirty="0">
                        <a:solidFill>
                          <a:srgbClr val="000000"/>
                        </a:solidFill>
                        <a:latin typeface="Calibri"/>
                        <a:cs typeface="B Nazanin" pitchFamily="2" charset="-78"/>
                      </a:endParaRPr>
                    </a:p>
                  </a:txBody>
                  <a:tcPr marL="9525" marR="9525" marT="9525"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5">
                        <a:lumMod val="20000"/>
                        <a:lumOff val="80000"/>
                      </a:schemeClr>
                    </a:solidFill>
                  </a:tcPr>
                </a:tc>
                <a:tc>
                  <a:txBody>
                    <a:bodyPr/>
                    <a:lstStyle/>
                    <a:p>
                      <a:pPr marL="0" marR="0" algn="ctr" rtl="1">
                        <a:lnSpc>
                          <a:spcPct val="115000"/>
                        </a:lnSpc>
                        <a:spcBef>
                          <a:spcPts val="0"/>
                        </a:spcBef>
                        <a:spcAft>
                          <a:spcPts val="1000"/>
                        </a:spcAft>
                      </a:pPr>
                      <a:r>
                        <a:rPr lang="fa-IR" sz="1400" b="1" dirty="0" smtClean="0">
                          <a:latin typeface="Calibri"/>
                          <a:ea typeface="Times New Roman"/>
                          <a:cs typeface="B Nazanin" pitchFamily="2" charset="-78"/>
                        </a:rPr>
                        <a:t>1</a:t>
                      </a:r>
                      <a:endParaRPr lang="en-US" sz="1400" b="1" dirty="0">
                        <a:latin typeface="Calibri"/>
                        <a:ea typeface="Times New Roman"/>
                        <a:cs typeface="B Nazanin" pitchFamily="2" charset="-78"/>
                      </a:endParaRPr>
                    </a:p>
                  </a:txBody>
                  <a:tcPr marL="4007" marR="4007" marT="4004"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5">
                        <a:lumMod val="20000"/>
                        <a:lumOff val="80000"/>
                      </a:schemeClr>
                    </a:solidFill>
                  </a:tcPr>
                </a:tc>
                <a:tc>
                  <a:txBody>
                    <a:bodyPr/>
                    <a:lstStyle/>
                    <a:p>
                      <a:pPr marL="0" marR="0" algn="ctr" rtl="1">
                        <a:lnSpc>
                          <a:spcPct val="115000"/>
                        </a:lnSpc>
                        <a:spcBef>
                          <a:spcPts val="0"/>
                        </a:spcBef>
                        <a:spcAft>
                          <a:spcPts val="1000"/>
                        </a:spcAft>
                      </a:pPr>
                      <a:r>
                        <a:rPr lang="fa-IR" sz="1400" b="1" dirty="0" smtClean="0">
                          <a:latin typeface="Calibri"/>
                          <a:ea typeface="Times New Roman"/>
                          <a:cs typeface="B Nazanin" pitchFamily="2" charset="-78"/>
                        </a:rPr>
                        <a:t>2</a:t>
                      </a:r>
                      <a:endParaRPr lang="en-US" sz="1400" b="1" dirty="0">
                        <a:latin typeface="Calibri"/>
                        <a:ea typeface="Times New Roman"/>
                        <a:cs typeface="B Nazanin" pitchFamily="2" charset="-78"/>
                      </a:endParaRPr>
                    </a:p>
                  </a:txBody>
                  <a:tcPr marL="4007" marR="4007" marT="4004"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5">
                        <a:lumMod val="20000"/>
                        <a:lumOff val="80000"/>
                      </a:schemeClr>
                    </a:solidFill>
                  </a:tcPr>
                </a:tc>
                <a:tc>
                  <a:txBody>
                    <a:bodyPr/>
                    <a:lstStyle/>
                    <a:p>
                      <a:pPr marL="0" marR="0" algn="ctr" rtl="1">
                        <a:lnSpc>
                          <a:spcPct val="115000"/>
                        </a:lnSpc>
                        <a:spcBef>
                          <a:spcPts val="0"/>
                        </a:spcBef>
                        <a:spcAft>
                          <a:spcPts val="1000"/>
                        </a:spcAft>
                      </a:pPr>
                      <a:r>
                        <a:rPr lang="fa-IR" sz="1400" b="1" dirty="0" smtClean="0">
                          <a:latin typeface="Calibri"/>
                          <a:ea typeface="Times New Roman"/>
                          <a:cs typeface="B Nazanin" pitchFamily="2" charset="-78"/>
                        </a:rPr>
                        <a:t>0</a:t>
                      </a:r>
                      <a:endParaRPr lang="en-US" sz="1400" b="1" dirty="0">
                        <a:latin typeface="Calibri"/>
                        <a:ea typeface="Times New Roman"/>
                        <a:cs typeface="B Nazanin" pitchFamily="2" charset="-78"/>
                      </a:endParaRPr>
                    </a:p>
                  </a:txBody>
                  <a:tcPr marL="4007" marR="4007" marT="4004"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5">
                        <a:lumMod val="20000"/>
                        <a:lumOff val="80000"/>
                      </a:schemeClr>
                    </a:solidFill>
                  </a:tcPr>
                </a:tc>
                <a:tc>
                  <a:txBody>
                    <a:bodyPr/>
                    <a:lstStyle/>
                    <a:p>
                      <a:pPr marL="0" marR="0" algn="ctr">
                        <a:lnSpc>
                          <a:spcPct val="115000"/>
                        </a:lnSpc>
                        <a:spcBef>
                          <a:spcPts val="0"/>
                        </a:spcBef>
                        <a:spcAft>
                          <a:spcPts val="1000"/>
                        </a:spcAft>
                      </a:pPr>
                      <a:r>
                        <a:rPr lang="ar-DZ" sz="1400" b="1" dirty="0">
                          <a:latin typeface="Calibri"/>
                          <a:ea typeface="Times New Roman"/>
                          <a:cs typeface="B Nazanin" pitchFamily="2" charset="-78"/>
                        </a:rPr>
                        <a:t>انگوت   </a:t>
                      </a:r>
                      <a:endParaRPr lang="en-US" sz="1400" dirty="0">
                        <a:latin typeface="Calibri"/>
                        <a:ea typeface="Times New Roman"/>
                        <a:cs typeface="B Nazanin" pitchFamily="2" charset="-78"/>
                      </a:endParaRPr>
                    </a:p>
                  </a:txBody>
                  <a:tcPr marL="4007" marR="4007" marT="400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extLst>
                  <a:ext uri="{0D108BD9-81ED-4DB2-BD59-A6C34878D82A}">
                    <a16:rowId xmlns="" xmlns:a16="http://schemas.microsoft.com/office/drawing/2014/main" val="10011"/>
                  </a:ext>
                </a:extLst>
              </a:tr>
              <a:tr h="338496">
                <a:tc>
                  <a:txBody>
                    <a:bodyPr/>
                    <a:lstStyle/>
                    <a:p>
                      <a:pPr marL="0" marR="0" algn="ctr" rtl="1">
                        <a:lnSpc>
                          <a:spcPct val="115000"/>
                        </a:lnSpc>
                        <a:spcBef>
                          <a:spcPts val="0"/>
                        </a:spcBef>
                        <a:spcAft>
                          <a:spcPts val="1000"/>
                        </a:spcAft>
                      </a:pPr>
                      <a:r>
                        <a:rPr lang="fa-IR" sz="1400" b="1" dirty="0" smtClean="0">
                          <a:latin typeface="Calibri"/>
                          <a:ea typeface="Times New Roman"/>
                          <a:cs typeface="B Nazanin" pitchFamily="2" charset="-78"/>
                        </a:rPr>
                        <a:t>173</a:t>
                      </a:r>
                      <a:endParaRPr lang="en-US" sz="1400" b="1" dirty="0">
                        <a:latin typeface="Calibri"/>
                        <a:ea typeface="Times New Roman"/>
                        <a:cs typeface="B Nazanin" pitchFamily="2" charset="-78"/>
                      </a:endParaRPr>
                    </a:p>
                  </a:txBody>
                  <a:tcPr marL="4007" marR="4007" marT="400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c>
                  <a:txBody>
                    <a:bodyPr/>
                    <a:lstStyle/>
                    <a:p>
                      <a:pPr marL="0" marR="0" algn="ctr" rtl="1">
                        <a:lnSpc>
                          <a:spcPct val="115000"/>
                        </a:lnSpc>
                        <a:spcBef>
                          <a:spcPts val="0"/>
                        </a:spcBef>
                        <a:spcAft>
                          <a:spcPts val="1000"/>
                        </a:spcAft>
                      </a:pPr>
                      <a:r>
                        <a:rPr lang="fa-IR" sz="1400" b="1" dirty="0" smtClean="0">
                          <a:latin typeface="Calibri"/>
                          <a:ea typeface="Times New Roman"/>
                          <a:cs typeface="B Nazanin" pitchFamily="2" charset="-78"/>
                        </a:rPr>
                        <a:t>790</a:t>
                      </a:r>
                      <a:endParaRPr lang="en-US" sz="1400" dirty="0">
                        <a:latin typeface="Calibri"/>
                        <a:ea typeface="Times New Roman"/>
                        <a:cs typeface="B Nazanin" pitchFamily="2" charset="-78"/>
                      </a:endParaRPr>
                    </a:p>
                  </a:txBody>
                  <a:tcPr marL="4007" marR="4007" marT="400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c>
                  <a:txBody>
                    <a:bodyPr/>
                    <a:lstStyle/>
                    <a:p>
                      <a:pPr marL="0" marR="0" algn="ctr" rtl="1">
                        <a:lnSpc>
                          <a:spcPct val="115000"/>
                        </a:lnSpc>
                        <a:spcBef>
                          <a:spcPts val="0"/>
                        </a:spcBef>
                        <a:spcAft>
                          <a:spcPts val="1000"/>
                        </a:spcAft>
                      </a:pPr>
                      <a:r>
                        <a:rPr lang="fa-IR" sz="1400" b="1" dirty="0" smtClean="0">
                          <a:latin typeface="Calibri"/>
                          <a:ea typeface="Times New Roman"/>
                          <a:cs typeface="B Nazanin" pitchFamily="2" charset="-78"/>
                        </a:rPr>
                        <a:t>49</a:t>
                      </a:r>
                      <a:endParaRPr lang="en-US" sz="1400" b="1" dirty="0">
                        <a:latin typeface="Calibri"/>
                        <a:ea typeface="Times New Roman"/>
                        <a:cs typeface="B Nazanin" pitchFamily="2" charset="-78"/>
                      </a:endParaRPr>
                    </a:p>
                  </a:txBody>
                  <a:tcPr marL="4007" marR="4007" marT="400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c>
                  <a:txBody>
                    <a:bodyPr/>
                    <a:lstStyle/>
                    <a:p>
                      <a:pPr marL="0" marR="0" algn="ctr" rtl="1">
                        <a:lnSpc>
                          <a:spcPct val="115000"/>
                        </a:lnSpc>
                        <a:spcBef>
                          <a:spcPts val="0"/>
                        </a:spcBef>
                        <a:spcAft>
                          <a:spcPts val="1000"/>
                        </a:spcAft>
                      </a:pPr>
                      <a:r>
                        <a:rPr lang="fa-IR" sz="1400" b="1" dirty="0" smtClean="0">
                          <a:latin typeface="Calibri"/>
                          <a:ea typeface="Times New Roman"/>
                          <a:cs typeface="B Nazanin" pitchFamily="2" charset="-78"/>
                        </a:rPr>
                        <a:t>69</a:t>
                      </a:r>
                      <a:endParaRPr lang="en-US" sz="1400" b="1" dirty="0">
                        <a:latin typeface="Calibri"/>
                        <a:ea typeface="Times New Roman"/>
                        <a:cs typeface="B Nazanin" pitchFamily="2" charset="-78"/>
                      </a:endParaRPr>
                    </a:p>
                  </a:txBody>
                  <a:tcPr marL="4007" marR="4007" marT="400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c>
                  <a:txBody>
                    <a:bodyPr/>
                    <a:lstStyle/>
                    <a:p>
                      <a:pPr marL="0" marR="0" algn="ctr" rtl="1">
                        <a:lnSpc>
                          <a:spcPct val="115000"/>
                        </a:lnSpc>
                        <a:spcBef>
                          <a:spcPts val="0"/>
                        </a:spcBef>
                        <a:spcAft>
                          <a:spcPts val="1000"/>
                        </a:spcAft>
                      </a:pPr>
                      <a:r>
                        <a:rPr lang="fa-IR" sz="1400" b="1" dirty="0" smtClean="0">
                          <a:latin typeface="Calibri"/>
                          <a:ea typeface="Times New Roman"/>
                          <a:cs typeface="B Nazanin" pitchFamily="2" charset="-78"/>
                        </a:rPr>
                        <a:t>44</a:t>
                      </a:r>
                      <a:endParaRPr lang="en-US" sz="1400" b="1" dirty="0">
                        <a:latin typeface="Calibri"/>
                        <a:ea typeface="Times New Roman"/>
                        <a:cs typeface="B Nazanin" pitchFamily="2" charset="-78"/>
                      </a:endParaRPr>
                    </a:p>
                  </a:txBody>
                  <a:tcPr marL="4007" marR="4007" marT="400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c>
                  <a:txBody>
                    <a:bodyPr/>
                    <a:lstStyle/>
                    <a:p>
                      <a:pPr algn="ctr" fontAlgn="b"/>
                      <a:r>
                        <a:rPr lang="fa-IR" sz="1400" b="1" i="0" u="none" strike="noStrike" dirty="0" smtClean="0">
                          <a:solidFill>
                            <a:srgbClr val="000000"/>
                          </a:solidFill>
                          <a:latin typeface="Calibri"/>
                          <a:cs typeface="B Nazanin" pitchFamily="2" charset="-78"/>
                        </a:rPr>
                        <a:t>63</a:t>
                      </a:r>
                      <a:endParaRPr lang="en-US" sz="1400" b="1" i="0" u="none" strike="noStrike" dirty="0">
                        <a:solidFill>
                          <a:srgbClr val="000000"/>
                        </a:solidFill>
                        <a:latin typeface="Calibri"/>
                        <a:cs typeface="B Nazanin" pitchFamily="2" charset="-78"/>
                      </a:endParaRPr>
                    </a:p>
                  </a:txBody>
                  <a:tcPr marL="9525" marR="9525" marT="9525"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5">
                        <a:lumMod val="20000"/>
                        <a:lumOff val="80000"/>
                      </a:schemeClr>
                    </a:solidFill>
                  </a:tcPr>
                </a:tc>
                <a:tc>
                  <a:txBody>
                    <a:bodyPr/>
                    <a:lstStyle/>
                    <a:p>
                      <a:pPr algn="ctr" fontAlgn="b"/>
                      <a:r>
                        <a:rPr lang="fa-IR" sz="1400" b="1" i="0" u="none" strike="noStrike" dirty="0" smtClean="0">
                          <a:solidFill>
                            <a:srgbClr val="000000"/>
                          </a:solidFill>
                          <a:latin typeface="Calibri"/>
                          <a:cs typeface="B Nazanin" pitchFamily="2" charset="-78"/>
                        </a:rPr>
                        <a:t>122</a:t>
                      </a:r>
                      <a:endParaRPr lang="en-US" sz="1400" b="1" i="0" u="none" strike="noStrike" dirty="0">
                        <a:solidFill>
                          <a:srgbClr val="000000"/>
                        </a:solidFill>
                        <a:latin typeface="Calibri"/>
                        <a:cs typeface="B Nazanin" pitchFamily="2" charset="-78"/>
                      </a:endParaRPr>
                    </a:p>
                  </a:txBody>
                  <a:tcPr marL="9525" marR="9525" marT="9525" marB="0" anchor="b">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5">
                        <a:lumMod val="20000"/>
                        <a:lumOff val="80000"/>
                      </a:schemeClr>
                    </a:solidFill>
                  </a:tcPr>
                </a:tc>
                <a:tc>
                  <a:txBody>
                    <a:bodyPr/>
                    <a:lstStyle/>
                    <a:p>
                      <a:pPr marL="0" marR="0" algn="ctr" rtl="1">
                        <a:lnSpc>
                          <a:spcPct val="115000"/>
                        </a:lnSpc>
                        <a:spcBef>
                          <a:spcPts val="0"/>
                        </a:spcBef>
                        <a:spcAft>
                          <a:spcPts val="1000"/>
                        </a:spcAft>
                      </a:pPr>
                      <a:r>
                        <a:rPr lang="fa-IR" sz="1400" b="1" dirty="0" smtClean="0">
                          <a:latin typeface="Calibri"/>
                          <a:ea typeface="Times New Roman"/>
                          <a:cs typeface="B Nazanin" pitchFamily="2" charset="-78"/>
                        </a:rPr>
                        <a:t>15</a:t>
                      </a:r>
                      <a:endParaRPr lang="en-US" sz="1400" b="1" dirty="0">
                        <a:latin typeface="Calibri"/>
                        <a:ea typeface="Times New Roman"/>
                        <a:cs typeface="B Nazanin" pitchFamily="2" charset="-78"/>
                      </a:endParaRPr>
                    </a:p>
                  </a:txBody>
                  <a:tcPr marL="4007" marR="4007" marT="4004"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5">
                        <a:lumMod val="20000"/>
                        <a:lumOff val="80000"/>
                      </a:schemeClr>
                    </a:solidFill>
                  </a:tcPr>
                </a:tc>
                <a:tc>
                  <a:txBody>
                    <a:bodyPr/>
                    <a:lstStyle/>
                    <a:p>
                      <a:pPr marL="0" marR="0" algn="ctr" rtl="1">
                        <a:lnSpc>
                          <a:spcPct val="115000"/>
                        </a:lnSpc>
                        <a:spcBef>
                          <a:spcPts val="0"/>
                        </a:spcBef>
                        <a:spcAft>
                          <a:spcPts val="1000"/>
                        </a:spcAft>
                      </a:pPr>
                      <a:r>
                        <a:rPr lang="fa-IR" sz="1400" b="1" dirty="0" smtClean="0">
                          <a:latin typeface="Calibri"/>
                          <a:ea typeface="Times New Roman"/>
                          <a:cs typeface="B Nazanin" pitchFamily="2" charset="-78"/>
                        </a:rPr>
                        <a:t>34</a:t>
                      </a:r>
                      <a:endParaRPr lang="en-US" sz="1400" b="1" dirty="0">
                        <a:latin typeface="Calibri"/>
                        <a:ea typeface="Times New Roman"/>
                        <a:cs typeface="B Nazanin" pitchFamily="2" charset="-78"/>
                      </a:endParaRPr>
                    </a:p>
                  </a:txBody>
                  <a:tcPr marL="4007" marR="4007" marT="4004"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5">
                        <a:lumMod val="20000"/>
                        <a:lumOff val="80000"/>
                      </a:schemeClr>
                    </a:solidFill>
                  </a:tcPr>
                </a:tc>
                <a:tc>
                  <a:txBody>
                    <a:bodyPr/>
                    <a:lstStyle/>
                    <a:p>
                      <a:pPr marL="0" marR="0" algn="ctr" rtl="1">
                        <a:lnSpc>
                          <a:spcPct val="115000"/>
                        </a:lnSpc>
                        <a:spcBef>
                          <a:spcPts val="0"/>
                        </a:spcBef>
                        <a:spcAft>
                          <a:spcPts val="1000"/>
                        </a:spcAft>
                      </a:pPr>
                      <a:r>
                        <a:rPr lang="fa-IR" sz="1400" b="1" dirty="0" smtClean="0">
                          <a:latin typeface="Calibri"/>
                          <a:ea typeface="Times New Roman"/>
                          <a:cs typeface="B Nazanin" pitchFamily="2" charset="-78"/>
                        </a:rPr>
                        <a:t>14</a:t>
                      </a:r>
                      <a:endParaRPr lang="en-US" sz="1400" b="1" dirty="0">
                        <a:latin typeface="Calibri"/>
                        <a:ea typeface="Times New Roman"/>
                        <a:cs typeface="B Nazanin" pitchFamily="2" charset="-78"/>
                      </a:endParaRPr>
                    </a:p>
                  </a:txBody>
                  <a:tcPr marL="4007" marR="4007" marT="4004"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5">
                        <a:lumMod val="20000"/>
                        <a:lumOff val="80000"/>
                      </a:schemeClr>
                    </a:solidFill>
                  </a:tcPr>
                </a:tc>
                <a:tc>
                  <a:txBody>
                    <a:bodyPr/>
                    <a:lstStyle/>
                    <a:p>
                      <a:pPr marL="0" marR="0" algn="ctr">
                        <a:lnSpc>
                          <a:spcPct val="115000"/>
                        </a:lnSpc>
                        <a:spcBef>
                          <a:spcPts val="0"/>
                        </a:spcBef>
                        <a:spcAft>
                          <a:spcPts val="1000"/>
                        </a:spcAft>
                      </a:pPr>
                      <a:r>
                        <a:rPr lang="ar-DZ" sz="1400" b="1" dirty="0">
                          <a:latin typeface="Calibri"/>
                          <a:ea typeface="Times New Roman"/>
                          <a:cs typeface="B Nazanin" pitchFamily="2" charset="-78"/>
                        </a:rPr>
                        <a:t>کل   </a:t>
                      </a:r>
                      <a:endParaRPr lang="en-US" sz="1400" dirty="0">
                        <a:latin typeface="Calibri"/>
                        <a:ea typeface="Times New Roman"/>
                        <a:cs typeface="B Nazanin" pitchFamily="2" charset="-78"/>
                      </a:endParaRPr>
                    </a:p>
                  </a:txBody>
                  <a:tcPr marL="4007" marR="4007" marT="400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extLst>
                  <a:ext uri="{0D108BD9-81ED-4DB2-BD59-A6C34878D82A}">
                    <a16:rowId xmlns="" xmlns:a16="http://schemas.microsoft.com/office/drawing/2014/main" val="10012"/>
                  </a:ext>
                </a:extLst>
              </a:tr>
            </a:tbl>
          </a:graphicData>
        </a:graphic>
      </p:graphicFrame>
    </p:spTree>
  </p:cSld>
  <p:clrMapOvr>
    <a:masterClrMapping/>
  </p:clrMapOvr>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p:cNvSpPr>
            <a:spLocks noGrp="1"/>
          </p:cNvSpPr>
          <p:nvPr>
            <p:ph type="title"/>
          </p:nvPr>
        </p:nvSpPr>
        <p:spPr/>
        <p:txBody>
          <a:bodyPr/>
          <a:lstStyle/>
          <a:p>
            <a:pPr eaLnBrk="1" hangingPunct="1"/>
            <a:endParaRPr lang="en-US" altLang="en-US" smtClean="0"/>
          </a:p>
        </p:txBody>
      </p:sp>
      <p:graphicFrame>
        <p:nvGraphicFramePr>
          <p:cNvPr id="5" name="Content Placeholder 4"/>
          <p:cNvGraphicFramePr>
            <a:graphicFrameLocks noGrp="1"/>
          </p:cNvGraphicFramePr>
          <p:nvPr>
            <p:ph idx="1"/>
          </p:nvPr>
        </p:nvGraphicFramePr>
        <p:xfrm>
          <a:off x="247650" y="160338"/>
          <a:ext cx="11512550" cy="6501967"/>
        </p:xfrm>
        <a:graphic>
          <a:graphicData uri="http://schemas.openxmlformats.org/drawingml/2006/table">
            <a:tbl>
              <a:tblPr/>
              <a:tblGrid>
                <a:gridCol w="2838450">
                  <a:extLst>
                    <a:ext uri="{9D8B030D-6E8A-4147-A177-3AD203B41FA5}">
                      <a16:colId xmlns="" xmlns:a16="http://schemas.microsoft.com/office/drawing/2014/main" val="20000"/>
                    </a:ext>
                  </a:extLst>
                </a:gridCol>
                <a:gridCol w="1042988">
                  <a:extLst>
                    <a:ext uri="{9D8B030D-6E8A-4147-A177-3AD203B41FA5}">
                      <a16:colId xmlns="" xmlns:a16="http://schemas.microsoft.com/office/drawing/2014/main" val="20001"/>
                    </a:ext>
                  </a:extLst>
                </a:gridCol>
                <a:gridCol w="1916112">
                  <a:extLst>
                    <a:ext uri="{9D8B030D-6E8A-4147-A177-3AD203B41FA5}">
                      <a16:colId xmlns="" xmlns:a16="http://schemas.microsoft.com/office/drawing/2014/main" val="20002"/>
                    </a:ext>
                  </a:extLst>
                </a:gridCol>
                <a:gridCol w="1882775">
                  <a:extLst>
                    <a:ext uri="{9D8B030D-6E8A-4147-A177-3AD203B41FA5}">
                      <a16:colId xmlns="" xmlns:a16="http://schemas.microsoft.com/office/drawing/2014/main" val="20003"/>
                    </a:ext>
                  </a:extLst>
                </a:gridCol>
                <a:gridCol w="3832225">
                  <a:extLst>
                    <a:ext uri="{9D8B030D-6E8A-4147-A177-3AD203B41FA5}">
                      <a16:colId xmlns="" xmlns:a16="http://schemas.microsoft.com/office/drawing/2014/main" val="20004"/>
                    </a:ext>
                  </a:extLst>
                </a:gridCol>
              </a:tblGrid>
              <a:tr h="304800">
                <a:tc gridSpan="5">
                  <a:txBody>
                    <a:bodyPr/>
                    <a:lstStyle/>
                    <a:p>
                      <a:pPr marL="0" marR="0" lvl="0" indent="0" algn="ctr" defTabSz="914400" rtl="0" eaLnBrk="1" fontAlgn="base" latinLnBrk="0" hangingPunct="1">
                        <a:lnSpc>
                          <a:spcPct val="115000"/>
                        </a:lnSpc>
                        <a:spcBef>
                          <a:spcPct val="0"/>
                        </a:spcBef>
                        <a:spcAft>
                          <a:spcPts val="1000"/>
                        </a:spcAft>
                        <a:buClrTx/>
                        <a:buSzTx/>
                        <a:buFontTx/>
                        <a:buNone/>
                        <a:tabLst/>
                      </a:pPr>
                      <a:r>
                        <a:rPr kumimoji="0" lang="fa-IR" altLang="en-US" sz="1400" b="1" i="1" u="none" strike="noStrike" cap="none" normalizeH="0" baseline="0" dirty="0" smtClean="0">
                          <a:ln>
                            <a:noFill/>
                          </a:ln>
                          <a:solidFill>
                            <a:schemeClr val="tx1"/>
                          </a:solidFill>
                          <a:effectLst/>
                          <a:latin typeface="Calibri" pitchFamily="34" charset="0"/>
                          <a:ea typeface="Times New Roman" pitchFamily="18" charset="0"/>
                          <a:cs typeface="B Nazanin" pitchFamily="2" charset="-78"/>
                        </a:rPr>
                        <a:t>تعداد موارد سقط جنین های شناسایی شده توسط معاونت درمان و بهداشت در سال 1404 </a:t>
                      </a:r>
                      <a:endParaRPr kumimoji="0" lang="en-US" altLang="en-US" sz="1400" b="0" i="0" u="none" strike="noStrike" cap="none" normalizeH="0" baseline="0" dirty="0" smtClean="0">
                        <a:ln>
                          <a:noFill/>
                        </a:ln>
                        <a:solidFill>
                          <a:schemeClr val="tx1"/>
                        </a:solidFill>
                        <a:effectLst/>
                        <a:latin typeface="Calibri" pitchFamily="34" charset="0"/>
                        <a:ea typeface="Times New Roman" pitchFamily="18" charset="0"/>
                        <a:cs typeface="B Nazanin" pitchFamily="2" charset="-78"/>
                      </a:endParaRPr>
                    </a:p>
                  </a:txBody>
                  <a:tcPr marL="3015" marR="3015" marT="3015" marB="0"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 xmlns:a16="http://schemas.microsoft.com/office/drawing/2014/main" val="10000"/>
                  </a:ext>
                </a:extLst>
              </a:tr>
              <a:tr h="642938">
                <a:tc>
                  <a:txBody>
                    <a:bodyPr/>
                    <a:lstStyle/>
                    <a:p>
                      <a:pPr marL="0" marR="0" lvl="0" indent="0" algn="ctr" defTabSz="914400" rtl="1" eaLnBrk="1" fontAlgn="base" latinLnBrk="0" hangingPunct="1">
                        <a:lnSpc>
                          <a:spcPct val="115000"/>
                        </a:lnSpc>
                        <a:spcBef>
                          <a:spcPct val="0"/>
                        </a:spcBef>
                        <a:spcAft>
                          <a:spcPts val="1000"/>
                        </a:spcAft>
                        <a:buClrTx/>
                        <a:buSzTx/>
                        <a:buFontTx/>
                        <a:buNone/>
                        <a:tabLst/>
                      </a:pPr>
                      <a:r>
                        <a:rPr kumimoji="0" lang="fa-IR" altLang="en-US" sz="1400" b="1" i="1" u="none" strike="noStrike" cap="none" normalizeH="0" baseline="0" smtClean="0">
                          <a:ln>
                            <a:noFill/>
                          </a:ln>
                          <a:solidFill>
                            <a:schemeClr val="tx1"/>
                          </a:solidFill>
                          <a:effectLst/>
                          <a:latin typeface="Calibri" pitchFamily="34" charset="0"/>
                          <a:ea typeface="Times New Roman" pitchFamily="18" charset="0"/>
                          <a:cs typeface="B Nazanin" pitchFamily="2" charset="-78"/>
                        </a:rPr>
                        <a:t>(غیرقانونی) </a:t>
                      </a:r>
                      <a:endParaRPr kumimoji="0" lang="en-US" altLang="en-US" sz="1400" b="0" i="0" u="none" strike="noStrike" cap="none" normalizeH="0" baseline="0" smtClean="0">
                        <a:ln>
                          <a:noFill/>
                        </a:ln>
                        <a:solidFill>
                          <a:schemeClr val="tx1"/>
                        </a:solidFill>
                        <a:effectLst/>
                        <a:latin typeface="Calibri" pitchFamily="34" charset="0"/>
                        <a:ea typeface="Times New Roman" pitchFamily="18" charset="0"/>
                        <a:cs typeface="B Nazanin" pitchFamily="2" charset="-78"/>
                      </a:endParaRPr>
                    </a:p>
                    <a:p>
                      <a:pPr marL="0" marR="0" lvl="0" indent="0" algn="ctr" defTabSz="914400" rtl="0" eaLnBrk="1" fontAlgn="base" latinLnBrk="0" hangingPunct="1">
                        <a:lnSpc>
                          <a:spcPct val="115000"/>
                        </a:lnSpc>
                        <a:spcBef>
                          <a:spcPct val="0"/>
                        </a:spcBef>
                        <a:spcAft>
                          <a:spcPts val="1000"/>
                        </a:spcAft>
                        <a:buClrTx/>
                        <a:buSzTx/>
                        <a:buFontTx/>
                        <a:buNone/>
                        <a:tabLst/>
                      </a:pPr>
                      <a:r>
                        <a:rPr kumimoji="0" lang="fa-IR" altLang="en-US" sz="1400" b="1" i="1" u="none" strike="noStrike" cap="none" normalizeH="0" baseline="0" smtClean="0">
                          <a:ln>
                            <a:noFill/>
                          </a:ln>
                          <a:solidFill>
                            <a:schemeClr val="tx1"/>
                          </a:solidFill>
                          <a:effectLst/>
                          <a:latin typeface="Calibri" pitchFamily="34" charset="0"/>
                          <a:ea typeface="Times New Roman" pitchFamily="18" charset="0"/>
                          <a:cs typeface="B Nazanin" pitchFamily="2" charset="-78"/>
                        </a:rPr>
                        <a:t>دستکاری </a:t>
                      </a:r>
                      <a:endParaRPr kumimoji="0" lang="en-US" altLang="en-US" sz="1400" b="0" i="0" u="none" strike="noStrike" cap="none" normalizeH="0" baseline="0" smtClean="0">
                        <a:ln>
                          <a:noFill/>
                        </a:ln>
                        <a:solidFill>
                          <a:schemeClr val="tx1"/>
                        </a:solidFill>
                        <a:effectLst/>
                        <a:latin typeface="Calibri" pitchFamily="34" charset="0"/>
                        <a:ea typeface="Times New Roman" pitchFamily="18" charset="0"/>
                        <a:cs typeface="B Nazanin" pitchFamily="2" charset="-78"/>
                      </a:endParaRPr>
                    </a:p>
                  </a:txBody>
                  <a:tcPr marL="3015" marR="3015" marT="3015" marB="0"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4400" rtl="0" eaLnBrk="1" fontAlgn="base" latinLnBrk="0" hangingPunct="1">
                        <a:lnSpc>
                          <a:spcPct val="115000"/>
                        </a:lnSpc>
                        <a:spcBef>
                          <a:spcPct val="0"/>
                        </a:spcBef>
                        <a:spcAft>
                          <a:spcPts val="1000"/>
                        </a:spcAft>
                        <a:buClrTx/>
                        <a:buSzTx/>
                        <a:buFontTx/>
                        <a:buNone/>
                        <a:tabLst/>
                      </a:pPr>
                      <a:r>
                        <a:rPr kumimoji="0" lang="fa-IR" altLang="en-US" sz="1400" b="1" i="1" u="none" strike="noStrike" cap="none" normalizeH="0" baseline="0" smtClean="0">
                          <a:ln>
                            <a:noFill/>
                          </a:ln>
                          <a:solidFill>
                            <a:schemeClr val="tx1"/>
                          </a:solidFill>
                          <a:effectLst/>
                          <a:latin typeface="Calibri" pitchFamily="34" charset="0"/>
                          <a:ea typeface="Times New Roman" pitchFamily="18" charset="0"/>
                          <a:cs typeface="B Nazanin" pitchFamily="2" charset="-78"/>
                        </a:rPr>
                        <a:t>سقط با مجوز پزشکی قانونی </a:t>
                      </a:r>
                      <a:endParaRPr kumimoji="0" lang="en-US" altLang="en-US" sz="1400" b="0" i="0" u="none" strike="noStrike" cap="none" normalizeH="0" baseline="0" smtClean="0">
                        <a:ln>
                          <a:noFill/>
                        </a:ln>
                        <a:solidFill>
                          <a:schemeClr val="tx1"/>
                        </a:solidFill>
                        <a:effectLst/>
                        <a:latin typeface="Calibri" pitchFamily="34" charset="0"/>
                        <a:ea typeface="Times New Roman" pitchFamily="18" charset="0"/>
                        <a:cs typeface="B Nazanin" pitchFamily="2" charset="-78"/>
                      </a:endParaRPr>
                    </a:p>
                  </a:txBody>
                  <a:tcPr marL="3015" marR="3015" marT="3015" marB="0"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4400" rtl="0" eaLnBrk="1" fontAlgn="base" latinLnBrk="0" hangingPunct="1">
                        <a:lnSpc>
                          <a:spcPct val="115000"/>
                        </a:lnSpc>
                        <a:spcBef>
                          <a:spcPct val="0"/>
                        </a:spcBef>
                        <a:spcAft>
                          <a:spcPts val="1000"/>
                        </a:spcAft>
                        <a:buClrTx/>
                        <a:buSzTx/>
                        <a:buFontTx/>
                        <a:buNone/>
                        <a:tabLst/>
                      </a:pPr>
                      <a:r>
                        <a:rPr kumimoji="0" lang="fa-IR" altLang="en-US" sz="1400" b="1" i="1" u="none" strike="noStrike" cap="none" normalizeH="0" baseline="0" smtClean="0">
                          <a:ln>
                            <a:noFill/>
                          </a:ln>
                          <a:solidFill>
                            <a:schemeClr val="tx1"/>
                          </a:solidFill>
                          <a:effectLst/>
                          <a:latin typeface="Calibri" pitchFamily="34" charset="0"/>
                          <a:ea typeface="Times New Roman" pitchFamily="18" charset="0"/>
                          <a:cs typeface="B Nazanin" pitchFamily="2" charset="-78"/>
                        </a:rPr>
                        <a:t>سقط طبی( خودبه خودی) </a:t>
                      </a:r>
                      <a:endParaRPr kumimoji="0" lang="en-US" altLang="en-US" sz="1400" b="0" i="0" u="none" strike="noStrike" cap="none" normalizeH="0" baseline="0" smtClean="0">
                        <a:ln>
                          <a:noFill/>
                        </a:ln>
                        <a:solidFill>
                          <a:schemeClr val="tx1"/>
                        </a:solidFill>
                        <a:effectLst/>
                        <a:latin typeface="Calibri" pitchFamily="34" charset="0"/>
                        <a:ea typeface="Times New Roman" pitchFamily="18" charset="0"/>
                        <a:cs typeface="B Nazanin" pitchFamily="2" charset="-78"/>
                      </a:endParaRPr>
                    </a:p>
                  </a:txBody>
                  <a:tcPr marL="3015" marR="3015" marT="3015" marB="0"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4400" rtl="0" eaLnBrk="1" fontAlgn="base" latinLnBrk="0" hangingPunct="1">
                        <a:lnSpc>
                          <a:spcPct val="115000"/>
                        </a:lnSpc>
                        <a:spcBef>
                          <a:spcPct val="0"/>
                        </a:spcBef>
                        <a:spcAft>
                          <a:spcPts val="1000"/>
                        </a:spcAft>
                        <a:buClrTx/>
                        <a:buSzTx/>
                        <a:buFontTx/>
                        <a:buNone/>
                        <a:tabLst/>
                      </a:pPr>
                      <a:r>
                        <a:rPr kumimoji="0" lang="fa-IR" altLang="en-US" sz="1400" b="1" i="1" u="none" strike="noStrike" cap="none" normalizeH="0" baseline="0" smtClean="0">
                          <a:ln>
                            <a:noFill/>
                          </a:ln>
                          <a:solidFill>
                            <a:schemeClr val="tx1"/>
                          </a:solidFill>
                          <a:effectLst/>
                          <a:latin typeface="Calibri" pitchFamily="34" charset="0"/>
                          <a:ea typeface="Times New Roman" pitchFamily="18" charset="0"/>
                          <a:cs typeface="B Nazanin" pitchFamily="2" charset="-78"/>
                        </a:rPr>
                        <a:t>تعداد کل </a:t>
                      </a:r>
                      <a:endParaRPr kumimoji="0" lang="en-US" altLang="en-US" sz="1400" b="0" i="0" u="none" strike="noStrike" cap="none" normalizeH="0" baseline="0" smtClean="0">
                        <a:ln>
                          <a:noFill/>
                        </a:ln>
                        <a:solidFill>
                          <a:schemeClr val="tx1"/>
                        </a:solidFill>
                        <a:effectLst/>
                        <a:latin typeface="Calibri" pitchFamily="34" charset="0"/>
                        <a:ea typeface="Times New Roman" pitchFamily="18" charset="0"/>
                        <a:cs typeface="B Nazanin" pitchFamily="2" charset="-78"/>
                      </a:endParaRPr>
                    </a:p>
                    <a:p>
                      <a:pPr marL="0" marR="0" lvl="0" indent="0" algn="ctr" defTabSz="914400" rtl="0" eaLnBrk="1" fontAlgn="base" latinLnBrk="0" hangingPunct="1">
                        <a:lnSpc>
                          <a:spcPct val="115000"/>
                        </a:lnSpc>
                        <a:spcBef>
                          <a:spcPct val="0"/>
                        </a:spcBef>
                        <a:spcAft>
                          <a:spcPts val="1000"/>
                        </a:spcAft>
                        <a:buClrTx/>
                        <a:buSzTx/>
                        <a:buFontTx/>
                        <a:buNone/>
                        <a:tabLst/>
                      </a:pPr>
                      <a:r>
                        <a:rPr kumimoji="0" lang="fa-IR" altLang="en-US" sz="1400" b="1" i="1" u="none" strike="noStrike" cap="none" normalizeH="0" baseline="0" smtClean="0">
                          <a:ln>
                            <a:noFill/>
                          </a:ln>
                          <a:solidFill>
                            <a:schemeClr val="tx1"/>
                          </a:solidFill>
                          <a:effectLst/>
                          <a:latin typeface="Calibri" pitchFamily="34" charset="0"/>
                          <a:ea typeface="Times New Roman" pitchFamily="18" charset="0"/>
                          <a:cs typeface="B Nazanin" pitchFamily="2" charset="-78"/>
                        </a:rPr>
                        <a:t>سقط جنین </a:t>
                      </a:r>
                      <a:endParaRPr kumimoji="0" lang="en-US" altLang="en-US" sz="1400" b="0" i="0" u="none" strike="noStrike" cap="none" normalizeH="0" baseline="0" smtClean="0">
                        <a:ln>
                          <a:noFill/>
                        </a:ln>
                        <a:solidFill>
                          <a:schemeClr val="tx1"/>
                        </a:solidFill>
                        <a:effectLst/>
                        <a:latin typeface="Calibri" pitchFamily="34" charset="0"/>
                        <a:ea typeface="Times New Roman" pitchFamily="18" charset="0"/>
                        <a:cs typeface="B Nazanin" pitchFamily="2" charset="-78"/>
                      </a:endParaRPr>
                    </a:p>
                  </a:txBody>
                  <a:tcPr marL="3015" marR="3015" marT="3015" marB="0"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4400" rtl="0" eaLnBrk="1" fontAlgn="base" latinLnBrk="0" hangingPunct="1">
                        <a:lnSpc>
                          <a:spcPct val="115000"/>
                        </a:lnSpc>
                        <a:spcBef>
                          <a:spcPct val="0"/>
                        </a:spcBef>
                        <a:spcAft>
                          <a:spcPts val="1000"/>
                        </a:spcAft>
                        <a:buClrTx/>
                        <a:buSzTx/>
                        <a:buFontTx/>
                        <a:buNone/>
                        <a:tabLst/>
                      </a:pPr>
                      <a:r>
                        <a:rPr kumimoji="0" lang="fa-IR" altLang="en-US" sz="1400" b="1" i="1" u="none" strike="noStrike" cap="none" normalizeH="0" baseline="0" smtClean="0">
                          <a:ln>
                            <a:noFill/>
                          </a:ln>
                          <a:solidFill>
                            <a:schemeClr val="tx1"/>
                          </a:solidFill>
                          <a:effectLst/>
                          <a:latin typeface="Calibri" pitchFamily="34" charset="0"/>
                          <a:ea typeface="Times New Roman" pitchFamily="18" charset="0"/>
                          <a:cs typeface="B Nazanin" pitchFamily="2" charset="-78"/>
                        </a:rPr>
                        <a:t>ماه</a:t>
                      </a:r>
                      <a:endParaRPr kumimoji="0" lang="en-US" altLang="en-US" sz="1400" b="0" i="0" u="none" strike="noStrike" cap="none" normalizeH="0" baseline="0" smtClean="0">
                        <a:ln>
                          <a:noFill/>
                        </a:ln>
                        <a:solidFill>
                          <a:schemeClr val="tx1"/>
                        </a:solidFill>
                        <a:effectLst/>
                        <a:latin typeface="Calibri" pitchFamily="34" charset="0"/>
                        <a:ea typeface="Times New Roman" pitchFamily="18" charset="0"/>
                        <a:cs typeface="B Nazanin" pitchFamily="2" charset="-78"/>
                      </a:endParaRPr>
                    </a:p>
                  </a:txBody>
                  <a:tcPr marL="3015" marR="3015" marT="3015" marB="0"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extLst>
                  <a:ext uri="{0D108BD9-81ED-4DB2-BD59-A6C34878D82A}">
                    <a16:rowId xmlns="" xmlns:a16="http://schemas.microsoft.com/office/drawing/2014/main" val="10001"/>
                  </a:ext>
                </a:extLst>
              </a:tr>
              <a:tr h="266700">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fa-IR" altLang="en-US" sz="1400" b="1" i="0" u="none" strike="noStrike" cap="none" normalizeH="0" baseline="0" smtClean="0">
                          <a:ln>
                            <a:noFill/>
                          </a:ln>
                          <a:solidFill>
                            <a:schemeClr val="tx1"/>
                          </a:solidFill>
                          <a:effectLst/>
                          <a:latin typeface="Calibri" pitchFamily="34" charset="0"/>
                          <a:ea typeface="Times New Roman" pitchFamily="18" charset="0"/>
                          <a:cs typeface="B Nazanin" pitchFamily="2" charset="-78"/>
                        </a:rPr>
                        <a:t>14</a:t>
                      </a:r>
                      <a:endParaRPr kumimoji="0" lang="en-US" altLang="en-US" sz="1400" b="1" i="0" u="none" strike="noStrike" cap="none" normalizeH="0" baseline="0" smtClean="0">
                        <a:ln>
                          <a:noFill/>
                        </a:ln>
                        <a:solidFill>
                          <a:schemeClr val="tx1"/>
                        </a:solidFill>
                        <a:effectLst/>
                        <a:latin typeface="Calibri" pitchFamily="34" charset="0"/>
                        <a:ea typeface="Times New Roman" pitchFamily="18" charset="0"/>
                        <a:cs typeface="B Nazanin" pitchFamily="2" charset="-78"/>
                      </a:endParaRPr>
                    </a:p>
                  </a:txBody>
                  <a:tcPr marL="4738" marR="4738" marT="473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fa-IR" altLang="en-US" sz="1400" b="1" i="0" u="none" strike="noStrike" cap="none" normalizeH="0" baseline="0" smtClean="0">
                          <a:ln>
                            <a:noFill/>
                          </a:ln>
                          <a:solidFill>
                            <a:schemeClr val="tx1"/>
                          </a:solidFill>
                          <a:effectLst/>
                          <a:latin typeface="Calibri" pitchFamily="34" charset="0"/>
                          <a:ea typeface="Times New Roman" pitchFamily="18" charset="0"/>
                          <a:cs typeface="B Nazanin" pitchFamily="2" charset="-78"/>
                        </a:rPr>
                        <a:t>4</a:t>
                      </a:r>
                      <a:endParaRPr kumimoji="0" lang="en-US" altLang="en-US" sz="1400" b="1" i="0" u="none" strike="noStrike" cap="none" normalizeH="0" baseline="0" smtClean="0">
                        <a:ln>
                          <a:noFill/>
                        </a:ln>
                        <a:solidFill>
                          <a:schemeClr val="tx1"/>
                        </a:solidFill>
                        <a:effectLst/>
                        <a:latin typeface="Calibri" pitchFamily="34" charset="0"/>
                        <a:ea typeface="Times New Roman" pitchFamily="18" charset="0"/>
                        <a:cs typeface="B Nazanin" pitchFamily="2" charset="-78"/>
                      </a:endParaRPr>
                    </a:p>
                  </a:txBody>
                  <a:tcPr marL="4738" marR="4738" marT="473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fa-IR" altLang="en-US" sz="1400" b="1" i="0" u="none" strike="noStrike" cap="none" normalizeH="0" baseline="0" smtClean="0">
                          <a:ln>
                            <a:noFill/>
                          </a:ln>
                          <a:solidFill>
                            <a:schemeClr val="tx1"/>
                          </a:solidFill>
                          <a:effectLst/>
                          <a:latin typeface="Calibri" pitchFamily="34" charset="0"/>
                          <a:ea typeface="Times New Roman" pitchFamily="18" charset="0"/>
                          <a:cs typeface="B Nazanin" pitchFamily="2" charset="-78"/>
                        </a:rPr>
                        <a:t>205</a:t>
                      </a:r>
                      <a:endParaRPr kumimoji="0" lang="en-US" altLang="en-US" sz="1400" b="1" i="0" u="none" strike="noStrike" cap="none" normalizeH="0" baseline="0" smtClean="0">
                        <a:ln>
                          <a:noFill/>
                        </a:ln>
                        <a:solidFill>
                          <a:schemeClr val="tx1"/>
                        </a:solidFill>
                        <a:effectLst/>
                        <a:latin typeface="Calibri" pitchFamily="34" charset="0"/>
                        <a:ea typeface="Times New Roman" pitchFamily="18" charset="0"/>
                        <a:cs typeface="B Nazanin" pitchFamily="2" charset="-78"/>
                      </a:endParaRPr>
                    </a:p>
                  </a:txBody>
                  <a:tcPr marL="4738" marR="4738" marT="473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fa-IR" altLang="en-US" sz="1400" b="1" i="0" u="none" strike="noStrike" cap="none" normalizeH="0" baseline="0" smtClean="0">
                          <a:ln>
                            <a:noFill/>
                          </a:ln>
                          <a:solidFill>
                            <a:schemeClr val="tx1"/>
                          </a:solidFill>
                          <a:effectLst/>
                          <a:latin typeface="Calibri" pitchFamily="34" charset="0"/>
                          <a:ea typeface="Times New Roman" pitchFamily="18" charset="0"/>
                          <a:cs typeface="B Nazanin" pitchFamily="2" charset="-78"/>
                        </a:rPr>
                        <a:t>223</a:t>
                      </a:r>
                      <a:endParaRPr kumimoji="0" lang="en-US" altLang="en-US" sz="1400" b="1" i="0" u="none" strike="noStrike" cap="none" normalizeH="0" baseline="0" smtClean="0">
                        <a:ln>
                          <a:noFill/>
                        </a:ln>
                        <a:solidFill>
                          <a:schemeClr val="tx1"/>
                        </a:solidFill>
                        <a:effectLst/>
                        <a:latin typeface="Calibri" pitchFamily="34" charset="0"/>
                        <a:ea typeface="Times New Roman" pitchFamily="18" charset="0"/>
                        <a:cs typeface="B Nazanin" pitchFamily="2" charset="-78"/>
                      </a:endParaRPr>
                    </a:p>
                  </a:txBody>
                  <a:tcPr marL="4738" marR="4738" marT="473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4400" rtl="0" eaLnBrk="1" fontAlgn="base" latinLnBrk="0" hangingPunct="1">
                        <a:lnSpc>
                          <a:spcPct val="115000"/>
                        </a:lnSpc>
                        <a:spcBef>
                          <a:spcPct val="0"/>
                        </a:spcBef>
                        <a:spcAft>
                          <a:spcPts val="1000"/>
                        </a:spcAft>
                        <a:buClrTx/>
                        <a:buSzTx/>
                        <a:buFontTx/>
                        <a:buNone/>
                        <a:tabLst/>
                      </a:pPr>
                      <a:r>
                        <a:rPr kumimoji="0" lang="fa-IR" altLang="en-US" sz="1400" b="1" i="1" u="none" strike="noStrike" cap="none" normalizeH="0" baseline="0" smtClean="0">
                          <a:ln>
                            <a:noFill/>
                          </a:ln>
                          <a:solidFill>
                            <a:schemeClr val="tx1"/>
                          </a:solidFill>
                          <a:effectLst/>
                          <a:latin typeface="Calibri" pitchFamily="34" charset="0"/>
                          <a:ea typeface="Times New Roman" pitchFamily="18" charset="0"/>
                          <a:cs typeface="B Nazanin" pitchFamily="2" charset="-78"/>
                        </a:rPr>
                        <a:t>فروردین ماه</a:t>
                      </a:r>
                      <a:endParaRPr kumimoji="0" lang="en-US" altLang="en-US" sz="1400" b="0" i="0" u="none" strike="noStrike" cap="none" normalizeH="0" baseline="0" smtClean="0">
                        <a:ln>
                          <a:noFill/>
                        </a:ln>
                        <a:solidFill>
                          <a:schemeClr val="tx1"/>
                        </a:solidFill>
                        <a:effectLst/>
                        <a:latin typeface="Calibri" pitchFamily="34" charset="0"/>
                        <a:ea typeface="Times New Roman" pitchFamily="18" charset="0"/>
                        <a:cs typeface="B Nazanin" pitchFamily="2" charset="-78"/>
                      </a:endParaRPr>
                    </a:p>
                  </a:txBody>
                  <a:tcPr marL="3015" marR="3015" marT="3015" marB="0"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extLst>
                  <a:ext uri="{0D108BD9-81ED-4DB2-BD59-A6C34878D82A}">
                    <a16:rowId xmlns="" xmlns:a16="http://schemas.microsoft.com/office/drawing/2014/main" val="10002"/>
                  </a:ext>
                </a:extLst>
              </a:tr>
              <a:tr h="300038">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fa-IR" altLang="en-US" sz="1400" b="1" i="0" u="none" strike="noStrike" cap="none" normalizeH="0" baseline="0" smtClean="0">
                          <a:ln>
                            <a:noFill/>
                          </a:ln>
                          <a:solidFill>
                            <a:schemeClr val="tx1"/>
                          </a:solidFill>
                          <a:effectLst/>
                          <a:latin typeface="Calibri" pitchFamily="34" charset="0"/>
                          <a:ea typeface="Times New Roman" pitchFamily="18" charset="0"/>
                          <a:cs typeface="B Nazanin" pitchFamily="2" charset="-78"/>
                        </a:rPr>
                        <a:t>22</a:t>
                      </a:r>
                      <a:endParaRPr kumimoji="0" lang="en-US" altLang="en-US" sz="1400" b="1" i="0" u="none" strike="noStrike" cap="none" normalizeH="0" baseline="0" smtClean="0">
                        <a:ln>
                          <a:noFill/>
                        </a:ln>
                        <a:solidFill>
                          <a:schemeClr val="tx1"/>
                        </a:solidFill>
                        <a:effectLst/>
                        <a:latin typeface="Calibri" pitchFamily="34" charset="0"/>
                        <a:ea typeface="Times New Roman" pitchFamily="18" charset="0"/>
                        <a:cs typeface="B Nazanin" pitchFamily="2" charset="-78"/>
                      </a:endParaRPr>
                    </a:p>
                  </a:txBody>
                  <a:tcPr marL="4738" marR="4738" marT="473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fa-IR" altLang="en-US" sz="1400" b="1" i="0" u="none" strike="noStrike" cap="none" normalizeH="0" baseline="0" smtClean="0">
                          <a:ln>
                            <a:noFill/>
                          </a:ln>
                          <a:solidFill>
                            <a:schemeClr val="tx1"/>
                          </a:solidFill>
                          <a:effectLst/>
                          <a:latin typeface="Calibri" pitchFamily="34" charset="0"/>
                          <a:ea typeface="Times New Roman" pitchFamily="18" charset="0"/>
                          <a:cs typeface="B Nazanin" pitchFamily="2" charset="-78"/>
                        </a:rPr>
                        <a:t>10</a:t>
                      </a:r>
                      <a:endParaRPr kumimoji="0" lang="en-US" altLang="en-US" sz="1400" b="1" i="0" u="none" strike="noStrike" cap="none" normalizeH="0" baseline="0" smtClean="0">
                        <a:ln>
                          <a:noFill/>
                        </a:ln>
                        <a:solidFill>
                          <a:schemeClr val="tx1"/>
                        </a:solidFill>
                        <a:effectLst/>
                        <a:latin typeface="Calibri" pitchFamily="34" charset="0"/>
                        <a:ea typeface="Times New Roman" pitchFamily="18" charset="0"/>
                        <a:cs typeface="B Nazanin" pitchFamily="2" charset="-78"/>
                      </a:endParaRPr>
                    </a:p>
                  </a:txBody>
                  <a:tcPr marL="4738" marR="4738" marT="473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fa-IR" altLang="en-US" sz="1400" b="1" i="0" u="none" strike="noStrike" cap="none" normalizeH="0" baseline="0" smtClean="0">
                          <a:ln>
                            <a:noFill/>
                          </a:ln>
                          <a:solidFill>
                            <a:schemeClr val="tx1"/>
                          </a:solidFill>
                          <a:effectLst/>
                          <a:latin typeface="Calibri" pitchFamily="34" charset="0"/>
                          <a:ea typeface="Times New Roman" pitchFamily="18" charset="0"/>
                          <a:cs typeface="B Nazanin" pitchFamily="2" charset="-78"/>
                        </a:rPr>
                        <a:t>154</a:t>
                      </a:r>
                      <a:endParaRPr kumimoji="0" lang="en-US" altLang="en-US" sz="1400" b="1" i="0" u="none" strike="noStrike" cap="none" normalizeH="0" baseline="0" smtClean="0">
                        <a:ln>
                          <a:noFill/>
                        </a:ln>
                        <a:solidFill>
                          <a:schemeClr val="tx1"/>
                        </a:solidFill>
                        <a:effectLst/>
                        <a:latin typeface="Calibri" pitchFamily="34" charset="0"/>
                        <a:ea typeface="Times New Roman" pitchFamily="18" charset="0"/>
                        <a:cs typeface="B Nazanin" pitchFamily="2" charset="-78"/>
                      </a:endParaRPr>
                    </a:p>
                  </a:txBody>
                  <a:tcPr marL="4738" marR="4738" marT="473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fa-IR" altLang="en-US" sz="1400" b="1" i="0" u="none" strike="noStrike" cap="none" normalizeH="0" baseline="0" smtClean="0">
                          <a:ln>
                            <a:noFill/>
                          </a:ln>
                          <a:solidFill>
                            <a:schemeClr val="tx1"/>
                          </a:solidFill>
                          <a:effectLst/>
                          <a:latin typeface="Calibri" pitchFamily="34" charset="0"/>
                          <a:ea typeface="Times New Roman" pitchFamily="18" charset="0"/>
                          <a:cs typeface="B Nazanin" pitchFamily="2" charset="-78"/>
                        </a:rPr>
                        <a:t>186</a:t>
                      </a:r>
                      <a:endParaRPr kumimoji="0" lang="en-US" altLang="en-US" sz="1400" b="1" i="0" u="none" strike="noStrike" cap="none" normalizeH="0" baseline="0" smtClean="0">
                        <a:ln>
                          <a:noFill/>
                        </a:ln>
                        <a:solidFill>
                          <a:schemeClr val="tx1"/>
                        </a:solidFill>
                        <a:effectLst/>
                        <a:latin typeface="Calibri" pitchFamily="34" charset="0"/>
                        <a:ea typeface="Times New Roman" pitchFamily="18" charset="0"/>
                        <a:cs typeface="B Nazanin" pitchFamily="2" charset="-78"/>
                      </a:endParaRPr>
                    </a:p>
                  </a:txBody>
                  <a:tcPr marL="4738" marR="4738" marT="473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4400" rtl="0" eaLnBrk="1" fontAlgn="base" latinLnBrk="0" hangingPunct="1">
                        <a:lnSpc>
                          <a:spcPct val="115000"/>
                        </a:lnSpc>
                        <a:spcBef>
                          <a:spcPct val="0"/>
                        </a:spcBef>
                        <a:spcAft>
                          <a:spcPts val="1000"/>
                        </a:spcAft>
                        <a:buClrTx/>
                        <a:buSzTx/>
                        <a:buFontTx/>
                        <a:buNone/>
                        <a:tabLst/>
                      </a:pPr>
                      <a:r>
                        <a:rPr kumimoji="0" lang="fa-IR" altLang="en-US" sz="1400" b="1" i="1" u="none" strike="noStrike" cap="none" normalizeH="0" baseline="0" smtClean="0">
                          <a:ln>
                            <a:noFill/>
                          </a:ln>
                          <a:solidFill>
                            <a:schemeClr val="tx1"/>
                          </a:solidFill>
                          <a:effectLst/>
                          <a:latin typeface="Calibri" pitchFamily="34" charset="0"/>
                          <a:ea typeface="Times New Roman" pitchFamily="18" charset="0"/>
                          <a:cs typeface="B Nazanin" pitchFamily="2" charset="-78"/>
                        </a:rPr>
                        <a:t>اردیبهشت</a:t>
                      </a:r>
                      <a:endParaRPr kumimoji="0" lang="en-US" altLang="en-US" sz="1400" b="0" i="0" u="none" strike="noStrike" cap="none" normalizeH="0" baseline="0" smtClean="0">
                        <a:ln>
                          <a:noFill/>
                        </a:ln>
                        <a:solidFill>
                          <a:schemeClr val="tx1"/>
                        </a:solidFill>
                        <a:effectLst/>
                        <a:latin typeface="Calibri" pitchFamily="34" charset="0"/>
                        <a:ea typeface="Times New Roman" pitchFamily="18" charset="0"/>
                        <a:cs typeface="B Nazanin" pitchFamily="2" charset="-78"/>
                      </a:endParaRPr>
                    </a:p>
                  </a:txBody>
                  <a:tcPr marL="3015" marR="3015" marT="3015" marB="0"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extLst>
                  <a:ext uri="{0D108BD9-81ED-4DB2-BD59-A6C34878D82A}">
                    <a16:rowId xmlns="" xmlns:a16="http://schemas.microsoft.com/office/drawing/2014/main" val="10003"/>
                  </a:ext>
                </a:extLst>
              </a:tr>
              <a:tr h="265113">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fa-IR" altLang="en-US" sz="1400" b="1" i="0" u="none" strike="noStrike" cap="none" normalizeH="0" baseline="0" smtClean="0">
                          <a:ln>
                            <a:noFill/>
                          </a:ln>
                          <a:solidFill>
                            <a:schemeClr val="tx1"/>
                          </a:solidFill>
                          <a:effectLst/>
                          <a:latin typeface="Calibri" pitchFamily="34" charset="0"/>
                          <a:ea typeface="Times New Roman" pitchFamily="18" charset="0"/>
                          <a:cs typeface="B Nazanin" pitchFamily="2" charset="-78"/>
                        </a:rPr>
                        <a:t>12</a:t>
                      </a:r>
                      <a:endParaRPr kumimoji="0" lang="en-US" altLang="en-US" sz="1400" b="1" i="0" u="none" strike="noStrike" cap="none" normalizeH="0" baseline="0" smtClean="0">
                        <a:ln>
                          <a:noFill/>
                        </a:ln>
                        <a:solidFill>
                          <a:schemeClr val="tx1"/>
                        </a:solidFill>
                        <a:effectLst/>
                        <a:latin typeface="Calibri" pitchFamily="34" charset="0"/>
                        <a:ea typeface="Times New Roman" pitchFamily="18" charset="0"/>
                        <a:cs typeface="B Nazanin" pitchFamily="2" charset="-78"/>
                      </a:endParaRPr>
                    </a:p>
                  </a:txBody>
                  <a:tcPr marL="4738" marR="4738" marT="473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fa-IR" altLang="en-US" sz="1400" b="1" i="0" u="none" strike="noStrike" cap="none" normalizeH="0" baseline="0" smtClean="0">
                          <a:ln>
                            <a:noFill/>
                          </a:ln>
                          <a:solidFill>
                            <a:schemeClr val="tx1"/>
                          </a:solidFill>
                          <a:effectLst/>
                          <a:latin typeface="Calibri" pitchFamily="34" charset="0"/>
                          <a:ea typeface="Times New Roman" pitchFamily="18" charset="0"/>
                          <a:cs typeface="B Nazanin" pitchFamily="2" charset="-78"/>
                        </a:rPr>
                        <a:t>7</a:t>
                      </a:r>
                      <a:endParaRPr kumimoji="0" lang="en-US" altLang="en-US" sz="1400" b="1" i="0" u="none" strike="noStrike" cap="none" normalizeH="0" baseline="0" smtClean="0">
                        <a:ln>
                          <a:noFill/>
                        </a:ln>
                        <a:solidFill>
                          <a:schemeClr val="tx1"/>
                        </a:solidFill>
                        <a:effectLst/>
                        <a:latin typeface="Calibri" pitchFamily="34" charset="0"/>
                        <a:ea typeface="Times New Roman" pitchFamily="18" charset="0"/>
                        <a:cs typeface="B Nazanin" pitchFamily="2" charset="-78"/>
                      </a:endParaRPr>
                    </a:p>
                  </a:txBody>
                  <a:tcPr marL="4738" marR="4738" marT="473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fa-IR" altLang="en-US" sz="1400" b="1" i="0" u="none" strike="noStrike" cap="none" normalizeH="0" baseline="0" smtClean="0">
                          <a:ln>
                            <a:noFill/>
                          </a:ln>
                          <a:solidFill>
                            <a:schemeClr val="tx1"/>
                          </a:solidFill>
                          <a:effectLst/>
                          <a:latin typeface="Calibri" pitchFamily="34" charset="0"/>
                          <a:ea typeface="Times New Roman" pitchFamily="18" charset="0"/>
                          <a:cs typeface="B Nazanin" pitchFamily="2" charset="-78"/>
                        </a:rPr>
                        <a:t>159</a:t>
                      </a:r>
                      <a:endParaRPr kumimoji="0" lang="en-US" altLang="en-US" sz="1400" b="1" i="0" u="none" strike="noStrike" cap="none" normalizeH="0" baseline="0" smtClean="0">
                        <a:ln>
                          <a:noFill/>
                        </a:ln>
                        <a:solidFill>
                          <a:schemeClr val="tx1"/>
                        </a:solidFill>
                        <a:effectLst/>
                        <a:latin typeface="Calibri" pitchFamily="34" charset="0"/>
                        <a:ea typeface="Times New Roman" pitchFamily="18" charset="0"/>
                        <a:cs typeface="B Nazanin" pitchFamily="2" charset="-78"/>
                      </a:endParaRPr>
                    </a:p>
                  </a:txBody>
                  <a:tcPr marL="4738" marR="4738" marT="473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fa-IR" altLang="en-US" sz="1400" b="1" i="0" u="none" strike="noStrike" cap="none" normalizeH="0" baseline="0" smtClean="0">
                          <a:ln>
                            <a:noFill/>
                          </a:ln>
                          <a:solidFill>
                            <a:schemeClr val="tx1"/>
                          </a:solidFill>
                          <a:effectLst/>
                          <a:latin typeface="Calibri" pitchFamily="34" charset="0"/>
                          <a:ea typeface="Times New Roman" pitchFamily="18" charset="0"/>
                          <a:cs typeface="B Nazanin" pitchFamily="2" charset="-78"/>
                        </a:rPr>
                        <a:t>178</a:t>
                      </a:r>
                      <a:endParaRPr kumimoji="0" lang="en-US" altLang="en-US" sz="1400" b="1" i="0" u="none" strike="noStrike" cap="none" normalizeH="0" baseline="0" smtClean="0">
                        <a:ln>
                          <a:noFill/>
                        </a:ln>
                        <a:solidFill>
                          <a:schemeClr val="tx1"/>
                        </a:solidFill>
                        <a:effectLst/>
                        <a:latin typeface="Calibri" pitchFamily="34" charset="0"/>
                        <a:ea typeface="Times New Roman" pitchFamily="18" charset="0"/>
                        <a:cs typeface="B Nazanin" pitchFamily="2" charset="-78"/>
                      </a:endParaRPr>
                    </a:p>
                  </a:txBody>
                  <a:tcPr marL="4738" marR="4738" marT="473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4400" rtl="0" eaLnBrk="1" fontAlgn="base" latinLnBrk="0" hangingPunct="1">
                        <a:lnSpc>
                          <a:spcPct val="115000"/>
                        </a:lnSpc>
                        <a:spcBef>
                          <a:spcPct val="0"/>
                        </a:spcBef>
                        <a:spcAft>
                          <a:spcPts val="1000"/>
                        </a:spcAft>
                        <a:buClrTx/>
                        <a:buSzTx/>
                        <a:buFontTx/>
                        <a:buNone/>
                        <a:tabLst/>
                      </a:pPr>
                      <a:r>
                        <a:rPr kumimoji="0" lang="fa-IR" altLang="en-US" sz="1400" b="1" i="1" u="none" strike="noStrike" cap="none" normalizeH="0" baseline="0" smtClean="0">
                          <a:ln>
                            <a:noFill/>
                          </a:ln>
                          <a:solidFill>
                            <a:schemeClr val="tx1"/>
                          </a:solidFill>
                          <a:effectLst/>
                          <a:latin typeface="Calibri" pitchFamily="34" charset="0"/>
                          <a:ea typeface="Times New Roman" pitchFamily="18" charset="0"/>
                          <a:cs typeface="B Nazanin" pitchFamily="2" charset="-78"/>
                        </a:rPr>
                        <a:t>خرداد</a:t>
                      </a:r>
                      <a:endParaRPr kumimoji="0" lang="en-US" altLang="en-US" sz="1400" b="0" i="0" u="none" strike="noStrike" cap="none" normalizeH="0" baseline="0" smtClean="0">
                        <a:ln>
                          <a:noFill/>
                        </a:ln>
                        <a:solidFill>
                          <a:schemeClr val="tx1"/>
                        </a:solidFill>
                        <a:effectLst/>
                        <a:latin typeface="Calibri" pitchFamily="34" charset="0"/>
                        <a:ea typeface="Times New Roman" pitchFamily="18" charset="0"/>
                        <a:cs typeface="B Nazanin" pitchFamily="2" charset="-78"/>
                      </a:endParaRPr>
                    </a:p>
                  </a:txBody>
                  <a:tcPr marL="3015" marR="3015" marT="3015" marB="0"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extLst>
                  <a:ext uri="{0D108BD9-81ED-4DB2-BD59-A6C34878D82A}">
                    <a16:rowId xmlns="" xmlns:a16="http://schemas.microsoft.com/office/drawing/2014/main" val="10004"/>
                  </a:ext>
                </a:extLst>
              </a:tr>
              <a:tr h="328613">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fa-IR" altLang="en-US" sz="1400" b="1" i="0" u="none" strike="noStrike" cap="none" normalizeH="0" baseline="0" smtClean="0">
                          <a:ln>
                            <a:noFill/>
                          </a:ln>
                          <a:solidFill>
                            <a:schemeClr val="tx1"/>
                          </a:solidFill>
                          <a:effectLst/>
                          <a:latin typeface="Calibri" pitchFamily="34" charset="0"/>
                          <a:ea typeface="Times New Roman" pitchFamily="18" charset="0"/>
                          <a:cs typeface="B Nazanin" pitchFamily="2" charset="-78"/>
                        </a:rPr>
                        <a:t>17</a:t>
                      </a:r>
                      <a:endParaRPr kumimoji="0" lang="en-US" altLang="en-US" sz="1400" b="1" i="0" u="none" strike="noStrike" cap="none" normalizeH="0" baseline="0" smtClean="0">
                        <a:ln>
                          <a:noFill/>
                        </a:ln>
                        <a:solidFill>
                          <a:schemeClr val="tx1"/>
                        </a:solidFill>
                        <a:effectLst/>
                        <a:latin typeface="Calibri" pitchFamily="34" charset="0"/>
                        <a:ea typeface="Times New Roman" pitchFamily="18" charset="0"/>
                        <a:cs typeface="B Nazanin" pitchFamily="2" charset="-78"/>
                      </a:endParaRPr>
                    </a:p>
                  </a:txBody>
                  <a:tcPr marL="4738" marR="4738" marT="473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fa-IR" altLang="en-US" sz="1400" b="1" i="0" u="none" strike="noStrike" cap="none" normalizeH="0" baseline="0" smtClean="0">
                          <a:ln>
                            <a:noFill/>
                          </a:ln>
                          <a:solidFill>
                            <a:schemeClr val="tx1"/>
                          </a:solidFill>
                          <a:effectLst/>
                          <a:latin typeface="Calibri" pitchFamily="34" charset="0"/>
                          <a:ea typeface="Times New Roman" pitchFamily="18" charset="0"/>
                          <a:cs typeface="B Nazanin" pitchFamily="2" charset="-78"/>
                        </a:rPr>
                        <a:t>8</a:t>
                      </a:r>
                      <a:endParaRPr kumimoji="0" lang="en-US" altLang="en-US" sz="1400" b="1" i="0" u="none" strike="noStrike" cap="none" normalizeH="0" baseline="0" smtClean="0">
                        <a:ln>
                          <a:noFill/>
                        </a:ln>
                        <a:solidFill>
                          <a:schemeClr val="tx1"/>
                        </a:solidFill>
                        <a:effectLst/>
                        <a:latin typeface="Calibri" pitchFamily="34" charset="0"/>
                        <a:ea typeface="Times New Roman" pitchFamily="18" charset="0"/>
                        <a:cs typeface="B Nazanin" pitchFamily="2" charset="-78"/>
                      </a:endParaRPr>
                    </a:p>
                  </a:txBody>
                  <a:tcPr marL="4738" marR="4738" marT="473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fa-IR" altLang="en-US" sz="1400" b="1" i="0" u="none" strike="noStrike" cap="none" normalizeH="0" baseline="0" smtClean="0">
                          <a:ln>
                            <a:noFill/>
                          </a:ln>
                          <a:solidFill>
                            <a:schemeClr val="tx1"/>
                          </a:solidFill>
                          <a:effectLst/>
                          <a:latin typeface="Calibri" pitchFamily="34" charset="0"/>
                          <a:ea typeface="Times New Roman" pitchFamily="18" charset="0"/>
                          <a:cs typeface="B Nazanin" pitchFamily="2" charset="-78"/>
                        </a:rPr>
                        <a:t>178</a:t>
                      </a:r>
                      <a:endParaRPr kumimoji="0" lang="en-US" altLang="en-US" sz="1400" b="1" i="0" u="none" strike="noStrike" cap="none" normalizeH="0" baseline="0" smtClean="0">
                        <a:ln>
                          <a:noFill/>
                        </a:ln>
                        <a:solidFill>
                          <a:schemeClr val="tx1"/>
                        </a:solidFill>
                        <a:effectLst/>
                        <a:latin typeface="Calibri" pitchFamily="34" charset="0"/>
                        <a:ea typeface="Times New Roman" pitchFamily="18" charset="0"/>
                        <a:cs typeface="B Nazanin" pitchFamily="2" charset="-78"/>
                      </a:endParaRPr>
                    </a:p>
                  </a:txBody>
                  <a:tcPr marL="4738" marR="4738" marT="473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fa-IR" altLang="en-US" sz="1400" b="1" i="0" u="none" strike="noStrike" cap="none" normalizeH="0" baseline="0" smtClean="0">
                          <a:ln>
                            <a:noFill/>
                          </a:ln>
                          <a:solidFill>
                            <a:schemeClr val="tx1"/>
                          </a:solidFill>
                          <a:effectLst/>
                          <a:latin typeface="Calibri" pitchFamily="34" charset="0"/>
                          <a:ea typeface="Times New Roman" pitchFamily="18" charset="0"/>
                          <a:cs typeface="B Nazanin" pitchFamily="2" charset="-78"/>
                        </a:rPr>
                        <a:t>203</a:t>
                      </a:r>
                      <a:endParaRPr kumimoji="0" lang="en-US" altLang="en-US" sz="1400" b="1" i="0" u="none" strike="noStrike" cap="none" normalizeH="0" baseline="0" smtClean="0">
                        <a:ln>
                          <a:noFill/>
                        </a:ln>
                        <a:solidFill>
                          <a:schemeClr val="tx1"/>
                        </a:solidFill>
                        <a:effectLst/>
                        <a:latin typeface="Calibri" pitchFamily="34" charset="0"/>
                        <a:ea typeface="Times New Roman" pitchFamily="18" charset="0"/>
                        <a:cs typeface="B Nazanin" pitchFamily="2" charset="-78"/>
                      </a:endParaRPr>
                    </a:p>
                  </a:txBody>
                  <a:tcPr marL="4738" marR="4738" marT="473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4400" rtl="0" eaLnBrk="1" fontAlgn="base" latinLnBrk="0" hangingPunct="1">
                        <a:lnSpc>
                          <a:spcPct val="115000"/>
                        </a:lnSpc>
                        <a:spcBef>
                          <a:spcPct val="0"/>
                        </a:spcBef>
                        <a:spcAft>
                          <a:spcPts val="1000"/>
                        </a:spcAft>
                        <a:buClrTx/>
                        <a:buSzTx/>
                        <a:buFontTx/>
                        <a:buNone/>
                        <a:tabLst/>
                      </a:pPr>
                      <a:r>
                        <a:rPr kumimoji="0" lang="fa-IR" altLang="en-US" sz="1400" b="1" i="1" u="none" strike="noStrike" cap="none" normalizeH="0" baseline="0" smtClean="0">
                          <a:ln>
                            <a:noFill/>
                          </a:ln>
                          <a:solidFill>
                            <a:schemeClr val="tx1"/>
                          </a:solidFill>
                          <a:effectLst/>
                          <a:latin typeface="Calibri" pitchFamily="34" charset="0"/>
                          <a:ea typeface="Times New Roman" pitchFamily="18" charset="0"/>
                          <a:cs typeface="B Nazanin" pitchFamily="2" charset="-78"/>
                        </a:rPr>
                        <a:t>تیر ماه</a:t>
                      </a:r>
                      <a:endParaRPr kumimoji="0" lang="en-US" altLang="en-US" sz="1400" b="0" i="0" u="none" strike="noStrike" cap="none" normalizeH="0" baseline="0" smtClean="0">
                        <a:ln>
                          <a:noFill/>
                        </a:ln>
                        <a:solidFill>
                          <a:schemeClr val="tx1"/>
                        </a:solidFill>
                        <a:effectLst/>
                        <a:latin typeface="Calibri" pitchFamily="34" charset="0"/>
                        <a:ea typeface="Times New Roman" pitchFamily="18" charset="0"/>
                        <a:cs typeface="B Nazanin" pitchFamily="2" charset="-78"/>
                      </a:endParaRPr>
                    </a:p>
                  </a:txBody>
                  <a:tcPr marL="3015" marR="3015" marT="3015" marB="0"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extLst>
                  <a:ext uri="{0D108BD9-81ED-4DB2-BD59-A6C34878D82A}">
                    <a16:rowId xmlns="" xmlns:a16="http://schemas.microsoft.com/office/drawing/2014/main" val="10005"/>
                  </a:ext>
                </a:extLst>
              </a:tr>
              <a:tr h="265113">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fa-IR" altLang="en-US" sz="1400" b="1" i="0" u="none" strike="noStrike" cap="none" normalizeH="0" baseline="0" smtClean="0">
                          <a:ln>
                            <a:noFill/>
                          </a:ln>
                          <a:solidFill>
                            <a:schemeClr val="tx1"/>
                          </a:solidFill>
                          <a:effectLst/>
                          <a:latin typeface="Calibri" pitchFamily="34" charset="0"/>
                          <a:ea typeface="Times New Roman" pitchFamily="18" charset="0"/>
                          <a:cs typeface="B Nazanin" pitchFamily="2" charset="-78"/>
                        </a:rPr>
                        <a:t>15</a:t>
                      </a:r>
                      <a:endParaRPr kumimoji="0" lang="en-US" altLang="en-US" sz="1400" b="1" i="0" u="none" strike="noStrike" cap="none" normalizeH="0" baseline="0" smtClean="0">
                        <a:ln>
                          <a:noFill/>
                        </a:ln>
                        <a:solidFill>
                          <a:schemeClr val="tx1"/>
                        </a:solidFill>
                        <a:effectLst/>
                        <a:latin typeface="Calibri" pitchFamily="34" charset="0"/>
                        <a:ea typeface="Times New Roman" pitchFamily="18" charset="0"/>
                        <a:cs typeface="B Nazanin" pitchFamily="2" charset="-78"/>
                      </a:endParaRPr>
                    </a:p>
                  </a:txBody>
                  <a:tcPr marL="4738" marR="4738" marT="473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fa-IR" altLang="en-US" sz="1400" b="1" i="0" u="none" strike="noStrike" cap="none" normalizeH="0" baseline="0" smtClean="0">
                          <a:ln>
                            <a:noFill/>
                          </a:ln>
                          <a:solidFill>
                            <a:schemeClr val="tx1"/>
                          </a:solidFill>
                          <a:effectLst/>
                          <a:latin typeface="Calibri" pitchFamily="34" charset="0"/>
                          <a:ea typeface="Times New Roman" pitchFamily="18" charset="0"/>
                          <a:cs typeface="B Nazanin" pitchFamily="2" charset="-78"/>
                        </a:rPr>
                        <a:t>15</a:t>
                      </a:r>
                      <a:endParaRPr kumimoji="0" lang="en-US" altLang="en-US" sz="1400" b="1" i="0" u="none" strike="noStrike" cap="none" normalizeH="0" baseline="0" smtClean="0">
                        <a:ln>
                          <a:noFill/>
                        </a:ln>
                        <a:solidFill>
                          <a:schemeClr val="tx1"/>
                        </a:solidFill>
                        <a:effectLst/>
                        <a:latin typeface="Calibri" pitchFamily="34" charset="0"/>
                        <a:ea typeface="Times New Roman" pitchFamily="18" charset="0"/>
                        <a:cs typeface="B Nazanin" pitchFamily="2" charset="-78"/>
                      </a:endParaRPr>
                    </a:p>
                  </a:txBody>
                  <a:tcPr marL="4738" marR="4738" marT="473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fa-IR" altLang="en-US" sz="1400" b="1" i="0" u="none" strike="noStrike" cap="none" normalizeH="0" baseline="0" smtClean="0">
                          <a:ln>
                            <a:noFill/>
                          </a:ln>
                          <a:solidFill>
                            <a:schemeClr val="tx1"/>
                          </a:solidFill>
                          <a:effectLst/>
                          <a:latin typeface="Calibri" pitchFamily="34" charset="0"/>
                          <a:ea typeface="Times New Roman" pitchFamily="18" charset="0"/>
                          <a:cs typeface="B Nazanin" pitchFamily="2" charset="-78"/>
                        </a:rPr>
                        <a:t>154</a:t>
                      </a:r>
                      <a:endParaRPr kumimoji="0" lang="en-US" altLang="en-US" sz="1400" b="1" i="0" u="none" strike="noStrike" cap="none" normalizeH="0" baseline="0" smtClean="0">
                        <a:ln>
                          <a:noFill/>
                        </a:ln>
                        <a:solidFill>
                          <a:schemeClr val="tx1"/>
                        </a:solidFill>
                        <a:effectLst/>
                        <a:latin typeface="Calibri" pitchFamily="34" charset="0"/>
                        <a:ea typeface="Times New Roman" pitchFamily="18" charset="0"/>
                        <a:cs typeface="B Nazanin" pitchFamily="2" charset="-78"/>
                      </a:endParaRPr>
                    </a:p>
                  </a:txBody>
                  <a:tcPr marL="4738" marR="4738" marT="473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fa-IR" altLang="en-US" sz="1400" b="1" i="0" u="none" strike="noStrike" cap="none" normalizeH="0" baseline="0" smtClean="0">
                          <a:ln>
                            <a:noFill/>
                          </a:ln>
                          <a:solidFill>
                            <a:schemeClr val="tx1"/>
                          </a:solidFill>
                          <a:effectLst/>
                          <a:latin typeface="Calibri" pitchFamily="34" charset="0"/>
                          <a:ea typeface="Times New Roman" pitchFamily="18" charset="0"/>
                          <a:cs typeface="B Nazanin" pitchFamily="2" charset="-78"/>
                        </a:rPr>
                        <a:t>184</a:t>
                      </a:r>
                      <a:endParaRPr kumimoji="0" lang="en-US" altLang="en-US" sz="1400" b="1" i="0" u="none" strike="noStrike" cap="none" normalizeH="0" baseline="0" smtClean="0">
                        <a:ln>
                          <a:noFill/>
                        </a:ln>
                        <a:solidFill>
                          <a:schemeClr val="tx1"/>
                        </a:solidFill>
                        <a:effectLst/>
                        <a:latin typeface="Calibri" pitchFamily="34" charset="0"/>
                        <a:ea typeface="Times New Roman" pitchFamily="18" charset="0"/>
                        <a:cs typeface="B Nazanin" pitchFamily="2" charset="-78"/>
                      </a:endParaRPr>
                    </a:p>
                  </a:txBody>
                  <a:tcPr marL="4738" marR="4738" marT="473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4400" rtl="0" eaLnBrk="1" fontAlgn="base" latinLnBrk="0" hangingPunct="1">
                        <a:lnSpc>
                          <a:spcPct val="115000"/>
                        </a:lnSpc>
                        <a:spcBef>
                          <a:spcPct val="0"/>
                        </a:spcBef>
                        <a:spcAft>
                          <a:spcPts val="1000"/>
                        </a:spcAft>
                        <a:buClrTx/>
                        <a:buSzTx/>
                        <a:buFontTx/>
                        <a:buNone/>
                        <a:tabLst/>
                      </a:pPr>
                      <a:r>
                        <a:rPr kumimoji="0" lang="fa-IR" altLang="en-US" sz="1400" b="1" i="1" u="none" strike="noStrike" cap="none" normalizeH="0" baseline="0" smtClean="0">
                          <a:ln>
                            <a:noFill/>
                          </a:ln>
                          <a:solidFill>
                            <a:schemeClr val="tx1"/>
                          </a:solidFill>
                          <a:effectLst/>
                          <a:latin typeface="Calibri" pitchFamily="34" charset="0"/>
                          <a:ea typeface="Times New Roman" pitchFamily="18" charset="0"/>
                          <a:cs typeface="B Nazanin" pitchFamily="2" charset="-78"/>
                        </a:rPr>
                        <a:t>مرداد ماه</a:t>
                      </a:r>
                      <a:endParaRPr kumimoji="0" lang="en-US" altLang="en-US" sz="1400" b="0" i="0" u="none" strike="noStrike" cap="none" normalizeH="0" baseline="0" smtClean="0">
                        <a:ln>
                          <a:noFill/>
                        </a:ln>
                        <a:solidFill>
                          <a:schemeClr val="tx1"/>
                        </a:solidFill>
                        <a:effectLst/>
                        <a:latin typeface="Calibri" pitchFamily="34" charset="0"/>
                        <a:ea typeface="Times New Roman" pitchFamily="18" charset="0"/>
                        <a:cs typeface="B Nazanin" pitchFamily="2" charset="-78"/>
                      </a:endParaRPr>
                    </a:p>
                  </a:txBody>
                  <a:tcPr marL="3015" marR="3015" marT="3015" marB="0"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extLst>
                  <a:ext uri="{0D108BD9-81ED-4DB2-BD59-A6C34878D82A}">
                    <a16:rowId xmlns="" xmlns:a16="http://schemas.microsoft.com/office/drawing/2014/main" val="10006"/>
                  </a:ext>
                </a:extLst>
              </a:tr>
              <a:tr h="265113">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fa-IR" altLang="en-US" sz="1400" b="1" i="0" u="none" strike="noStrike" cap="none" normalizeH="0" baseline="0" smtClean="0">
                          <a:ln>
                            <a:noFill/>
                          </a:ln>
                          <a:solidFill>
                            <a:schemeClr val="tx1"/>
                          </a:solidFill>
                          <a:effectLst/>
                          <a:latin typeface="Calibri" pitchFamily="34" charset="0"/>
                          <a:ea typeface="Times New Roman" pitchFamily="18" charset="0"/>
                          <a:cs typeface="B Nazanin" pitchFamily="2" charset="-78"/>
                        </a:rPr>
                        <a:t>7</a:t>
                      </a:r>
                      <a:endParaRPr kumimoji="0" lang="en-US" altLang="en-US" sz="1400" b="1" i="0" u="none" strike="noStrike" cap="none" normalizeH="0" baseline="0" smtClean="0">
                        <a:ln>
                          <a:noFill/>
                        </a:ln>
                        <a:solidFill>
                          <a:schemeClr val="tx1"/>
                        </a:solidFill>
                        <a:effectLst/>
                        <a:latin typeface="Calibri" pitchFamily="34" charset="0"/>
                        <a:ea typeface="Times New Roman" pitchFamily="18" charset="0"/>
                        <a:cs typeface="B Nazanin" pitchFamily="2" charset="-78"/>
                      </a:endParaRPr>
                    </a:p>
                  </a:txBody>
                  <a:tcPr marL="4738" marR="4738" marT="473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fa-IR" altLang="en-US" sz="1400" b="1" i="0" u="none" strike="noStrike" cap="none" normalizeH="0" baseline="0" smtClean="0">
                          <a:ln>
                            <a:noFill/>
                          </a:ln>
                          <a:solidFill>
                            <a:schemeClr val="tx1"/>
                          </a:solidFill>
                          <a:effectLst/>
                          <a:latin typeface="Calibri" pitchFamily="34" charset="0"/>
                          <a:ea typeface="Times New Roman" pitchFamily="18" charset="0"/>
                          <a:cs typeface="B Nazanin" pitchFamily="2" charset="-78"/>
                        </a:rPr>
                        <a:t>4</a:t>
                      </a:r>
                      <a:endParaRPr kumimoji="0" lang="en-US" altLang="en-US" sz="1400" b="1" i="0" u="none" strike="noStrike" cap="none" normalizeH="0" baseline="0" smtClean="0">
                        <a:ln>
                          <a:noFill/>
                        </a:ln>
                        <a:solidFill>
                          <a:schemeClr val="tx1"/>
                        </a:solidFill>
                        <a:effectLst/>
                        <a:latin typeface="Calibri" pitchFamily="34" charset="0"/>
                        <a:ea typeface="Times New Roman" pitchFamily="18" charset="0"/>
                        <a:cs typeface="B Nazanin" pitchFamily="2" charset="-78"/>
                      </a:endParaRPr>
                    </a:p>
                  </a:txBody>
                  <a:tcPr marL="4738" marR="4738" marT="473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fa-IR" altLang="en-US" sz="1400" b="1" i="0" u="none" strike="noStrike" cap="none" normalizeH="0" baseline="0" smtClean="0">
                          <a:ln>
                            <a:noFill/>
                          </a:ln>
                          <a:solidFill>
                            <a:schemeClr val="tx1"/>
                          </a:solidFill>
                          <a:effectLst/>
                          <a:latin typeface="Calibri" pitchFamily="34" charset="0"/>
                          <a:ea typeface="Times New Roman" pitchFamily="18" charset="0"/>
                          <a:cs typeface="B Nazanin" pitchFamily="2" charset="-78"/>
                        </a:rPr>
                        <a:t>134</a:t>
                      </a:r>
                      <a:endParaRPr kumimoji="0" lang="en-US" altLang="en-US" sz="1400" b="1" i="0" u="none" strike="noStrike" cap="none" normalizeH="0" baseline="0" smtClean="0">
                        <a:ln>
                          <a:noFill/>
                        </a:ln>
                        <a:solidFill>
                          <a:schemeClr val="tx1"/>
                        </a:solidFill>
                        <a:effectLst/>
                        <a:latin typeface="Calibri" pitchFamily="34" charset="0"/>
                        <a:ea typeface="Times New Roman" pitchFamily="18" charset="0"/>
                        <a:cs typeface="B Nazanin" pitchFamily="2" charset="-78"/>
                      </a:endParaRPr>
                    </a:p>
                  </a:txBody>
                  <a:tcPr marL="4738" marR="4738" marT="473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fa-IR" altLang="en-US" sz="1400" b="1" i="0" u="none" strike="noStrike" cap="none" normalizeH="0" baseline="0" smtClean="0">
                          <a:ln>
                            <a:noFill/>
                          </a:ln>
                          <a:solidFill>
                            <a:schemeClr val="tx1"/>
                          </a:solidFill>
                          <a:effectLst/>
                          <a:latin typeface="Calibri" pitchFamily="34" charset="0"/>
                          <a:ea typeface="Times New Roman" pitchFamily="18" charset="0"/>
                          <a:cs typeface="B Nazanin" pitchFamily="2" charset="-78"/>
                        </a:rPr>
                        <a:t>145</a:t>
                      </a:r>
                      <a:endParaRPr kumimoji="0" lang="en-US" altLang="en-US" sz="1400" b="1" i="0" u="none" strike="noStrike" cap="none" normalizeH="0" baseline="0" smtClean="0">
                        <a:ln>
                          <a:noFill/>
                        </a:ln>
                        <a:solidFill>
                          <a:schemeClr val="tx1"/>
                        </a:solidFill>
                        <a:effectLst/>
                        <a:latin typeface="Calibri" pitchFamily="34" charset="0"/>
                        <a:ea typeface="Times New Roman" pitchFamily="18" charset="0"/>
                        <a:cs typeface="B Nazanin" pitchFamily="2" charset="-78"/>
                      </a:endParaRPr>
                    </a:p>
                  </a:txBody>
                  <a:tcPr marL="4738" marR="4738" marT="473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4400" rtl="0" eaLnBrk="1" fontAlgn="base" latinLnBrk="0" hangingPunct="1">
                        <a:lnSpc>
                          <a:spcPct val="115000"/>
                        </a:lnSpc>
                        <a:spcBef>
                          <a:spcPct val="0"/>
                        </a:spcBef>
                        <a:spcAft>
                          <a:spcPts val="1000"/>
                        </a:spcAft>
                        <a:buClrTx/>
                        <a:buSzTx/>
                        <a:buFontTx/>
                        <a:buNone/>
                        <a:tabLst/>
                      </a:pPr>
                      <a:r>
                        <a:rPr kumimoji="0" lang="fa-IR" altLang="en-US" sz="1400" b="1" i="1" u="none" strike="noStrike" cap="none" normalizeH="0" baseline="0" smtClean="0">
                          <a:ln>
                            <a:noFill/>
                          </a:ln>
                          <a:solidFill>
                            <a:schemeClr val="tx1"/>
                          </a:solidFill>
                          <a:effectLst/>
                          <a:latin typeface="Calibri" pitchFamily="34" charset="0"/>
                          <a:ea typeface="Times New Roman" pitchFamily="18" charset="0"/>
                          <a:cs typeface="B Nazanin" pitchFamily="2" charset="-78"/>
                        </a:rPr>
                        <a:t>شهریور ماه</a:t>
                      </a:r>
                      <a:endParaRPr kumimoji="0" lang="en-US" altLang="en-US" sz="1400" b="0" i="0" u="none" strike="noStrike" cap="none" normalizeH="0" baseline="0" smtClean="0">
                        <a:ln>
                          <a:noFill/>
                        </a:ln>
                        <a:solidFill>
                          <a:schemeClr val="tx1"/>
                        </a:solidFill>
                        <a:effectLst/>
                        <a:latin typeface="Calibri" pitchFamily="34" charset="0"/>
                        <a:ea typeface="Times New Roman" pitchFamily="18" charset="0"/>
                        <a:cs typeface="B Nazanin" pitchFamily="2" charset="-78"/>
                      </a:endParaRPr>
                    </a:p>
                  </a:txBody>
                  <a:tcPr marL="3015" marR="3015" marT="3015" marB="0"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extLst>
                  <a:ext uri="{0D108BD9-81ED-4DB2-BD59-A6C34878D82A}">
                    <a16:rowId xmlns="" xmlns:a16="http://schemas.microsoft.com/office/drawing/2014/main" val="10007"/>
                  </a:ext>
                </a:extLst>
              </a:tr>
              <a:tr h="273050">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fa-IR" altLang="en-US" sz="1400" b="1" i="0" u="none" strike="noStrike" cap="none" normalizeH="0" baseline="0" smtClean="0">
                          <a:ln>
                            <a:noFill/>
                          </a:ln>
                          <a:solidFill>
                            <a:schemeClr val="tx1"/>
                          </a:solidFill>
                          <a:effectLst/>
                          <a:latin typeface="Calibri" pitchFamily="34" charset="0"/>
                          <a:ea typeface="Times New Roman" pitchFamily="18" charset="0"/>
                          <a:cs typeface="B Nazanin" pitchFamily="2" charset="-78"/>
                        </a:rPr>
                        <a:t>14</a:t>
                      </a:r>
                      <a:endParaRPr kumimoji="0" lang="en-US" altLang="en-US" sz="1400" b="1" i="0" u="none" strike="noStrike" cap="none" normalizeH="0" baseline="0" smtClean="0">
                        <a:ln>
                          <a:noFill/>
                        </a:ln>
                        <a:solidFill>
                          <a:schemeClr val="tx1"/>
                        </a:solidFill>
                        <a:effectLst/>
                        <a:latin typeface="Calibri" pitchFamily="34" charset="0"/>
                        <a:ea typeface="Times New Roman" pitchFamily="18" charset="0"/>
                        <a:cs typeface="B Nazanin" pitchFamily="2" charset="-78"/>
                      </a:endParaRPr>
                    </a:p>
                  </a:txBody>
                  <a:tcPr marL="4738" marR="4738" marT="473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fa-IR" altLang="en-US" sz="1400" b="1" i="0" u="none" strike="noStrike" cap="none" normalizeH="0" baseline="0" smtClean="0">
                          <a:ln>
                            <a:noFill/>
                          </a:ln>
                          <a:solidFill>
                            <a:schemeClr val="tx1"/>
                          </a:solidFill>
                          <a:effectLst/>
                          <a:latin typeface="Calibri" pitchFamily="34" charset="0"/>
                          <a:ea typeface="Times New Roman" pitchFamily="18" charset="0"/>
                          <a:cs typeface="B Nazanin" pitchFamily="2" charset="-78"/>
                        </a:rPr>
                        <a:t>12</a:t>
                      </a:r>
                      <a:endParaRPr kumimoji="0" lang="en-US" altLang="en-US" sz="1400" b="1" i="0" u="none" strike="noStrike" cap="none" normalizeH="0" baseline="0" smtClean="0">
                        <a:ln>
                          <a:noFill/>
                        </a:ln>
                        <a:solidFill>
                          <a:schemeClr val="tx1"/>
                        </a:solidFill>
                        <a:effectLst/>
                        <a:latin typeface="Calibri" pitchFamily="34" charset="0"/>
                        <a:ea typeface="Times New Roman" pitchFamily="18" charset="0"/>
                        <a:cs typeface="B Nazanin" pitchFamily="2" charset="-78"/>
                      </a:endParaRPr>
                    </a:p>
                  </a:txBody>
                  <a:tcPr marL="4738" marR="4738" marT="473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fa-IR" altLang="en-US" sz="1400" b="1" i="0" u="none" strike="noStrike" cap="none" normalizeH="0" baseline="0" smtClean="0">
                          <a:ln>
                            <a:noFill/>
                          </a:ln>
                          <a:solidFill>
                            <a:schemeClr val="tx1"/>
                          </a:solidFill>
                          <a:effectLst/>
                          <a:latin typeface="Calibri" pitchFamily="34" charset="0"/>
                          <a:ea typeface="Times New Roman" pitchFamily="18" charset="0"/>
                          <a:cs typeface="B Nazanin" pitchFamily="2" charset="-78"/>
                        </a:rPr>
                        <a:t>169</a:t>
                      </a:r>
                      <a:endParaRPr kumimoji="0" lang="en-US" altLang="en-US" sz="1400" b="1" i="0" u="none" strike="noStrike" cap="none" normalizeH="0" baseline="0" smtClean="0">
                        <a:ln>
                          <a:noFill/>
                        </a:ln>
                        <a:solidFill>
                          <a:schemeClr val="tx1"/>
                        </a:solidFill>
                        <a:effectLst/>
                        <a:latin typeface="Calibri" pitchFamily="34" charset="0"/>
                        <a:ea typeface="Times New Roman" pitchFamily="18" charset="0"/>
                        <a:cs typeface="B Nazanin" pitchFamily="2" charset="-78"/>
                      </a:endParaRPr>
                    </a:p>
                  </a:txBody>
                  <a:tcPr marL="4738" marR="4738" marT="473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fa-IR" altLang="en-US" sz="1400" b="1" i="0" u="none" strike="noStrike" cap="none" normalizeH="0" baseline="0" smtClean="0">
                          <a:ln>
                            <a:noFill/>
                          </a:ln>
                          <a:solidFill>
                            <a:schemeClr val="tx1"/>
                          </a:solidFill>
                          <a:effectLst/>
                          <a:latin typeface="Calibri" pitchFamily="34" charset="0"/>
                          <a:ea typeface="Times New Roman" pitchFamily="18" charset="0"/>
                          <a:cs typeface="B Nazanin" pitchFamily="2" charset="-78"/>
                        </a:rPr>
                        <a:t>195</a:t>
                      </a:r>
                      <a:endParaRPr kumimoji="0" lang="en-US" altLang="en-US" sz="1400" b="1" i="0" u="none" strike="noStrike" cap="none" normalizeH="0" baseline="0" smtClean="0">
                        <a:ln>
                          <a:noFill/>
                        </a:ln>
                        <a:solidFill>
                          <a:schemeClr val="tx1"/>
                        </a:solidFill>
                        <a:effectLst/>
                        <a:latin typeface="Calibri" pitchFamily="34" charset="0"/>
                        <a:ea typeface="Times New Roman" pitchFamily="18" charset="0"/>
                        <a:cs typeface="B Nazanin" pitchFamily="2" charset="-78"/>
                      </a:endParaRPr>
                    </a:p>
                  </a:txBody>
                  <a:tcPr marL="4738" marR="4738" marT="473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4400" rtl="0" eaLnBrk="1" fontAlgn="base" latinLnBrk="0" hangingPunct="1">
                        <a:lnSpc>
                          <a:spcPct val="115000"/>
                        </a:lnSpc>
                        <a:spcBef>
                          <a:spcPct val="0"/>
                        </a:spcBef>
                        <a:spcAft>
                          <a:spcPts val="1000"/>
                        </a:spcAft>
                        <a:buClrTx/>
                        <a:buSzTx/>
                        <a:buFontTx/>
                        <a:buNone/>
                        <a:tabLst/>
                      </a:pPr>
                      <a:r>
                        <a:rPr kumimoji="0" lang="fa-IR" altLang="en-US" sz="1400" b="1" i="1" u="none" strike="noStrike" cap="none" normalizeH="0" baseline="0" smtClean="0">
                          <a:ln>
                            <a:noFill/>
                          </a:ln>
                          <a:solidFill>
                            <a:schemeClr val="tx1"/>
                          </a:solidFill>
                          <a:effectLst/>
                          <a:latin typeface="Calibri" pitchFamily="34" charset="0"/>
                          <a:ea typeface="Times New Roman" pitchFamily="18" charset="0"/>
                          <a:cs typeface="B Nazanin" pitchFamily="2" charset="-78"/>
                        </a:rPr>
                        <a:t>مهر ماه</a:t>
                      </a:r>
                      <a:endParaRPr kumimoji="0" lang="en-US" altLang="en-US" sz="1400" b="0" i="0" u="none" strike="noStrike" cap="none" normalizeH="0" baseline="0" smtClean="0">
                        <a:ln>
                          <a:noFill/>
                        </a:ln>
                        <a:solidFill>
                          <a:schemeClr val="tx1"/>
                        </a:solidFill>
                        <a:effectLst/>
                        <a:latin typeface="Calibri" pitchFamily="34" charset="0"/>
                        <a:ea typeface="Times New Roman" pitchFamily="18" charset="0"/>
                        <a:cs typeface="B Nazanin" pitchFamily="2" charset="-78"/>
                      </a:endParaRPr>
                    </a:p>
                  </a:txBody>
                  <a:tcPr marL="3015" marR="3015" marT="3015" marB="0"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extLst>
                  <a:ext uri="{0D108BD9-81ED-4DB2-BD59-A6C34878D82A}">
                    <a16:rowId xmlns="" xmlns:a16="http://schemas.microsoft.com/office/drawing/2014/main" val="10008"/>
                  </a:ext>
                </a:extLst>
              </a:tr>
              <a:tr h="263525">
                <a:tc>
                  <a:txBody>
                    <a:bodyPr/>
                    <a:lstStyle/>
                    <a:p>
                      <a:pPr marL="0" marR="0" lvl="0" indent="0" algn="ctr" defTabSz="914400" rtl="0" eaLnBrk="1" fontAlgn="base" latinLnBrk="0" hangingPunct="1">
                        <a:lnSpc>
                          <a:spcPct val="107000"/>
                        </a:lnSpc>
                        <a:spcBef>
                          <a:spcPct val="0"/>
                        </a:spcBef>
                        <a:spcAft>
                          <a:spcPct val="0"/>
                        </a:spcAft>
                        <a:buClrTx/>
                        <a:buSzTx/>
                        <a:buFontTx/>
                        <a:buNone/>
                        <a:tabLst/>
                      </a:pPr>
                      <a:r>
                        <a:rPr kumimoji="0" lang="fa-IR" altLang="en-US" sz="1400" b="1" i="0" u="none" strike="noStrike" cap="none" normalizeH="0" baseline="0" smtClean="0">
                          <a:ln>
                            <a:noFill/>
                          </a:ln>
                          <a:solidFill>
                            <a:schemeClr val="tx1"/>
                          </a:solidFill>
                          <a:effectLst/>
                          <a:latin typeface="Calibri" pitchFamily="34" charset="0"/>
                          <a:ea typeface="Calibri" pitchFamily="34" charset="0"/>
                          <a:cs typeface="B Nazanin" pitchFamily="2" charset="-78"/>
                        </a:rPr>
                        <a:t>2</a:t>
                      </a:r>
                      <a:endParaRPr kumimoji="0" lang="en-US" altLang="en-US" sz="1100" b="1" i="0" u="none" strike="noStrike" cap="none" normalizeH="0" baseline="0" smtClean="0">
                        <a:ln>
                          <a:noFill/>
                        </a:ln>
                        <a:solidFill>
                          <a:schemeClr val="tx1"/>
                        </a:solidFill>
                        <a:effectLst/>
                        <a:latin typeface="Calibri" pitchFamily="34" charset="0"/>
                        <a:ea typeface="Calibri" pitchFamily="34" charset="0"/>
                        <a:cs typeface="B Nazanin" pitchFamily="2" charset="-78"/>
                      </a:endParaRPr>
                    </a:p>
                  </a:txBody>
                  <a:tcPr marL="68580" marR="68580" marT="0"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4400" rtl="0" eaLnBrk="1" fontAlgn="base" latinLnBrk="0" hangingPunct="1">
                        <a:lnSpc>
                          <a:spcPct val="107000"/>
                        </a:lnSpc>
                        <a:spcBef>
                          <a:spcPct val="0"/>
                        </a:spcBef>
                        <a:spcAft>
                          <a:spcPct val="0"/>
                        </a:spcAft>
                        <a:buClrTx/>
                        <a:buSzTx/>
                        <a:buFontTx/>
                        <a:buNone/>
                        <a:tabLst/>
                      </a:pPr>
                      <a:r>
                        <a:rPr kumimoji="0" lang="fa-IR" altLang="en-US" sz="1400" b="1" i="0" u="none" strike="noStrike" cap="none" normalizeH="0" baseline="0" smtClean="0">
                          <a:ln>
                            <a:noFill/>
                          </a:ln>
                          <a:solidFill>
                            <a:schemeClr val="tx1"/>
                          </a:solidFill>
                          <a:effectLst/>
                          <a:latin typeface="Calibri" pitchFamily="34" charset="0"/>
                          <a:ea typeface="Calibri" pitchFamily="34" charset="0"/>
                          <a:cs typeface="B Nazanin" pitchFamily="2" charset="-78"/>
                        </a:rPr>
                        <a:t>3</a:t>
                      </a:r>
                      <a:endParaRPr kumimoji="0" lang="en-US" altLang="en-US" sz="1100" b="1" i="0" u="none" strike="noStrike" cap="none" normalizeH="0" baseline="0" smtClean="0">
                        <a:ln>
                          <a:noFill/>
                        </a:ln>
                        <a:solidFill>
                          <a:schemeClr val="tx1"/>
                        </a:solidFill>
                        <a:effectLst/>
                        <a:latin typeface="Calibri" pitchFamily="34" charset="0"/>
                        <a:ea typeface="Calibri" pitchFamily="34" charset="0"/>
                        <a:cs typeface="B Nazanin" pitchFamily="2" charset="-78"/>
                      </a:endParaRPr>
                    </a:p>
                  </a:txBody>
                  <a:tcPr marL="68580" marR="68580" marT="0"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4400" rtl="0" eaLnBrk="1" fontAlgn="base" latinLnBrk="0" hangingPunct="1">
                        <a:lnSpc>
                          <a:spcPct val="107000"/>
                        </a:lnSpc>
                        <a:spcBef>
                          <a:spcPct val="0"/>
                        </a:spcBef>
                        <a:spcAft>
                          <a:spcPct val="0"/>
                        </a:spcAft>
                        <a:buClrTx/>
                        <a:buSzTx/>
                        <a:buFontTx/>
                        <a:buNone/>
                        <a:tabLst/>
                      </a:pPr>
                      <a:r>
                        <a:rPr kumimoji="0" lang="fa-IR" altLang="en-US" sz="1400" b="1" i="0" u="none" strike="noStrike" cap="none" normalizeH="0" baseline="0" smtClean="0">
                          <a:ln>
                            <a:noFill/>
                          </a:ln>
                          <a:solidFill>
                            <a:schemeClr val="tx1"/>
                          </a:solidFill>
                          <a:effectLst/>
                          <a:latin typeface="Calibri" pitchFamily="34" charset="0"/>
                          <a:ea typeface="Calibri" pitchFamily="34" charset="0"/>
                          <a:cs typeface="B Nazanin" pitchFamily="2" charset="-78"/>
                        </a:rPr>
                        <a:t>146</a:t>
                      </a:r>
                      <a:endParaRPr kumimoji="0" lang="en-US" altLang="en-US" sz="1100" b="1" i="0" u="none" strike="noStrike" cap="none" normalizeH="0" baseline="0" smtClean="0">
                        <a:ln>
                          <a:noFill/>
                        </a:ln>
                        <a:solidFill>
                          <a:schemeClr val="tx1"/>
                        </a:solidFill>
                        <a:effectLst/>
                        <a:latin typeface="Calibri" pitchFamily="34" charset="0"/>
                        <a:ea typeface="Calibri" pitchFamily="34" charset="0"/>
                        <a:cs typeface="B Nazanin" pitchFamily="2" charset="-78"/>
                      </a:endParaRPr>
                    </a:p>
                  </a:txBody>
                  <a:tcPr marL="68580" marR="68580" marT="0"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4400" rtl="0" eaLnBrk="1" fontAlgn="base" latinLnBrk="0" hangingPunct="1">
                        <a:lnSpc>
                          <a:spcPct val="107000"/>
                        </a:lnSpc>
                        <a:spcBef>
                          <a:spcPct val="0"/>
                        </a:spcBef>
                        <a:spcAft>
                          <a:spcPct val="0"/>
                        </a:spcAft>
                        <a:buClrTx/>
                        <a:buSzTx/>
                        <a:buFontTx/>
                        <a:buNone/>
                        <a:tabLst/>
                      </a:pPr>
                      <a:r>
                        <a:rPr kumimoji="0" lang="fa-IR" altLang="en-US" sz="1400" b="1" i="0" u="none" strike="noStrike" cap="none" normalizeH="0" baseline="0" smtClean="0">
                          <a:ln>
                            <a:noFill/>
                          </a:ln>
                          <a:solidFill>
                            <a:schemeClr val="tx1"/>
                          </a:solidFill>
                          <a:effectLst/>
                          <a:latin typeface="Calibri" pitchFamily="34" charset="0"/>
                          <a:ea typeface="Calibri" pitchFamily="34" charset="0"/>
                          <a:cs typeface="B Nazanin" pitchFamily="2" charset="-78"/>
                        </a:rPr>
                        <a:t>151</a:t>
                      </a:r>
                      <a:endParaRPr kumimoji="0" lang="en-US" altLang="en-US" sz="1100" b="1" i="0" u="none" strike="noStrike" cap="none" normalizeH="0" baseline="0" smtClean="0">
                        <a:ln>
                          <a:noFill/>
                        </a:ln>
                        <a:solidFill>
                          <a:schemeClr val="tx1"/>
                        </a:solidFill>
                        <a:effectLst/>
                        <a:latin typeface="Calibri" pitchFamily="34" charset="0"/>
                        <a:ea typeface="Calibri" pitchFamily="34" charset="0"/>
                        <a:cs typeface="B Nazanin" pitchFamily="2" charset="-78"/>
                      </a:endParaRPr>
                    </a:p>
                  </a:txBody>
                  <a:tcPr marL="68580" marR="68580" marT="0"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4400" rtl="0" eaLnBrk="1" fontAlgn="base" latinLnBrk="0" hangingPunct="1">
                        <a:lnSpc>
                          <a:spcPct val="115000"/>
                        </a:lnSpc>
                        <a:spcBef>
                          <a:spcPct val="0"/>
                        </a:spcBef>
                        <a:spcAft>
                          <a:spcPts val="1000"/>
                        </a:spcAft>
                        <a:buClrTx/>
                        <a:buSzTx/>
                        <a:buFontTx/>
                        <a:buNone/>
                        <a:tabLst/>
                      </a:pPr>
                      <a:r>
                        <a:rPr kumimoji="0" lang="fa-IR" altLang="en-US" sz="1400" b="1" i="0" u="none" strike="noStrike" cap="none" normalizeH="0" baseline="0" smtClean="0">
                          <a:ln>
                            <a:noFill/>
                          </a:ln>
                          <a:solidFill>
                            <a:schemeClr val="tx1"/>
                          </a:solidFill>
                          <a:effectLst/>
                          <a:latin typeface="Calibri" pitchFamily="34" charset="0"/>
                          <a:ea typeface="Times New Roman" pitchFamily="18" charset="0"/>
                          <a:cs typeface="B Nazanin" pitchFamily="2" charset="-78"/>
                        </a:rPr>
                        <a:t>آبان ماه</a:t>
                      </a:r>
                      <a:endParaRPr kumimoji="0" lang="en-US" altLang="en-US" sz="1400" b="1" i="0" u="none" strike="noStrike" cap="none" normalizeH="0" baseline="0" smtClean="0">
                        <a:ln>
                          <a:noFill/>
                        </a:ln>
                        <a:solidFill>
                          <a:schemeClr val="tx1"/>
                        </a:solidFill>
                        <a:effectLst/>
                        <a:latin typeface="Calibri" pitchFamily="34" charset="0"/>
                        <a:ea typeface="Times New Roman" pitchFamily="18" charset="0"/>
                        <a:cs typeface="B Nazanin" pitchFamily="2" charset="-78"/>
                      </a:endParaRPr>
                    </a:p>
                  </a:txBody>
                  <a:tcPr marL="3015" marR="3015" marT="3015" marB="0"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extLst>
                  <a:ext uri="{0D108BD9-81ED-4DB2-BD59-A6C34878D82A}">
                    <a16:rowId xmlns="" xmlns:a16="http://schemas.microsoft.com/office/drawing/2014/main" val="10009"/>
                  </a:ext>
                </a:extLst>
              </a:tr>
              <a:tr h="263525">
                <a:tc>
                  <a:txBody>
                    <a:bodyPr/>
                    <a:lstStyle/>
                    <a:p>
                      <a:pPr marL="0" marR="0" lvl="0" indent="0" algn="ctr" defTabSz="914400" rtl="0" eaLnBrk="1" fontAlgn="base" latinLnBrk="0" hangingPunct="1">
                        <a:lnSpc>
                          <a:spcPct val="107000"/>
                        </a:lnSpc>
                        <a:spcBef>
                          <a:spcPct val="0"/>
                        </a:spcBef>
                        <a:spcAft>
                          <a:spcPct val="0"/>
                        </a:spcAft>
                        <a:buClrTx/>
                        <a:buSzTx/>
                        <a:buFontTx/>
                        <a:buNone/>
                        <a:tabLst/>
                      </a:pPr>
                      <a:r>
                        <a:rPr kumimoji="0" lang="fa-IR" altLang="en-US" sz="1400" b="1" i="0" u="none" strike="noStrike" cap="none" normalizeH="0" baseline="0" smtClean="0">
                          <a:ln>
                            <a:noFill/>
                          </a:ln>
                          <a:solidFill>
                            <a:schemeClr val="tx1"/>
                          </a:solidFill>
                          <a:effectLst/>
                          <a:latin typeface="Calibri" pitchFamily="34" charset="0"/>
                          <a:ea typeface="Calibri" pitchFamily="34" charset="0"/>
                          <a:cs typeface="B Nazanin" pitchFamily="2" charset="-78"/>
                        </a:rPr>
                        <a:t>8</a:t>
                      </a:r>
                      <a:endParaRPr kumimoji="0" lang="en-US" altLang="en-US" sz="1100" b="1" i="0" u="none" strike="noStrike" cap="none" normalizeH="0" baseline="0" smtClean="0">
                        <a:ln>
                          <a:noFill/>
                        </a:ln>
                        <a:solidFill>
                          <a:schemeClr val="tx1"/>
                        </a:solidFill>
                        <a:effectLst/>
                        <a:latin typeface="Calibri" pitchFamily="34" charset="0"/>
                        <a:ea typeface="Calibri" pitchFamily="34" charset="0"/>
                        <a:cs typeface="B Nazanin" pitchFamily="2" charset="-78"/>
                      </a:endParaRPr>
                    </a:p>
                  </a:txBody>
                  <a:tcPr marL="68580" marR="68580" marT="0"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4400" rtl="0" eaLnBrk="1" fontAlgn="base" latinLnBrk="0" hangingPunct="1">
                        <a:lnSpc>
                          <a:spcPct val="107000"/>
                        </a:lnSpc>
                        <a:spcBef>
                          <a:spcPct val="0"/>
                        </a:spcBef>
                        <a:spcAft>
                          <a:spcPct val="0"/>
                        </a:spcAft>
                        <a:buClrTx/>
                        <a:buSzTx/>
                        <a:buFontTx/>
                        <a:buNone/>
                        <a:tabLst/>
                      </a:pPr>
                      <a:r>
                        <a:rPr kumimoji="0" lang="fa-IR" altLang="en-US" sz="1400" b="1" i="0" u="none" strike="noStrike" cap="none" normalizeH="0" baseline="0" smtClean="0">
                          <a:ln>
                            <a:noFill/>
                          </a:ln>
                          <a:solidFill>
                            <a:schemeClr val="tx1"/>
                          </a:solidFill>
                          <a:effectLst/>
                          <a:latin typeface="Calibri" pitchFamily="34" charset="0"/>
                          <a:ea typeface="Calibri" pitchFamily="34" charset="0"/>
                          <a:cs typeface="B Nazanin" pitchFamily="2" charset="-78"/>
                        </a:rPr>
                        <a:t>5</a:t>
                      </a:r>
                      <a:endParaRPr kumimoji="0" lang="en-US" altLang="en-US" sz="1100" b="1" i="0" u="none" strike="noStrike" cap="none" normalizeH="0" baseline="0" smtClean="0">
                        <a:ln>
                          <a:noFill/>
                        </a:ln>
                        <a:solidFill>
                          <a:schemeClr val="tx1"/>
                        </a:solidFill>
                        <a:effectLst/>
                        <a:latin typeface="Calibri" pitchFamily="34" charset="0"/>
                        <a:ea typeface="Calibri" pitchFamily="34" charset="0"/>
                        <a:cs typeface="B Nazanin" pitchFamily="2" charset="-78"/>
                      </a:endParaRPr>
                    </a:p>
                  </a:txBody>
                  <a:tcPr marL="68580" marR="68580" marT="0"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4400" rtl="0" eaLnBrk="1" fontAlgn="base" latinLnBrk="0" hangingPunct="1">
                        <a:lnSpc>
                          <a:spcPct val="107000"/>
                        </a:lnSpc>
                        <a:spcBef>
                          <a:spcPct val="0"/>
                        </a:spcBef>
                        <a:spcAft>
                          <a:spcPct val="0"/>
                        </a:spcAft>
                        <a:buClrTx/>
                        <a:buSzTx/>
                        <a:buFontTx/>
                        <a:buNone/>
                        <a:tabLst/>
                      </a:pPr>
                      <a:r>
                        <a:rPr kumimoji="0" lang="fa-IR" altLang="en-US" sz="1400" b="1" i="0" u="none" strike="noStrike" cap="none" normalizeH="0" baseline="0" smtClean="0">
                          <a:ln>
                            <a:noFill/>
                          </a:ln>
                          <a:solidFill>
                            <a:schemeClr val="tx1"/>
                          </a:solidFill>
                          <a:effectLst/>
                          <a:latin typeface="Calibri" pitchFamily="34" charset="0"/>
                          <a:ea typeface="Calibri" pitchFamily="34" charset="0"/>
                          <a:cs typeface="B Nazanin" pitchFamily="2" charset="-78"/>
                        </a:rPr>
                        <a:t>152</a:t>
                      </a:r>
                      <a:endParaRPr kumimoji="0" lang="en-US" altLang="en-US" sz="1100" b="1" i="0" u="none" strike="noStrike" cap="none" normalizeH="0" baseline="0" smtClean="0">
                        <a:ln>
                          <a:noFill/>
                        </a:ln>
                        <a:solidFill>
                          <a:schemeClr val="tx1"/>
                        </a:solidFill>
                        <a:effectLst/>
                        <a:latin typeface="Calibri" pitchFamily="34" charset="0"/>
                        <a:ea typeface="Calibri" pitchFamily="34" charset="0"/>
                        <a:cs typeface="B Nazanin" pitchFamily="2" charset="-78"/>
                      </a:endParaRPr>
                    </a:p>
                  </a:txBody>
                  <a:tcPr marL="68580" marR="68580" marT="0"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4400" rtl="0" eaLnBrk="1" fontAlgn="base" latinLnBrk="0" hangingPunct="1">
                        <a:lnSpc>
                          <a:spcPct val="107000"/>
                        </a:lnSpc>
                        <a:spcBef>
                          <a:spcPct val="0"/>
                        </a:spcBef>
                        <a:spcAft>
                          <a:spcPct val="0"/>
                        </a:spcAft>
                        <a:buClrTx/>
                        <a:buSzTx/>
                        <a:buFontTx/>
                        <a:buNone/>
                        <a:tabLst/>
                      </a:pPr>
                      <a:r>
                        <a:rPr kumimoji="0" lang="fa-IR" altLang="en-US" sz="1400" b="1" i="0" u="none" strike="noStrike" cap="none" normalizeH="0" baseline="0" smtClean="0">
                          <a:ln>
                            <a:noFill/>
                          </a:ln>
                          <a:solidFill>
                            <a:schemeClr val="tx1"/>
                          </a:solidFill>
                          <a:effectLst/>
                          <a:latin typeface="Calibri" pitchFamily="34" charset="0"/>
                          <a:ea typeface="Calibri" pitchFamily="34" charset="0"/>
                          <a:cs typeface="B Nazanin" pitchFamily="2" charset="-78"/>
                        </a:rPr>
                        <a:t>165</a:t>
                      </a:r>
                      <a:endParaRPr kumimoji="0" lang="en-US" altLang="en-US" sz="1100" b="1" i="0" u="none" strike="noStrike" cap="none" normalizeH="0" baseline="0" smtClean="0">
                        <a:ln>
                          <a:noFill/>
                        </a:ln>
                        <a:solidFill>
                          <a:schemeClr val="tx1"/>
                        </a:solidFill>
                        <a:effectLst/>
                        <a:latin typeface="Calibri" pitchFamily="34" charset="0"/>
                        <a:ea typeface="Calibri" pitchFamily="34" charset="0"/>
                        <a:cs typeface="B Nazanin" pitchFamily="2" charset="-78"/>
                      </a:endParaRPr>
                    </a:p>
                  </a:txBody>
                  <a:tcPr marL="68580" marR="68580" marT="0"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4400" rtl="0" eaLnBrk="1" fontAlgn="base" latinLnBrk="0" hangingPunct="1">
                        <a:lnSpc>
                          <a:spcPct val="115000"/>
                        </a:lnSpc>
                        <a:spcBef>
                          <a:spcPct val="0"/>
                        </a:spcBef>
                        <a:spcAft>
                          <a:spcPts val="1000"/>
                        </a:spcAft>
                        <a:buClrTx/>
                        <a:buSzTx/>
                        <a:buFontTx/>
                        <a:buNone/>
                        <a:tabLst/>
                      </a:pPr>
                      <a:r>
                        <a:rPr kumimoji="0" lang="fa-IR" altLang="en-US" sz="1400" b="1" i="0" u="none" strike="noStrike" cap="none" normalizeH="0" baseline="0" smtClean="0">
                          <a:ln>
                            <a:noFill/>
                          </a:ln>
                          <a:solidFill>
                            <a:schemeClr val="tx1"/>
                          </a:solidFill>
                          <a:effectLst/>
                          <a:latin typeface="Calibri" pitchFamily="34" charset="0"/>
                          <a:ea typeface="Times New Roman" pitchFamily="18" charset="0"/>
                          <a:cs typeface="B Nazanin" pitchFamily="2" charset="-78"/>
                        </a:rPr>
                        <a:t>آذر ماه</a:t>
                      </a:r>
                      <a:endParaRPr kumimoji="0" lang="en-US" altLang="en-US" sz="1400" b="1" i="0" u="none" strike="noStrike" cap="none" normalizeH="0" baseline="0" smtClean="0">
                        <a:ln>
                          <a:noFill/>
                        </a:ln>
                        <a:solidFill>
                          <a:schemeClr val="tx1"/>
                        </a:solidFill>
                        <a:effectLst/>
                        <a:latin typeface="Calibri" pitchFamily="34" charset="0"/>
                        <a:ea typeface="Times New Roman" pitchFamily="18" charset="0"/>
                        <a:cs typeface="B Nazanin" pitchFamily="2" charset="-78"/>
                      </a:endParaRPr>
                    </a:p>
                  </a:txBody>
                  <a:tcPr marL="3015" marR="3015" marT="3015" marB="0"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extLst>
                  <a:ext uri="{0D108BD9-81ED-4DB2-BD59-A6C34878D82A}">
                    <a16:rowId xmlns="" xmlns:a16="http://schemas.microsoft.com/office/drawing/2014/main" val="10010"/>
                  </a:ext>
                </a:extLst>
              </a:tr>
              <a:tr h="263525">
                <a:tc>
                  <a:txBody>
                    <a:bodyPr/>
                    <a:lstStyle/>
                    <a:p>
                      <a:pPr marL="0" marR="0" lvl="0" indent="0" algn="ctr" defTabSz="914400" rtl="0" eaLnBrk="1" fontAlgn="base" latinLnBrk="0" hangingPunct="1">
                        <a:lnSpc>
                          <a:spcPct val="107000"/>
                        </a:lnSpc>
                        <a:spcBef>
                          <a:spcPct val="0"/>
                        </a:spcBef>
                        <a:spcAft>
                          <a:spcPct val="0"/>
                        </a:spcAft>
                        <a:buClrTx/>
                        <a:buSzTx/>
                        <a:buFontTx/>
                        <a:buNone/>
                        <a:tabLst/>
                      </a:pPr>
                      <a:r>
                        <a:rPr kumimoji="0" lang="fa-IR" altLang="en-US" sz="1400" b="1" i="0" u="none" strike="noStrike" cap="none" normalizeH="0" baseline="0" smtClean="0">
                          <a:ln>
                            <a:noFill/>
                          </a:ln>
                          <a:solidFill>
                            <a:schemeClr val="tx1"/>
                          </a:solidFill>
                          <a:effectLst/>
                          <a:latin typeface="Calibri" pitchFamily="34" charset="0"/>
                          <a:ea typeface="Calibri" pitchFamily="34" charset="0"/>
                          <a:cs typeface="B Nazanin" pitchFamily="2" charset="-78"/>
                        </a:rPr>
                        <a:t>13</a:t>
                      </a:r>
                      <a:endParaRPr kumimoji="0" lang="en-US" altLang="en-US" sz="1100" b="1" i="0" u="none" strike="noStrike" cap="none" normalizeH="0" baseline="0" smtClean="0">
                        <a:ln>
                          <a:noFill/>
                        </a:ln>
                        <a:solidFill>
                          <a:schemeClr val="tx1"/>
                        </a:solidFill>
                        <a:effectLst/>
                        <a:latin typeface="Calibri" pitchFamily="34" charset="0"/>
                        <a:ea typeface="Calibri" pitchFamily="34" charset="0"/>
                        <a:cs typeface="B Nazanin" pitchFamily="2" charset="-78"/>
                      </a:endParaRPr>
                    </a:p>
                  </a:txBody>
                  <a:tcPr marL="68580" marR="68580" marT="0"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4400" rtl="0" eaLnBrk="1" fontAlgn="base" latinLnBrk="0" hangingPunct="1">
                        <a:lnSpc>
                          <a:spcPct val="107000"/>
                        </a:lnSpc>
                        <a:spcBef>
                          <a:spcPct val="0"/>
                        </a:spcBef>
                        <a:spcAft>
                          <a:spcPct val="0"/>
                        </a:spcAft>
                        <a:buClrTx/>
                        <a:buSzTx/>
                        <a:buFontTx/>
                        <a:buNone/>
                        <a:tabLst/>
                      </a:pPr>
                      <a:r>
                        <a:rPr kumimoji="0" lang="fa-IR" altLang="en-US" sz="1400" b="1" i="0" u="none" strike="noStrike" cap="none" normalizeH="0" baseline="0" smtClean="0">
                          <a:ln>
                            <a:noFill/>
                          </a:ln>
                          <a:solidFill>
                            <a:schemeClr val="tx1"/>
                          </a:solidFill>
                          <a:effectLst/>
                          <a:latin typeface="Calibri" pitchFamily="34" charset="0"/>
                          <a:ea typeface="Calibri" pitchFamily="34" charset="0"/>
                          <a:cs typeface="B Nazanin" pitchFamily="2" charset="-78"/>
                        </a:rPr>
                        <a:t>14</a:t>
                      </a:r>
                      <a:endParaRPr kumimoji="0" lang="en-US" altLang="en-US" sz="1100" b="1" i="0" u="none" strike="noStrike" cap="none" normalizeH="0" baseline="0" smtClean="0">
                        <a:ln>
                          <a:noFill/>
                        </a:ln>
                        <a:solidFill>
                          <a:schemeClr val="tx1"/>
                        </a:solidFill>
                        <a:effectLst/>
                        <a:latin typeface="Calibri" pitchFamily="34" charset="0"/>
                        <a:ea typeface="Calibri" pitchFamily="34" charset="0"/>
                        <a:cs typeface="B Nazanin" pitchFamily="2" charset="-78"/>
                      </a:endParaRPr>
                    </a:p>
                  </a:txBody>
                  <a:tcPr marL="68580" marR="68580" marT="0"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4400" rtl="0" eaLnBrk="1" fontAlgn="base" latinLnBrk="0" hangingPunct="1">
                        <a:lnSpc>
                          <a:spcPct val="107000"/>
                        </a:lnSpc>
                        <a:spcBef>
                          <a:spcPct val="0"/>
                        </a:spcBef>
                        <a:spcAft>
                          <a:spcPct val="0"/>
                        </a:spcAft>
                        <a:buClrTx/>
                        <a:buSzTx/>
                        <a:buFontTx/>
                        <a:buNone/>
                        <a:tabLst/>
                      </a:pPr>
                      <a:r>
                        <a:rPr kumimoji="0" lang="fa-IR" altLang="en-US" sz="1400" b="1" i="0" u="none" strike="noStrike" cap="none" normalizeH="0" baseline="0" smtClean="0">
                          <a:ln>
                            <a:noFill/>
                          </a:ln>
                          <a:solidFill>
                            <a:schemeClr val="tx1"/>
                          </a:solidFill>
                          <a:effectLst/>
                          <a:latin typeface="Calibri" pitchFamily="34" charset="0"/>
                          <a:ea typeface="Calibri" pitchFamily="34" charset="0"/>
                          <a:cs typeface="B Nazanin" pitchFamily="2" charset="-78"/>
                        </a:rPr>
                        <a:t>162</a:t>
                      </a:r>
                      <a:endParaRPr kumimoji="0" lang="en-US" altLang="en-US" sz="1100" b="1" i="0" u="none" strike="noStrike" cap="none" normalizeH="0" baseline="0" smtClean="0">
                        <a:ln>
                          <a:noFill/>
                        </a:ln>
                        <a:solidFill>
                          <a:schemeClr val="tx1"/>
                        </a:solidFill>
                        <a:effectLst/>
                        <a:latin typeface="Calibri" pitchFamily="34" charset="0"/>
                        <a:ea typeface="Calibri" pitchFamily="34" charset="0"/>
                        <a:cs typeface="B Nazanin" pitchFamily="2" charset="-78"/>
                      </a:endParaRPr>
                    </a:p>
                  </a:txBody>
                  <a:tcPr marL="68580" marR="68580" marT="0"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4400" rtl="0" eaLnBrk="1" fontAlgn="base" latinLnBrk="0" hangingPunct="1">
                        <a:lnSpc>
                          <a:spcPct val="107000"/>
                        </a:lnSpc>
                        <a:spcBef>
                          <a:spcPct val="0"/>
                        </a:spcBef>
                        <a:spcAft>
                          <a:spcPct val="0"/>
                        </a:spcAft>
                        <a:buClrTx/>
                        <a:buSzTx/>
                        <a:buFontTx/>
                        <a:buNone/>
                        <a:tabLst/>
                      </a:pPr>
                      <a:r>
                        <a:rPr kumimoji="0" lang="fa-IR" altLang="en-US" sz="1400" b="1" i="0" u="none" strike="noStrike" cap="none" normalizeH="0" baseline="0" smtClean="0">
                          <a:ln>
                            <a:noFill/>
                          </a:ln>
                          <a:solidFill>
                            <a:schemeClr val="tx1"/>
                          </a:solidFill>
                          <a:effectLst/>
                          <a:latin typeface="Calibri" pitchFamily="34" charset="0"/>
                          <a:ea typeface="Calibri" pitchFamily="34" charset="0"/>
                          <a:cs typeface="B Nazanin" pitchFamily="2" charset="-78"/>
                        </a:rPr>
                        <a:t>189</a:t>
                      </a:r>
                      <a:endParaRPr kumimoji="0" lang="en-US" altLang="en-US" sz="1100" b="1" i="0" u="none" strike="noStrike" cap="none" normalizeH="0" baseline="0" smtClean="0">
                        <a:ln>
                          <a:noFill/>
                        </a:ln>
                        <a:solidFill>
                          <a:schemeClr val="tx1"/>
                        </a:solidFill>
                        <a:effectLst/>
                        <a:latin typeface="Calibri" pitchFamily="34" charset="0"/>
                        <a:ea typeface="Calibri" pitchFamily="34" charset="0"/>
                        <a:cs typeface="B Nazanin" pitchFamily="2" charset="-78"/>
                      </a:endParaRPr>
                    </a:p>
                  </a:txBody>
                  <a:tcPr marL="68580" marR="68580" marT="0"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4400" rtl="0" eaLnBrk="1" fontAlgn="base" latinLnBrk="0" hangingPunct="1">
                        <a:lnSpc>
                          <a:spcPct val="115000"/>
                        </a:lnSpc>
                        <a:spcBef>
                          <a:spcPct val="0"/>
                        </a:spcBef>
                        <a:spcAft>
                          <a:spcPts val="1000"/>
                        </a:spcAft>
                        <a:buClrTx/>
                        <a:buSzTx/>
                        <a:buFontTx/>
                        <a:buNone/>
                        <a:tabLst/>
                      </a:pPr>
                      <a:r>
                        <a:rPr kumimoji="0" lang="fa-IR" altLang="en-US" sz="1400" b="1" i="0" u="none" strike="noStrike" cap="none" normalizeH="0" baseline="0" smtClean="0">
                          <a:ln>
                            <a:noFill/>
                          </a:ln>
                          <a:solidFill>
                            <a:schemeClr val="tx1"/>
                          </a:solidFill>
                          <a:effectLst/>
                          <a:latin typeface="Calibri" pitchFamily="34" charset="0"/>
                          <a:ea typeface="Times New Roman" pitchFamily="18" charset="0"/>
                          <a:cs typeface="B Nazanin" pitchFamily="2" charset="-78"/>
                        </a:rPr>
                        <a:t>دی ماه</a:t>
                      </a:r>
                      <a:endParaRPr kumimoji="0" lang="en-US" altLang="en-US" sz="1400" b="1" i="0" u="none" strike="noStrike" cap="none" normalizeH="0" baseline="0" smtClean="0">
                        <a:ln>
                          <a:noFill/>
                        </a:ln>
                        <a:solidFill>
                          <a:schemeClr val="tx1"/>
                        </a:solidFill>
                        <a:effectLst/>
                        <a:latin typeface="Calibri" pitchFamily="34" charset="0"/>
                        <a:ea typeface="Times New Roman" pitchFamily="18" charset="0"/>
                        <a:cs typeface="B Nazanin" pitchFamily="2" charset="-78"/>
                      </a:endParaRPr>
                    </a:p>
                  </a:txBody>
                  <a:tcPr marL="3015" marR="3015" marT="3015" marB="0"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extLst>
                  <a:ext uri="{0D108BD9-81ED-4DB2-BD59-A6C34878D82A}">
                    <a16:rowId xmlns="" xmlns:a16="http://schemas.microsoft.com/office/drawing/2014/main" val="10011"/>
                  </a:ext>
                </a:extLst>
              </a:tr>
              <a:tr h="263525">
                <a:tc>
                  <a:txBody>
                    <a:bodyPr/>
                    <a:lstStyle/>
                    <a:p>
                      <a:pPr marL="0" marR="0" lvl="0" indent="0" algn="ctr" defTabSz="914400" rtl="0" eaLnBrk="1" fontAlgn="base" latinLnBrk="0" hangingPunct="1">
                        <a:lnSpc>
                          <a:spcPct val="107000"/>
                        </a:lnSpc>
                        <a:spcBef>
                          <a:spcPct val="0"/>
                        </a:spcBef>
                        <a:spcAft>
                          <a:spcPct val="0"/>
                        </a:spcAft>
                        <a:buClrTx/>
                        <a:buSzTx/>
                        <a:buFontTx/>
                        <a:buNone/>
                        <a:tabLst/>
                      </a:pPr>
                      <a:r>
                        <a:rPr kumimoji="0" lang="fa-IR" altLang="en-US" sz="1400" b="1" i="0" u="none" strike="noStrike" cap="none" normalizeH="0" baseline="0" dirty="0" smtClean="0">
                          <a:ln>
                            <a:noFill/>
                          </a:ln>
                          <a:solidFill>
                            <a:schemeClr val="tx1"/>
                          </a:solidFill>
                          <a:effectLst/>
                          <a:latin typeface="Calibri" pitchFamily="34" charset="0"/>
                          <a:cs typeface="B Nazanin" pitchFamily="2" charset="-78"/>
                        </a:rPr>
                        <a:t>16</a:t>
                      </a:r>
                      <a:endParaRPr kumimoji="0" lang="en-US" altLang="en-US" sz="1100" b="1" i="0" u="none" strike="noStrike" cap="none" normalizeH="0" baseline="0" dirty="0" smtClean="0">
                        <a:ln>
                          <a:noFill/>
                        </a:ln>
                        <a:solidFill>
                          <a:schemeClr val="tx1"/>
                        </a:solidFill>
                        <a:effectLst/>
                        <a:latin typeface="Calibri" pitchFamily="34" charset="0"/>
                        <a:cs typeface="B Nazanin" pitchFamily="2" charset="-78"/>
                      </a:endParaRPr>
                    </a:p>
                  </a:txBody>
                  <a:tcPr marL="68580" marR="68580" marT="0"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4400" rtl="0" eaLnBrk="1" fontAlgn="base" latinLnBrk="0" hangingPunct="1">
                        <a:lnSpc>
                          <a:spcPct val="107000"/>
                        </a:lnSpc>
                        <a:spcBef>
                          <a:spcPct val="0"/>
                        </a:spcBef>
                        <a:spcAft>
                          <a:spcPct val="0"/>
                        </a:spcAft>
                        <a:buClrTx/>
                        <a:buSzTx/>
                        <a:buFontTx/>
                        <a:buNone/>
                        <a:tabLst/>
                      </a:pPr>
                      <a:r>
                        <a:rPr kumimoji="0" lang="fa-IR" altLang="en-US" sz="1400" b="1" i="0" u="none" strike="noStrike" cap="none" normalizeH="0" baseline="0" dirty="0" smtClean="0">
                          <a:ln>
                            <a:noFill/>
                          </a:ln>
                          <a:solidFill>
                            <a:schemeClr val="tx1"/>
                          </a:solidFill>
                          <a:effectLst/>
                          <a:latin typeface="Calibri" pitchFamily="34" charset="0"/>
                          <a:cs typeface="B Nazanin" pitchFamily="2" charset="-78"/>
                        </a:rPr>
                        <a:t>5</a:t>
                      </a:r>
                      <a:endParaRPr kumimoji="0" lang="en-US" altLang="en-US" sz="1100" b="1" i="0" u="none" strike="noStrike" cap="none" normalizeH="0" baseline="0" dirty="0" smtClean="0">
                        <a:ln>
                          <a:noFill/>
                        </a:ln>
                        <a:solidFill>
                          <a:schemeClr val="tx1"/>
                        </a:solidFill>
                        <a:effectLst/>
                        <a:latin typeface="Calibri" pitchFamily="34" charset="0"/>
                        <a:cs typeface="B Nazanin" pitchFamily="2" charset="-78"/>
                      </a:endParaRPr>
                    </a:p>
                  </a:txBody>
                  <a:tcPr marL="68580" marR="68580" marT="0"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4400" rtl="0" eaLnBrk="1" fontAlgn="base" latinLnBrk="0" hangingPunct="1">
                        <a:lnSpc>
                          <a:spcPct val="107000"/>
                        </a:lnSpc>
                        <a:spcBef>
                          <a:spcPct val="0"/>
                        </a:spcBef>
                        <a:spcAft>
                          <a:spcPct val="0"/>
                        </a:spcAft>
                        <a:buClrTx/>
                        <a:buSzTx/>
                        <a:buFontTx/>
                        <a:buNone/>
                        <a:tabLst/>
                      </a:pPr>
                      <a:r>
                        <a:rPr kumimoji="0" lang="fa-IR" altLang="en-US" sz="1400" b="1" i="0" u="none" strike="noStrike" cap="none" normalizeH="0" baseline="0" dirty="0" smtClean="0">
                          <a:ln>
                            <a:noFill/>
                          </a:ln>
                          <a:solidFill>
                            <a:schemeClr val="tx1"/>
                          </a:solidFill>
                          <a:effectLst/>
                          <a:latin typeface="Calibri" pitchFamily="34" charset="0"/>
                          <a:cs typeface="B Nazanin" pitchFamily="2" charset="-78"/>
                        </a:rPr>
                        <a:t>142</a:t>
                      </a:r>
                      <a:endParaRPr kumimoji="0" lang="en-US" altLang="en-US" sz="1100" b="1" i="0" u="none" strike="noStrike" cap="none" normalizeH="0" baseline="0" dirty="0" smtClean="0">
                        <a:ln>
                          <a:noFill/>
                        </a:ln>
                        <a:solidFill>
                          <a:schemeClr val="tx1"/>
                        </a:solidFill>
                        <a:effectLst/>
                        <a:latin typeface="Calibri" pitchFamily="34" charset="0"/>
                        <a:cs typeface="B Nazanin" pitchFamily="2" charset="-78"/>
                      </a:endParaRPr>
                    </a:p>
                  </a:txBody>
                  <a:tcPr marL="68580" marR="68580" marT="0"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4400" rtl="0" eaLnBrk="1" fontAlgn="base" latinLnBrk="0" hangingPunct="1">
                        <a:lnSpc>
                          <a:spcPct val="107000"/>
                        </a:lnSpc>
                        <a:spcBef>
                          <a:spcPct val="0"/>
                        </a:spcBef>
                        <a:spcAft>
                          <a:spcPct val="0"/>
                        </a:spcAft>
                        <a:buClrTx/>
                        <a:buSzTx/>
                        <a:buFontTx/>
                        <a:buNone/>
                        <a:tabLst/>
                      </a:pPr>
                      <a:r>
                        <a:rPr kumimoji="0" lang="fa-IR" altLang="en-US" sz="1400" b="1" i="0" u="none" strike="noStrike" cap="none" normalizeH="0" baseline="0" dirty="0" smtClean="0">
                          <a:ln>
                            <a:noFill/>
                          </a:ln>
                          <a:solidFill>
                            <a:schemeClr val="tx1"/>
                          </a:solidFill>
                          <a:effectLst/>
                          <a:latin typeface="Calibri" pitchFamily="34" charset="0"/>
                          <a:cs typeface="B Nazanin" pitchFamily="2" charset="-78"/>
                        </a:rPr>
                        <a:t>163</a:t>
                      </a:r>
                      <a:endParaRPr kumimoji="0" lang="en-US" altLang="en-US" sz="1100" b="1" i="0" u="none" strike="noStrike" cap="none" normalizeH="0" baseline="0" dirty="0" smtClean="0">
                        <a:ln>
                          <a:noFill/>
                        </a:ln>
                        <a:solidFill>
                          <a:schemeClr val="tx1"/>
                        </a:solidFill>
                        <a:effectLst/>
                        <a:latin typeface="Calibri" pitchFamily="34" charset="0"/>
                        <a:cs typeface="B Nazanin" pitchFamily="2" charset="-78"/>
                      </a:endParaRPr>
                    </a:p>
                  </a:txBody>
                  <a:tcPr marL="68580" marR="68580" marT="0"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4400" rtl="0" eaLnBrk="1" fontAlgn="base" latinLnBrk="0" hangingPunct="1">
                        <a:lnSpc>
                          <a:spcPct val="115000"/>
                        </a:lnSpc>
                        <a:spcBef>
                          <a:spcPct val="0"/>
                        </a:spcBef>
                        <a:spcAft>
                          <a:spcPts val="1000"/>
                        </a:spcAft>
                        <a:buClrTx/>
                        <a:buSzTx/>
                        <a:buFontTx/>
                        <a:buNone/>
                        <a:tabLst/>
                      </a:pPr>
                      <a:r>
                        <a:rPr kumimoji="0" lang="fa-IR" altLang="en-US" sz="1400" b="1" i="0" u="none" strike="noStrike" cap="none" normalizeH="0" baseline="0" dirty="0" smtClean="0">
                          <a:ln>
                            <a:noFill/>
                          </a:ln>
                          <a:solidFill>
                            <a:schemeClr val="tx1"/>
                          </a:solidFill>
                          <a:effectLst/>
                          <a:latin typeface="Calibri" pitchFamily="34" charset="0"/>
                          <a:ea typeface="Times New Roman" pitchFamily="18" charset="0"/>
                          <a:cs typeface="B Nazanin" pitchFamily="2" charset="-78"/>
                        </a:rPr>
                        <a:t>بهمن </a:t>
                      </a:r>
                      <a:endParaRPr kumimoji="0" lang="en-US" altLang="en-US" sz="1400" b="1" i="0" u="none" strike="noStrike" cap="none" normalizeH="0" baseline="0" dirty="0" smtClean="0">
                        <a:ln>
                          <a:noFill/>
                        </a:ln>
                        <a:solidFill>
                          <a:schemeClr val="tx1"/>
                        </a:solidFill>
                        <a:effectLst/>
                        <a:latin typeface="Calibri" pitchFamily="34" charset="0"/>
                        <a:ea typeface="Times New Roman" pitchFamily="18" charset="0"/>
                        <a:cs typeface="B Nazanin" pitchFamily="2" charset="-78"/>
                      </a:endParaRPr>
                    </a:p>
                  </a:txBody>
                  <a:tcPr marL="3015" marR="3015" marT="3015" marB="0"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extLst>
                  <a:ext uri="{0D108BD9-81ED-4DB2-BD59-A6C34878D82A}">
                    <a16:rowId xmlns="" xmlns:a16="http://schemas.microsoft.com/office/drawing/2014/main" val="10012"/>
                  </a:ext>
                </a:extLst>
              </a:tr>
              <a:tr h="263525">
                <a:tc>
                  <a:txBody>
                    <a:bodyPr/>
                    <a:lstStyle/>
                    <a:p>
                      <a:pPr marL="0" marR="0" lvl="0" indent="0" algn="ctr" defTabSz="914400" rtl="0" eaLnBrk="1" fontAlgn="base" latinLnBrk="0" hangingPunct="1">
                        <a:lnSpc>
                          <a:spcPct val="107000"/>
                        </a:lnSpc>
                        <a:spcBef>
                          <a:spcPct val="0"/>
                        </a:spcBef>
                        <a:spcAft>
                          <a:spcPct val="0"/>
                        </a:spcAft>
                        <a:buClrTx/>
                        <a:buSzTx/>
                        <a:buFontTx/>
                        <a:buNone/>
                        <a:tabLst/>
                      </a:pPr>
                      <a:r>
                        <a:rPr kumimoji="0" lang="fa-IR" altLang="en-US" sz="1400" b="1" i="0" u="none" strike="noStrike" cap="none" normalizeH="0" baseline="0" dirty="0" smtClean="0">
                          <a:ln>
                            <a:noFill/>
                          </a:ln>
                          <a:solidFill>
                            <a:schemeClr val="tx1"/>
                          </a:solidFill>
                          <a:effectLst/>
                          <a:latin typeface="Calibri" pitchFamily="34" charset="0"/>
                          <a:cs typeface="B Nazanin" pitchFamily="2" charset="-78"/>
                        </a:rPr>
                        <a:t>8</a:t>
                      </a:r>
                      <a:endParaRPr kumimoji="0" lang="en-US" altLang="en-US" sz="1100" b="1" i="0" u="none" strike="noStrike" cap="none" normalizeH="0" baseline="0" dirty="0" smtClean="0">
                        <a:ln>
                          <a:noFill/>
                        </a:ln>
                        <a:solidFill>
                          <a:schemeClr val="tx1"/>
                        </a:solidFill>
                        <a:effectLst/>
                        <a:latin typeface="Calibri" pitchFamily="34" charset="0"/>
                        <a:cs typeface="B Nazanin" pitchFamily="2" charset="-78"/>
                      </a:endParaRPr>
                    </a:p>
                  </a:txBody>
                  <a:tcPr marL="68580" marR="68580" marT="0"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4400" rtl="0" eaLnBrk="1" fontAlgn="base" latinLnBrk="0" hangingPunct="1">
                        <a:lnSpc>
                          <a:spcPct val="107000"/>
                        </a:lnSpc>
                        <a:spcBef>
                          <a:spcPct val="0"/>
                        </a:spcBef>
                        <a:spcAft>
                          <a:spcPct val="0"/>
                        </a:spcAft>
                        <a:buClrTx/>
                        <a:buSzTx/>
                        <a:buFontTx/>
                        <a:buNone/>
                        <a:tabLst/>
                      </a:pPr>
                      <a:r>
                        <a:rPr kumimoji="0" lang="fa-IR" altLang="en-US" sz="1400" b="1" i="0" u="none" strike="noStrike" cap="none" normalizeH="0" baseline="0" dirty="0" smtClean="0">
                          <a:ln>
                            <a:noFill/>
                          </a:ln>
                          <a:solidFill>
                            <a:schemeClr val="tx1"/>
                          </a:solidFill>
                          <a:effectLst/>
                          <a:latin typeface="Calibri" pitchFamily="34" charset="0"/>
                          <a:cs typeface="B Nazanin" pitchFamily="2" charset="-78"/>
                        </a:rPr>
                        <a:t>11</a:t>
                      </a:r>
                      <a:endParaRPr kumimoji="0" lang="en-US" altLang="en-US" sz="1100" b="1" i="0" u="none" strike="noStrike" cap="none" normalizeH="0" baseline="0" dirty="0" smtClean="0">
                        <a:ln>
                          <a:noFill/>
                        </a:ln>
                        <a:solidFill>
                          <a:schemeClr val="tx1"/>
                        </a:solidFill>
                        <a:effectLst/>
                        <a:latin typeface="Calibri" pitchFamily="34" charset="0"/>
                        <a:cs typeface="B Nazanin" pitchFamily="2" charset="-78"/>
                      </a:endParaRPr>
                    </a:p>
                  </a:txBody>
                  <a:tcPr marL="68580" marR="68580" marT="0"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4400" rtl="0" eaLnBrk="1" fontAlgn="base" latinLnBrk="0" hangingPunct="1">
                        <a:lnSpc>
                          <a:spcPct val="107000"/>
                        </a:lnSpc>
                        <a:spcBef>
                          <a:spcPct val="0"/>
                        </a:spcBef>
                        <a:spcAft>
                          <a:spcPct val="0"/>
                        </a:spcAft>
                        <a:buClrTx/>
                        <a:buSzTx/>
                        <a:buFontTx/>
                        <a:buNone/>
                        <a:tabLst/>
                      </a:pPr>
                      <a:r>
                        <a:rPr kumimoji="0" lang="fa-IR" altLang="en-US" sz="1400" b="1" i="0" u="none" strike="noStrike" cap="none" normalizeH="0" baseline="0" dirty="0" smtClean="0">
                          <a:ln>
                            <a:noFill/>
                          </a:ln>
                          <a:solidFill>
                            <a:schemeClr val="tx1"/>
                          </a:solidFill>
                          <a:effectLst/>
                          <a:latin typeface="Calibri" pitchFamily="34" charset="0"/>
                          <a:cs typeface="B Nazanin" pitchFamily="2" charset="-78"/>
                        </a:rPr>
                        <a:t>163</a:t>
                      </a:r>
                      <a:endParaRPr kumimoji="0" lang="en-US" altLang="en-US" sz="1100" b="1" i="0" u="none" strike="noStrike" cap="none" normalizeH="0" baseline="0" dirty="0" smtClean="0">
                        <a:ln>
                          <a:noFill/>
                        </a:ln>
                        <a:solidFill>
                          <a:schemeClr val="tx1"/>
                        </a:solidFill>
                        <a:effectLst/>
                        <a:latin typeface="Calibri" pitchFamily="34" charset="0"/>
                        <a:cs typeface="B Nazanin" pitchFamily="2" charset="-78"/>
                      </a:endParaRPr>
                    </a:p>
                  </a:txBody>
                  <a:tcPr marL="68580" marR="68580" marT="0"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4400" rtl="0" eaLnBrk="1" fontAlgn="base" latinLnBrk="0" hangingPunct="1">
                        <a:lnSpc>
                          <a:spcPct val="107000"/>
                        </a:lnSpc>
                        <a:spcBef>
                          <a:spcPct val="0"/>
                        </a:spcBef>
                        <a:spcAft>
                          <a:spcPct val="0"/>
                        </a:spcAft>
                        <a:buClrTx/>
                        <a:buSzTx/>
                        <a:buFontTx/>
                        <a:buNone/>
                        <a:tabLst/>
                      </a:pPr>
                      <a:r>
                        <a:rPr kumimoji="0" lang="fa-IR" altLang="en-US" sz="1400" b="1" i="0" u="none" strike="noStrike" cap="none" normalizeH="0" baseline="0" dirty="0" smtClean="0">
                          <a:ln>
                            <a:noFill/>
                          </a:ln>
                          <a:solidFill>
                            <a:schemeClr val="tx1"/>
                          </a:solidFill>
                          <a:effectLst/>
                          <a:latin typeface="Calibri" pitchFamily="34" charset="0"/>
                          <a:cs typeface="B Nazanin" pitchFamily="2" charset="-78"/>
                        </a:rPr>
                        <a:t>182</a:t>
                      </a:r>
                      <a:endParaRPr kumimoji="0" lang="en-US" altLang="en-US" sz="1100" b="1" i="0" u="none" strike="noStrike" cap="none" normalizeH="0" baseline="0" dirty="0" smtClean="0">
                        <a:ln>
                          <a:noFill/>
                        </a:ln>
                        <a:solidFill>
                          <a:schemeClr val="tx1"/>
                        </a:solidFill>
                        <a:effectLst/>
                        <a:latin typeface="Calibri" pitchFamily="34" charset="0"/>
                        <a:cs typeface="B Nazanin" pitchFamily="2" charset="-78"/>
                      </a:endParaRPr>
                    </a:p>
                  </a:txBody>
                  <a:tcPr marL="68580" marR="68580" marT="0"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4400" rtl="0" eaLnBrk="1" fontAlgn="base" latinLnBrk="0" hangingPunct="1">
                        <a:lnSpc>
                          <a:spcPct val="115000"/>
                        </a:lnSpc>
                        <a:spcBef>
                          <a:spcPct val="0"/>
                        </a:spcBef>
                        <a:spcAft>
                          <a:spcPts val="1000"/>
                        </a:spcAft>
                        <a:buClrTx/>
                        <a:buSzTx/>
                        <a:buFontTx/>
                        <a:buNone/>
                        <a:tabLst/>
                      </a:pPr>
                      <a:r>
                        <a:rPr kumimoji="0" lang="fa-IR" altLang="en-US" sz="1400" b="1" i="0" u="none" strike="noStrike" cap="none" normalizeH="0" baseline="0" dirty="0" smtClean="0">
                          <a:ln>
                            <a:noFill/>
                          </a:ln>
                          <a:solidFill>
                            <a:schemeClr val="tx1"/>
                          </a:solidFill>
                          <a:effectLst/>
                          <a:latin typeface="Calibri" pitchFamily="34" charset="0"/>
                          <a:ea typeface="Times New Roman" pitchFamily="18" charset="0"/>
                          <a:cs typeface="B Nazanin" pitchFamily="2" charset="-78"/>
                        </a:rPr>
                        <a:t>اسفند ماه </a:t>
                      </a:r>
                      <a:endParaRPr kumimoji="0" lang="en-US" altLang="en-US" sz="1400" b="1" i="0" u="none" strike="noStrike" cap="none" normalizeH="0" baseline="0" dirty="0" smtClean="0">
                        <a:ln>
                          <a:noFill/>
                        </a:ln>
                        <a:solidFill>
                          <a:schemeClr val="tx1"/>
                        </a:solidFill>
                        <a:effectLst/>
                        <a:latin typeface="Calibri" pitchFamily="34" charset="0"/>
                        <a:ea typeface="Times New Roman" pitchFamily="18" charset="0"/>
                        <a:cs typeface="B Nazanin" pitchFamily="2" charset="-78"/>
                      </a:endParaRPr>
                    </a:p>
                  </a:txBody>
                  <a:tcPr marL="3015" marR="3015" marT="3015" marB="0"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extLst>
                  <a:ext uri="{0D108BD9-81ED-4DB2-BD59-A6C34878D82A}">
                    <a16:rowId xmlns="" xmlns:a16="http://schemas.microsoft.com/office/drawing/2014/main" val="10013"/>
                  </a:ext>
                </a:extLst>
              </a:tr>
              <a:tr h="325778">
                <a:tc>
                  <a:txBody>
                    <a:bodyPr/>
                    <a:lstStyle/>
                    <a:p>
                      <a:pPr marL="0" marR="0" lvl="0" indent="0" algn="ctr" defTabSz="914400" rtl="0" eaLnBrk="1" fontAlgn="base" latinLnBrk="0" hangingPunct="1">
                        <a:lnSpc>
                          <a:spcPct val="107000"/>
                        </a:lnSpc>
                        <a:spcBef>
                          <a:spcPct val="0"/>
                        </a:spcBef>
                        <a:spcAft>
                          <a:spcPct val="0"/>
                        </a:spcAft>
                        <a:buClrTx/>
                        <a:buSzTx/>
                        <a:buFontTx/>
                        <a:buNone/>
                        <a:tabLst/>
                      </a:pPr>
                      <a:r>
                        <a:rPr kumimoji="0" lang="fa-IR" altLang="en-US" sz="1400" b="1" i="0" u="none" strike="noStrike" cap="none" normalizeH="0" baseline="0" dirty="0" smtClean="0">
                          <a:ln>
                            <a:noFill/>
                          </a:ln>
                          <a:solidFill>
                            <a:schemeClr val="tx1"/>
                          </a:solidFill>
                          <a:effectLst/>
                          <a:latin typeface="Calibri" pitchFamily="34" charset="0"/>
                          <a:cs typeface="B Nazanin" pitchFamily="2" charset="-78"/>
                        </a:rPr>
                        <a:t>148</a:t>
                      </a:r>
                    </a:p>
                    <a:p>
                      <a:pPr marL="0" marR="0" lvl="0" indent="0" algn="ctr" defTabSz="914400" rtl="0" eaLnBrk="1" fontAlgn="base" latinLnBrk="0" hangingPunct="1">
                        <a:lnSpc>
                          <a:spcPct val="107000"/>
                        </a:lnSpc>
                        <a:spcBef>
                          <a:spcPct val="0"/>
                        </a:spcBef>
                        <a:spcAft>
                          <a:spcPct val="0"/>
                        </a:spcAft>
                        <a:buClrTx/>
                        <a:buSzTx/>
                        <a:buFontTx/>
                        <a:buNone/>
                        <a:tabLst/>
                      </a:pPr>
                      <a:r>
                        <a:rPr kumimoji="0" lang="fa-IR" altLang="en-US" sz="1400" b="1" i="0" u="none" strike="noStrike" cap="none" normalizeH="0" baseline="0" dirty="0" smtClean="0">
                          <a:ln>
                            <a:noFill/>
                          </a:ln>
                          <a:solidFill>
                            <a:schemeClr val="tx1"/>
                          </a:solidFill>
                          <a:effectLst/>
                          <a:latin typeface="Calibri" pitchFamily="34" charset="0"/>
                          <a:cs typeface="B Nazanin" pitchFamily="2" charset="-78"/>
                        </a:rPr>
                        <a:t>هفت نفر غیر بومی</a:t>
                      </a:r>
                    </a:p>
                  </a:txBody>
                  <a:tcPr marL="68580" marR="68580" marT="0"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4400" rtl="0" eaLnBrk="1" fontAlgn="base" latinLnBrk="0" hangingPunct="1">
                        <a:lnSpc>
                          <a:spcPct val="107000"/>
                        </a:lnSpc>
                        <a:spcBef>
                          <a:spcPct val="0"/>
                        </a:spcBef>
                        <a:spcAft>
                          <a:spcPct val="0"/>
                        </a:spcAft>
                        <a:buClrTx/>
                        <a:buSzTx/>
                        <a:buFontTx/>
                        <a:buNone/>
                        <a:tabLst/>
                      </a:pPr>
                      <a:r>
                        <a:rPr kumimoji="0" lang="fa-IR" altLang="en-US" sz="1400" b="1" i="0" u="none" strike="noStrike" cap="none" normalizeH="0" baseline="0" dirty="0" smtClean="0">
                          <a:ln>
                            <a:noFill/>
                          </a:ln>
                          <a:solidFill>
                            <a:schemeClr val="tx1"/>
                          </a:solidFill>
                          <a:effectLst/>
                          <a:latin typeface="Calibri" pitchFamily="34" charset="0"/>
                          <a:cs typeface="B Nazanin" pitchFamily="2" charset="-78"/>
                        </a:rPr>
                        <a:t>98</a:t>
                      </a:r>
                      <a:endParaRPr kumimoji="0" lang="en-US" altLang="en-US" sz="1100" b="1" i="0" u="none" strike="noStrike" cap="none" normalizeH="0" baseline="0" dirty="0" smtClean="0">
                        <a:ln>
                          <a:noFill/>
                        </a:ln>
                        <a:solidFill>
                          <a:schemeClr val="tx1"/>
                        </a:solidFill>
                        <a:effectLst/>
                        <a:latin typeface="Calibri" pitchFamily="34" charset="0"/>
                        <a:cs typeface="B Nazanin" pitchFamily="2" charset="-78"/>
                      </a:endParaRPr>
                    </a:p>
                  </a:txBody>
                  <a:tcPr marL="68580" marR="68580" marT="0"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4400" rtl="0" eaLnBrk="1" fontAlgn="base" latinLnBrk="0" hangingPunct="1">
                        <a:lnSpc>
                          <a:spcPct val="107000"/>
                        </a:lnSpc>
                        <a:spcBef>
                          <a:spcPct val="0"/>
                        </a:spcBef>
                        <a:spcAft>
                          <a:spcPct val="0"/>
                        </a:spcAft>
                        <a:buClrTx/>
                        <a:buSzTx/>
                        <a:buFontTx/>
                        <a:buNone/>
                        <a:tabLst/>
                      </a:pPr>
                      <a:r>
                        <a:rPr kumimoji="0" lang="fa-IR" altLang="en-US" sz="1400" b="1" i="0" u="none" strike="noStrike" cap="none" normalizeH="0" baseline="0" dirty="0" smtClean="0">
                          <a:ln>
                            <a:noFill/>
                          </a:ln>
                          <a:solidFill>
                            <a:schemeClr val="tx1"/>
                          </a:solidFill>
                          <a:effectLst/>
                          <a:latin typeface="Calibri" pitchFamily="34" charset="0"/>
                          <a:cs typeface="B Nazanin" pitchFamily="2" charset="-78"/>
                        </a:rPr>
                        <a:t>1918</a:t>
                      </a:r>
                      <a:endParaRPr kumimoji="0" lang="en-US" altLang="en-US" sz="1100" b="1" i="0" u="none" strike="noStrike" cap="none" normalizeH="0" baseline="0" dirty="0" smtClean="0">
                        <a:ln>
                          <a:noFill/>
                        </a:ln>
                        <a:solidFill>
                          <a:schemeClr val="tx1"/>
                        </a:solidFill>
                        <a:effectLst/>
                        <a:latin typeface="Calibri" pitchFamily="34" charset="0"/>
                        <a:cs typeface="B Nazanin" pitchFamily="2" charset="-78"/>
                      </a:endParaRPr>
                    </a:p>
                  </a:txBody>
                  <a:tcPr marL="68580" marR="68580" marT="0"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4400" rtl="0" eaLnBrk="1" fontAlgn="base" latinLnBrk="0" hangingPunct="1">
                        <a:lnSpc>
                          <a:spcPct val="107000"/>
                        </a:lnSpc>
                        <a:spcBef>
                          <a:spcPct val="0"/>
                        </a:spcBef>
                        <a:spcAft>
                          <a:spcPct val="0"/>
                        </a:spcAft>
                        <a:buClrTx/>
                        <a:buSzTx/>
                        <a:buFontTx/>
                        <a:buNone/>
                        <a:tabLst/>
                      </a:pPr>
                      <a:r>
                        <a:rPr kumimoji="0" lang="fa-IR" altLang="en-US" sz="1400" b="1" i="0" u="none" strike="noStrike" cap="none" normalizeH="0" baseline="0" dirty="0" smtClean="0">
                          <a:ln>
                            <a:noFill/>
                          </a:ln>
                          <a:solidFill>
                            <a:schemeClr val="tx1"/>
                          </a:solidFill>
                          <a:effectLst/>
                          <a:latin typeface="Calibri" pitchFamily="34" charset="0"/>
                          <a:cs typeface="B Nazanin" pitchFamily="2" charset="-78"/>
                        </a:rPr>
                        <a:t>2164</a:t>
                      </a:r>
                      <a:endParaRPr kumimoji="0" lang="en-US" altLang="en-US" sz="1100" b="1" i="0" u="none" strike="noStrike" cap="none" normalizeH="0" baseline="0" dirty="0" smtClean="0">
                        <a:ln>
                          <a:noFill/>
                        </a:ln>
                        <a:solidFill>
                          <a:schemeClr val="tx1"/>
                        </a:solidFill>
                        <a:effectLst/>
                        <a:latin typeface="Calibri" pitchFamily="34" charset="0"/>
                        <a:cs typeface="B Nazanin" pitchFamily="2" charset="-78"/>
                      </a:endParaRPr>
                    </a:p>
                  </a:txBody>
                  <a:tcPr marL="68580" marR="68580" marT="0"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4400" rtl="0" eaLnBrk="1" fontAlgn="base" latinLnBrk="0" hangingPunct="1">
                        <a:lnSpc>
                          <a:spcPct val="115000"/>
                        </a:lnSpc>
                        <a:spcBef>
                          <a:spcPct val="0"/>
                        </a:spcBef>
                        <a:spcAft>
                          <a:spcPts val="1000"/>
                        </a:spcAft>
                        <a:buClrTx/>
                        <a:buSzTx/>
                        <a:buFontTx/>
                        <a:buNone/>
                        <a:tabLst/>
                      </a:pPr>
                      <a:r>
                        <a:rPr kumimoji="0" lang="fa-IR" altLang="en-US" sz="1400" b="1" i="1" u="none" strike="noStrike" cap="none" normalizeH="0" baseline="0" dirty="0" smtClean="0">
                          <a:ln>
                            <a:noFill/>
                          </a:ln>
                          <a:solidFill>
                            <a:schemeClr val="tx1"/>
                          </a:solidFill>
                          <a:effectLst/>
                          <a:latin typeface="Calibri" pitchFamily="34" charset="0"/>
                          <a:ea typeface="Times New Roman" pitchFamily="18" charset="0"/>
                          <a:cs typeface="B Nazanin" pitchFamily="2" charset="-78"/>
                        </a:rPr>
                        <a:t>کل گزارش معاونت درمان در  سال 1404 </a:t>
                      </a:r>
                      <a:endParaRPr kumimoji="0" lang="en-US" altLang="en-US" sz="1400" b="0" i="0" u="none" strike="noStrike" cap="none" normalizeH="0" baseline="0" dirty="0" smtClean="0">
                        <a:ln>
                          <a:noFill/>
                        </a:ln>
                        <a:solidFill>
                          <a:schemeClr val="tx1"/>
                        </a:solidFill>
                        <a:effectLst/>
                        <a:latin typeface="Calibri" pitchFamily="34" charset="0"/>
                        <a:ea typeface="Times New Roman" pitchFamily="18" charset="0"/>
                        <a:cs typeface="B Nazanin" pitchFamily="2" charset="-78"/>
                      </a:endParaRPr>
                    </a:p>
                    <a:p>
                      <a:pPr marL="0" marR="0" lvl="0" indent="0" algn="ctr" defTabSz="914400" rtl="0" eaLnBrk="1" fontAlgn="base" latinLnBrk="0" hangingPunct="1">
                        <a:lnSpc>
                          <a:spcPct val="115000"/>
                        </a:lnSpc>
                        <a:spcBef>
                          <a:spcPct val="0"/>
                        </a:spcBef>
                        <a:spcAft>
                          <a:spcPts val="1000"/>
                        </a:spcAft>
                        <a:buClrTx/>
                        <a:buSzTx/>
                        <a:buFontTx/>
                        <a:buNone/>
                        <a:tabLst/>
                      </a:pPr>
                      <a:endParaRPr kumimoji="0" lang="en-US" altLang="en-US" sz="1400" b="0" i="0" u="none" strike="noStrike" cap="none" normalizeH="0" baseline="0" dirty="0" smtClean="0">
                        <a:ln>
                          <a:noFill/>
                        </a:ln>
                        <a:solidFill>
                          <a:schemeClr val="tx1"/>
                        </a:solidFill>
                        <a:effectLst/>
                        <a:latin typeface="Calibri" pitchFamily="34" charset="0"/>
                        <a:ea typeface="Times New Roman" pitchFamily="18" charset="0"/>
                        <a:cs typeface="B Nazanin" pitchFamily="2" charset="-78"/>
                      </a:endParaRPr>
                    </a:p>
                  </a:txBody>
                  <a:tcPr marL="3015" marR="3015" marT="3015" marB="0"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extLst>
                  <a:ext uri="{0D108BD9-81ED-4DB2-BD59-A6C34878D82A}">
                    <a16:rowId xmlns="" xmlns:a16="http://schemas.microsoft.com/office/drawing/2014/main" val="10014"/>
                  </a:ext>
                </a:extLst>
              </a:tr>
              <a:tr h="358428">
                <a:tc>
                  <a:txBody>
                    <a:bodyPr/>
                    <a:lstStyle/>
                    <a:p>
                      <a:pPr marL="0" marR="0" lvl="0" indent="0" algn="ctr" defTabSz="914400" rtl="1" eaLnBrk="1" fontAlgn="base" latinLnBrk="0" hangingPunct="1">
                        <a:lnSpc>
                          <a:spcPct val="115000"/>
                        </a:lnSpc>
                        <a:spcBef>
                          <a:spcPct val="0"/>
                        </a:spcBef>
                        <a:spcAft>
                          <a:spcPts val="1000"/>
                        </a:spcAft>
                        <a:buClrTx/>
                        <a:buSzTx/>
                        <a:buFontTx/>
                        <a:buNone/>
                        <a:tabLst/>
                      </a:pPr>
                      <a:r>
                        <a:rPr kumimoji="0" lang="fa-IR" altLang="en-US" sz="1400" b="1" i="0" u="none" strike="noStrike" cap="none" normalizeH="0" baseline="0" smtClean="0">
                          <a:ln>
                            <a:noFill/>
                          </a:ln>
                          <a:solidFill>
                            <a:schemeClr val="tx1"/>
                          </a:solidFill>
                          <a:effectLst/>
                          <a:latin typeface="Calibri" pitchFamily="34" charset="0"/>
                          <a:ea typeface="Times New Roman" pitchFamily="18" charset="0"/>
                          <a:cs typeface="B Nazanin" pitchFamily="2" charset="-78"/>
                        </a:rPr>
                        <a:t>159</a:t>
                      </a:r>
                      <a:endParaRPr kumimoji="0" lang="en-US" altLang="en-US" sz="1400" b="1" i="0" u="none" strike="noStrike" cap="none" normalizeH="0" baseline="0" smtClean="0">
                        <a:ln>
                          <a:noFill/>
                        </a:ln>
                        <a:solidFill>
                          <a:schemeClr val="tx1"/>
                        </a:solidFill>
                        <a:effectLst/>
                        <a:latin typeface="Calibri" pitchFamily="34" charset="0"/>
                        <a:ea typeface="Times New Roman" pitchFamily="18" charset="0"/>
                        <a:cs typeface="B Nazanin" pitchFamily="2" charset="-78"/>
                      </a:endParaRPr>
                    </a:p>
                  </a:txBody>
                  <a:tcPr marL="4738" marR="4738" marT="4738" marB="0"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4400" rtl="1" eaLnBrk="1" fontAlgn="base" latinLnBrk="0" hangingPunct="1">
                        <a:lnSpc>
                          <a:spcPct val="115000"/>
                        </a:lnSpc>
                        <a:spcBef>
                          <a:spcPct val="0"/>
                        </a:spcBef>
                        <a:spcAft>
                          <a:spcPts val="1000"/>
                        </a:spcAft>
                        <a:buClrTx/>
                        <a:buSzTx/>
                        <a:buFontTx/>
                        <a:buNone/>
                        <a:tabLst/>
                      </a:pPr>
                      <a:r>
                        <a:rPr kumimoji="0" lang="fa-IR" altLang="en-US" sz="1400" b="1" i="0" u="none" strike="noStrike" cap="none" normalizeH="0" baseline="0" smtClean="0">
                          <a:ln>
                            <a:noFill/>
                          </a:ln>
                          <a:solidFill>
                            <a:schemeClr val="tx1"/>
                          </a:solidFill>
                          <a:effectLst/>
                          <a:latin typeface="Calibri" pitchFamily="34" charset="0"/>
                          <a:ea typeface="Times New Roman" pitchFamily="18" charset="0"/>
                          <a:cs typeface="B Nazanin" pitchFamily="2" charset="-78"/>
                        </a:rPr>
                        <a:t>217</a:t>
                      </a:r>
                      <a:endParaRPr kumimoji="0" lang="en-US" altLang="en-US" sz="1400" b="1" i="0" u="none" strike="noStrike" cap="none" normalizeH="0" baseline="0" smtClean="0">
                        <a:ln>
                          <a:noFill/>
                        </a:ln>
                        <a:solidFill>
                          <a:schemeClr val="tx1"/>
                        </a:solidFill>
                        <a:effectLst/>
                        <a:latin typeface="Calibri" pitchFamily="34" charset="0"/>
                        <a:ea typeface="Times New Roman" pitchFamily="18" charset="0"/>
                        <a:cs typeface="B Nazanin" pitchFamily="2" charset="-78"/>
                      </a:endParaRPr>
                    </a:p>
                  </a:txBody>
                  <a:tcPr marL="4738" marR="4738" marT="4738" marB="0"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4400" rtl="1" eaLnBrk="1" fontAlgn="base" latinLnBrk="0" hangingPunct="1">
                        <a:lnSpc>
                          <a:spcPct val="115000"/>
                        </a:lnSpc>
                        <a:spcBef>
                          <a:spcPct val="0"/>
                        </a:spcBef>
                        <a:spcAft>
                          <a:spcPts val="1000"/>
                        </a:spcAft>
                        <a:buClrTx/>
                        <a:buSzTx/>
                        <a:buFontTx/>
                        <a:buNone/>
                        <a:tabLst/>
                      </a:pPr>
                      <a:r>
                        <a:rPr kumimoji="0" lang="fa-IR" altLang="en-US" sz="1400" b="1" i="0" u="none" strike="noStrike" cap="none" normalizeH="0" baseline="0" smtClean="0">
                          <a:ln>
                            <a:noFill/>
                          </a:ln>
                          <a:solidFill>
                            <a:schemeClr val="tx1"/>
                          </a:solidFill>
                          <a:effectLst/>
                          <a:latin typeface="Calibri" pitchFamily="34" charset="0"/>
                          <a:ea typeface="Times New Roman" pitchFamily="18" charset="0"/>
                          <a:cs typeface="B Nazanin" pitchFamily="2" charset="-78"/>
                        </a:rPr>
                        <a:t>1635</a:t>
                      </a:r>
                      <a:endParaRPr kumimoji="0" lang="en-US" altLang="en-US" sz="1400" b="1" i="0" u="none" strike="noStrike" cap="none" normalizeH="0" baseline="0" smtClean="0">
                        <a:ln>
                          <a:noFill/>
                        </a:ln>
                        <a:solidFill>
                          <a:schemeClr val="tx1"/>
                        </a:solidFill>
                        <a:effectLst/>
                        <a:latin typeface="Calibri" pitchFamily="34" charset="0"/>
                        <a:ea typeface="Times New Roman" pitchFamily="18" charset="0"/>
                        <a:cs typeface="B Nazanin" pitchFamily="2" charset="-78"/>
                      </a:endParaRPr>
                    </a:p>
                  </a:txBody>
                  <a:tcPr marL="4738" marR="4738" marT="4738" marB="0"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4400" rtl="1" eaLnBrk="1" fontAlgn="base" latinLnBrk="0" hangingPunct="1">
                        <a:lnSpc>
                          <a:spcPct val="115000"/>
                        </a:lnSpc>
                        <a:spcBef>
                          <a:spcPct val="0"/>
                        </a:spcBef>
                        <a:spcAft>
                          <a:spcPts val="1000"/>
                        </a:spcAft>
                        <a:buClrTx/>
                        <a:buSzTx/>
                        <a:buFontTx/>
                        <a:buNone/>
                        <a:tabLst/>
                      </a:pPr>
                      <a:r>
                        <a:rPr kumimoji="0" lang="fa-IR" altLang="en-US" sz="1400" b="1" i="0" u="none" strike="noStrike" cap="none" normalizeH="0" baseline="0" dirty="0" smtClean="0">
                          <a:ln>
                            <a:noFill/>
                          </a:ln>
                          <a:solidFill>
                            <a:schemeClr val="tx1"/>
                          </a:solidFill>
                          <a:effectLst/>
                          <a:latin typeface="Calibri" pitchFamily="34" charset="0"/>
                          <a:ea typeface="Times New Roman" pitchFamily="18" charset="0"/>
                          <a:cs typeface="B Nazanin" pitchFamily="2" charset="-78"/>
                        </a:rPr>
                        <a:t>2011</a:t>
                      </a:r>
                      <a:endParaRPr kumimoji="0" lang="en-US" altLang="en-US" sz="1400" b="1" i="0" u="none" strike="noStrike" cap="none" normalizeH="0" baseline="0" dirty="0" smtClean="0">
                        <a:ln>
                          <a:noFill/>
                        </a:ln>
                        <a:solidFill>
                          <a:schemeClr val="tx1"/>
                        </a:solidFill>
                        <a:effectLst/>
                        <a:latin typeface="Calibri" pitchFamily="34" charset="0"/>
                        <a:ea typeface="Times New Roman" pitchFamily="18" charset="0"/>
                        <a:cs typeface="B Nazanin" pitchFamily="2" charset="-78"/>
                      </a:endParaRPr>
                    </a:p>
                  </a:txBody>
                  <a:tcPr marL="4738" marR="4738" marT="4738" marB="0"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4400" rtl="0" eaLnBrk="1" fontAlgn="base" latinLnBrk="0" hangingPunct="1">
                        <a:lnSpc>
                          <a:spcPct val="115000"/>
                        </a:lnSpc>
                        <a:spcBef>
                          <a:spcPct val="0"/>
                        </a:spcBef>
                        <a:spcAft>
                          <a:spcPts val="1000"/>
                        </a:spcAft>
                        <a:buClrTx/>
                        <a:buSzTx/>
                        <a:buFontTx/>
                        <a:buNone/>
                        <a:tabLst/>
                      </a:pPr>
                      <a:r>
                        <a:rPr kumimoji="0" lang="fa-IR" altLang="en-US" sz="1400" b="1" i="1" u="none" strike="noStrike" cap="none" normalizeH="0" baseline="0" smtClean="0">
                          <a:ln>
                            <a:noFill/>
                          </a:ln>
                          <a:solidFill>
                            <a:schemeClr val="tx1"/>
                          </a:solidFill>
                          <a:effectLst/>
                          <a:latin typeface="Calibri" pitchFamily="34" charset="0"/>
                          <a:ea typeface="Times New Roman" pitchFamily="18" charset="0"/>
                          <a:cs typeface="B Nazanin" pitchFamily="2" charset="-78"/>
                        </a:rPr>
                        <a:t>کل سقط های ثبت شده در سامانه سیب در سال 1404</a:t>
                      </a:r>
                      <a:endParaRPr kumimoji="0" lang="en-US" altLang="en-US" sz="1400" b="0" i="0" u="none" strike="noStrike" cap="none" normalizeH="0" baseline="0" smtClean="0">
                        <a:ln>
                          <a:noFill/>
                        </a:ln>
                        <a:solidFill>
                          <a:schemeClr val="tx1"/>
                        </a:solidFill>
                        <a:effectLst/>
                        <a:latin typeface="Calibri" pitchFamily="34" charset="0"/>
                        <a:ea typeface="Times New Roman" pitchFamily="18" charset="0"/>
                        <a:cs typeface="B Nazanin" pitchFamily="2" charset="-78"/>
                      </a:endParaRPr>
                    </a:p>
                  </a:txBody>
                  <a:tcPr marL="3015" marR="3015" marT="3015" marB="0"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extLst>
                  <a:ext uri="{0D108BD9-81ED-4DB2-BD59-A6C34878D82A}">
                    <a16:rowId xmlns="" xmlns:a16="http://schemas.microsoft.com/office/drawing/2014/main" val="10015"/>
                  </a:ext>
                </a:extLst>
              </a:tr>
              <a:tr h="257175">
                <a:tc>
                  <a:txBody>
                    <a:bodyPr/>
                    <a:lstStyle/>
                    <a:p>
                      <a:pPr marL="0" marR="0" lvl="0" indent="0" algn="ctr" defTabSz="914400" rtl="0" eaLnBrk="1" fontAlgn="base" latinLnBrk="0" hangingPunct="1">
                        <a:lnSpc>
                          <a:spcPct val="107000"/>
                        </a:lnSpc>
                        <a:spcBef>
                          <a:spcPct val="0"/>
                        </a:spcBef>
                        <a:spcAft>
                          <a:spcPct val="0"/>
                        </a:spcAft>
                        <a:buClrTx/>
                        <a:buSzTx/>
                        <a:buFontTx/>
                        <a:buNone/>
                        <a:tabLst/>
                      </a:pPr>
                      <a:r>
                        <a:rPr kumimoji="0" lang="fa-IR" sz="1400" b="1" i="0" u="none" strike="noStrike" cap="none" normalizeH="0" baseline="0" dirty="0" smtClean="0">
                          <a:ln>
                            <a:noFill/>
                          </a:ln>
                          <a:solidFill>
                            <a:schemeClr val="tx1"/>
                          </a:solidFill>
                          <a:effectLst/>
                          <a:latin typeface="Calibri" pitchFamily="34" charset="0"/>
                          <a:cs typeface="B Nazanin" pitchFamily="2" charset="-78"/>
                        </a:rPr>
                        <a:t>25</a:t>
                      </a:r>
                      <a:endParaRPr kumimoji="0" lang="en-US" sz="1100" b="1" i="0" u="none" strike="noStrike" cap="none" normalizeH="0" baseline="0" dirty="0" smtClean="0">
                        <a:ln>
                          <a:noFill/>
                        </a:ln>
                        <a:solidFill>
                          <a:schemeClr val="tx1"/>
                        </a:solidFill>
                        <a:effectLst/>
                        <a:latin typeface="Calibri" pitchFamily="34" charset="0"/>
                        <a:cs typeface="B Nazanin" pitchFamily="2" charset="-78"/>
                      </a:endParaRPr>
                    </a:p>
                  </a:txBody>
                  <a:tcPr marL="68580" marR="68580" marT="0"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4400" rtl="0" eaLnBrk="1" fontAlgn="base" latinLnBrk="0" hangingPunct="1">
                        <a:lnSpc>
                          <a:spcPct val="107000"/>
                        </a:lnSpc>
                        <a:spcBef>
                          <a:spcPct val="0"/>
                        </a:spcBef>
                        <a:spcAft>
                          <a:spcPct val="0"/>
                        </a:spcAft>
                        <a:buClrTx/>
                        <a:buSzTx/>
                        <a:buFontTx/>
                        <a:buNone/>
                        <a:tabLst/>
                      </a:pPr>
                      <a:r>
                        <a:rPr kumimoji="0" lang="fa-IR" sz="1400" b="1" i="0" u="none" strike="noStrike" cap="none" normalizeH="0" baseline="0" dirty="0" smtClean="0">
                          <a:ln>
                            <a:noFill/>
                          </a:ln>
                          <a:solidFill>
                            <a:schemeClr val="tx1"/>
                          </a:solidFill>
                          <a:effectLst/>
                          <a:latin typeface="Calibri" pitchFamily="34" charset="0"/>
                          <a:cs typeface="B Nazanin" pitchFamily="2" charset="-78"/>
                        </a:rPr>
                        <a:t>3</a:t>
                      </a:r>
                      <a:endParaRPr kumimoji="0" lang="en-US" sz="1100" b="1" i="0" u="none" strike="noStrike" cap="none" normalizeH="0" baseline="0" dirty="0" smtClean="0">
                        <a:ln>
                          <a:noFill/>
                        </a:ln>
                        <a:solidFill>
                          <a:schemeClr val="tx1"/>
                        </a:solidFill>
                        <a:effectLst/>
                        <a:latin typeface="Calibri" pitchFamily="34" charset="0"/>
                        <a:cs typeface="B Nazanin" pitchFamily="2" charset="-78"/>
                      </a:endParaRPr>
                    </a:p>
                  </a:txBody>
                  <a:tcPr marL="68580" marR="68580" marT="0"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4400" rtl="1" eaLnBrk="1" fontAlgn="base" latinLnBrk="0" hangingPunct="1">
                        <a:lnSpc>
                          <a:spcPct val="107000"/>
                        </a:lnSpc>
                        <a:spcBef>
                          <a:spcPct val="0"/>
                        </a:spcBef>
                        <a:spcAft>
                          <a:spcPct val="0"/>
                        </a:spcAft>
                        <a:buClrTx/>
                        <a:buSzTx/>
                        <a:buFontTx/>
                        <a:buNone/>
                        <a:tabLst/>
                      </a:pPr>
                      <a:r>
                        <a:rPr kumimoji="0" lang="ar-SA" sz="1400" b="1" i="0" u="none" strike="noStrike" cap="none" normalizeH="0" baseline="0" smtClean="0">
                          <a:ln>
                            <a:noFill/>
                          </a:ln>
                          <a:solidFill>
                            <a:schemeClr val="tx1"/>
                          </a:solidFill>
                          <a:effectLst/>
                          <a:latin typeface="Calibri" pitchFamily="34" charset="0"/>
                          <a:cs typeface="B Nazanin" pitchFamily="2" charset="-78"/>
                        </a:rPr>
                        <a:t>188</a:t>
                      </a:r>
                      <a:endParaRPr kumimoji="0" lang="en-US" sz="1100" b="1" i="0" u="none" strike="noStrike" cap="none" normalizeH="0" baseline="0" smtClean="0">
                        <a:ln>
                          <a:noFill/>
                        </a:ln>
                        <a:solidFill>
                          <a:schemeClr val="tx1"/>
                        </a:solidFill>
                        <a:effectLst/>
                        <a:latin typeface="Calibri" pitchFamily="34" charset="0"/>
                        <a:cs typeface="B Nazanin" pitchFamily="2" charset="-78"/>
                      </a:endParaRPr>
                    </a:p>
                  </a:txBody>
                  <a:tcPr marL="68580" marR="68580" marT="0"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4400" rtl="0" eaLnBrk="1" fontAlgn="base" latinLnBrk="0" hangingPunct="1">
                        <a:lnSpc>
                          <a:spcPct val="107000"/>
                        </a:lnSpc>
                        <a:spcBef>
                          <a:spcPct val="0"/>
                        </a:spcBef>
                        <a:spcAft>
                          <a:spcPct val="0"/>
                        </a:spcAft>
                        <a:buClrTx/>
                        <a:buSzTx/>
                        <a:buFontTx/>
                        <a:buNone/>
                        <a:tabLst/>
                      </a:pPr>
                      <a:r>
                        <a:rPr kumimoji="0" lang="fa-IR" sz="1400" b="1" i="0" u="none" strike="noStrike" cap="none" normalizeH="0" baseline="0" dirty="0" smtClean="0">
                          <a:ln>
                            <a:noFill/>
                          </a:ln>
                          <a:solidFill>
                            <a:schemeClr val="tx1"/>
                          </a:solidFill>
                          <a:effectLst/>
                          <a:latin typeface="Calibri" pitchFamily="34" charset="0"/>
                          <a:cs typeface="B Nazanin" pitchFamily="2" charset="-78"/>
                        </a:rPr>
                        <a:t>216</a:t>
                      </a:r>
                      <a:endParaRPr kumimoji="0" lang="en-US" sz="1100" b="1" i="0" u="none" strike="noStrike" cap="none" normalizeH="0" baseline="0" dirty="0" smtClean="0">
                        <a:ln>
                          <a:noFill/>
                        </a:ln>
                        <a:solidFill>
                          <a:schemeClr val="tx1"/>
                        </a:solidFill>
                        <a:effectLst/>
                        <a:latin typeface="Calibri" pitchFamily="34" charset="0"/>
                        <a:cs typeface="B Nazanin" pitchFamily="2" charset="-78"/>
                      </a:endParaRPr>
                    </a:p>
                  </a:txBody>
                  <a:tcPr marL="68580" marR="68580" marT="0"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4400" rtl="0" eaLnBrk="1" fontAlgn="base" latinLnBrk="0" hangingPunct="1">
                        <a:lnSpc>
                          <a:spcPct val="115000"/>
                        </a:lnSpc>
                        <a:spcBef>
                          <a:spcPct val="0"/>
                        </a:spcBef>
                        <a:spcAft>
                          <a:spcPts val="1000"/>
                        </a:spcAft>
                        <a:buClrTx/>
                        <a:buSzTx/>
                        <a:buFontTx/>
                        <a:buNone/>
                        <a:tabLst/>
                      </a:pPr>
                      <a:r>
                        <a:rPr kumimoji="0" lang="fa-IR" altLang="en-US" sz="1400" b="1" i="0" u="none" strike="noStrike" cap="none" normalizeH="0" baseline="0" dirty="0" smtClean="0">
                          <a:ln>
                            <a:noFill/>
                          </a:ln>
                          <a:solidFill>
                            <a:schemeClr val="tx1"/>
                          </a:solidFill>
                          <a:effectLst/>
                          <a:latin typeface="Calibri" pitchFamily="34" charset="0"/>
                          <a:ea typeface="Times New Roman" pitchFamily="18" charset="0"/>
                          <a:cs typeface="B Nazanin" pitchFamily="2" charset="-78"/>
                        </a:rPr>
                        <a:t>فروردین</a:t>
                      </a:r>
                      <a:endParaRPr kumimoji="0" lang="en-US" altLang="en-US" sz="1400" b="1" i="0" u="none" strike="noStrike" cap="none" normalizeH="0" baseline="0" dirty="0" smtClean="0">
                        <a:ln>
                          <a:noFill/>
                        </a:ln>
                        <a:solidFill>
                          <a:schemeClr val="tx1"/>
                        </a:solidFill>
                        <a:effectLst/>
                        <a:latin typeface="Calibri" pitchFamily="34" charset="0"/>
                        <a:ea typeface="Times New Roman" pitchFamily="18" charset="0"/>
                        <a:cs typeface="B Nazanin" pitchFamily="2" charset="-78"/>
                      </a:endParaRPr>
                    </a:p>
                  </a:txBody>
                  <a:tcPr marL="3015" marR="3015" marT="3015" marB="0"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extLst>
                  <a:ext uri="{0D108BD9-81ED-4DB2-BD59-A6C34878D82A}">
                    <a16:rowId xmlns="" xmlns:a16="http://schemas.microsoft.com/office/drawing/2014/main" val="10016"/>
                  </a:ext>
                </a:extLst>
              </a:tr>
              <a:tr h="258763">
                <a:tc>
                  <a:txBody>
                    <a:bodyPr/>
                    <a:lstStyle/>
                    <a:p>
                      <a:pPr marL="0" marR="0" lvl="0" indent="0" algn="ctr" defTabSz="914400" rtl="1" eaLnBrk="1" fontAlgn="base" latinLnBrk="0" hangingPunct="1">
                        <a:lnSpc>
                          <a:spcPct val="107000"/>
                        </a:lnSpc>
                        <a:spcBef>
                          <a:spcPct val="0"/>
                        </a:spcBef>
                        <a:spcAft>
                          <a:spcPct val="0"/>
                        </a:spcAft>
                        <a:buClrTx/>
                        <a:buSzTx/>
                        <a:buFontTx/>
                        <a:buNone/>
                        <a:tabLst/>
                      </a:pPr>
                      <a:r>
                        <a:rPr kumimoji="0" lang="ar-SA" sz="1400" b="1" i="0" u="none" strike="noStrike" cap="none" normalizeH="0" baseline="0" dirty="0" smtClean="0">
                          <a:ln>
                            <a:noFill/>
                          </a:ln>
                          <a:solidFill>
                            <a:schemeClr val="tx1"/>
                          </a:solidFill>
                          <a:effectLst/>
                          <a:latin typeface="Calibri" pitchFamily="34" charset="0"/>
                          <a:cs typeface="B Nazanin" pitchFamily="2" charset="-78"/>
                        </a:rPr>
                        <a:t>23</a:t>
                      </a:r>
                      <a:endParaRPr kumimoji="0" lang="en-US" sz="1100" b="1" i="0" u="none" strike="noStrike" cap="none" normalizeH="0" baseline="0" dirty="0" smtClean="0">
                        <a:ln>
                          <a:noFill/>
                        </a:ln>
                        <a:solidFill>
                          <a:schemeClr val="tx1"/>
                        </a:solidFill>
                        <a:effectLst/>
                        <a:latin typeface="Calibri" pitchFamily="34" charset="0"/>
                        <a:cs typeface="B Nazanin" pitchFamily="2" charset="-78"/>
                      </a:endParaRPr>
                    </a:p>
                  </a:txBody>
                  <a:tcPr marL="68580" marR="68580" marT="0"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4400" rtl="1" eaLnBrk="1" fontAlgn="base" latinLnBrk="0" hangingPunct="1">
                        <a:lnSpc>
                          <a:spcPct val="107000"/>
                        </a:lnSpc>
                        <a:spcBef>
                          <a:spcPct val="0"/>
                        </a:spcBef>
                        <a:spcAft>
                          <a:spcPct val="0"/>
                        </a:spcAft>
                        <a:buClrTx/>
                        <a:buSzTx/>
                        <a:buFontTx/>
                        <a:buNone/>
                        <a:tabLst/>
                      </a:pPr>
                      <a:r>
                        <a:rPr kumimoji="0" lang="fa-IR" sz="1400" b="1" i="0" u="none" strike="noStrike" cap="none" normalizeH="0" baseline="0" smtClean="0">
                          <a:ln>
                            <a:noFill/>
                          </a:ln>
                          <a:solidFill>
                            <a:schemeClr val="tx1"/>
                          </a:solidFill>
                          <a:effectLst/>
                          <a:latin typeface="Calibri" pitchFamily="34" charset="0"/>
                          <a:cs typeface="B Nazanin" pitchFamily="2" charset="-78"/>
                        </a:rPr>
                        <a:t>12</a:t>
                      </a:r>
                      <a:endParaRPr kumimoji="0" lang="en-US" sz="1100" b="1" i="0" u="none" strike="noStrike" cap="none" normalizeH="0" baseline="0" smtClean="0">
                        <a:ln>
                          <a:noFill/>
                        </a:ln>
                        <a:solidFill>
                          <a:schemeClr val="tx1"/>
                        </a:solidFill>
                        <a:effectLst/>
                        <a:latin typeface="Calibri" pitchFamily="34" charset="0"/>
                        <a:cs typeface="B Nazanin" pitchFamily="2" charset="-78"/>
                      </a:endParaRPr>
                    </a:p>
                  </a:txBody>
                  <a:tcPr marL="68580" marR="68580" marT="0"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4400" rtl="0" eaLnBrk="1" fontAlgn="base" latinLnBrk="0" hangingPunct="1">
                        <a:lnSpc>
                          <a:spcPct val="107000"/>
                        </a:lnSpc>
                        <a:spcBef>
                          <a:spcPct val="0"/>
                        </a:spcBef>
                        <a:spcAft>
                          <a:spcPct val="0"/>
                        </a:spcAft>
                        <a:buClrTx/>
                        <a:buSzTx/>
                        <a:buFontTx/>
                        <a:buNone/>
                        <a:tabLst/>
                      </a:pPr>
                      <a:r>
                        <a:rPr kumimoji="0" lang="ar-SA" sz="1400" b="1" i="0" u="none" strike="noStrike" cap="none" normalizeH="0" baseline="0" smtClean="0">
                          <a:ln>
                            <a:noFill/>
                          </a:ln>
                          <a:solidFill>
                            <a:schemeClr val="tx1"/>
                          </a:solidFill>
                          <a:effectLst/>
                          <a:latin typeface="Calibri" pitchFamily="34" charset="0"/>
                          <a:cs typeface="B Nazanin" pitchFamily="2" charset="-78"/>
                        </a:rPr>
                        <a:t>179</a:t>
                      </a:r>
                      <a:endParaRPr kumimoji="0" lang="en-US" sz="1100" b="1" i="0" u="none" strike="noStrike" cap="none" normalizeH="0" baseline="0" smtClean="0">
                        <a:ln>
                          <a:noFill/>
                        </a:ln>
                        <a:solidFill>
                          <a:schemeClr val="tx1"/>
                        </a:solidFill>
                        <a:effectLst/>
                        <a:latin typeface="Calibri" pitchFamily="34" charset="0"/>
                        <a:cs typeface="B Nazanin" pitchFamily="2" charset="-78"/>
                      </a:endParaRPr>
                    </a:p>
                  </a:txBody>
                  <a:tcPr marL="68580" marR="68580" marT="0"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4400" rtl="1" eaLnBrk="1" fontAlgn="base" latinLnBrk="0" hangingPunct="1">
                        <a:lnSpc>
                          <a:spcPct val="107000"/>
                        </a:lnSpc>
                        <a:spcBef>
                          <a:spcPct val="0"/>
                        </a:spcBef>
                        <a:spcAft>
                          <a:spcPct val="0"/>
                        </a:spcAft>
                        <a:buClrTx/>
                        <a:buSzTx/>
                        <a:buFontTx/>
                        <a:buNone/>
                        <a:tabLst/>
                      </a:pPr>
                      <a:r>
                        <a:rPr kumimoji="0" lang="ar-SA" sz="1400" b="1" i="0" u="none" strike="noStrike" cap="none" normalizeH="0" baseline="0" dirty="0" smtClean="0">
                          <a:ln>
                            <a:noFill/>
                          </a:ln>
                          <a:solidFill>
                            <a:schemeClr val="tx1"/>
                          </a:solidFill>
                          <a:effectLst/>
                          <a:latin typeface="Calibri" pitchFamily="34" charset="0"/>
                          <a:cs typeface="B Nazanin" pitchFamily="2" charset="-78"/>
                        </a:rPr>
                        <a:t>214</a:t>
                      </a:r>
                      <a:endParaRPr kumimoji="0" lang="en-US" sz="1100" b="1" i="0" u="none" strike="noStrike" cap="none" normalizeH="0" baseline="0" dirty="0" smtClean="0">
                        <a:ln>
                          <a:noFill/>
                        </a:ln>
                        <a:solidFill>
                          <a:schemeClr val="tx1"/>
                        </a:solidFill>
                        <a:effectLst/>
                        <a:latin typeface="Calibri" pitchFamily="34" charset="0"/>
                        <a:cs typeface="B Nazanin" pitchFamily="2" charset="-78"/>
                      </a:endParaRPr>
                    </a:p>
                  </a:txBody>
                  <a:tcPr marL="68580" marR="68580" marT="0"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4400" rtl="0" eaLnBrk="1" fontAlgn="base" latinLnBrk="0" hangingPunct="1">
                        <a:lnSpc>
                          <a:spcPct val="115000"/>
                        </a:lnSpc>
                        <a:spcBef>
                          <a:spcPct val="0"/>
                        </a:spcBef>
                        <a:spcAft>
                          <a:spcPts val="1000"/>
                        </a:spcAft>
                        <a:buClrTx/>
                        <a:buSzTx/>
                        <a:buFontTx/>
                        <a:buNone/>
                        <a:tabLst/>
                      </a:pPr>
                      <a:r>
                        <a:rPr kumimoji="0" lang="fa-IR" altLang="en-US" sz="1400" b="1" i="0" u="none" strike="noStrike" cap="none" normalizeH="0" baseline="0" dirty="0" smtClean="0">
                          <a:ln>
                            <a:noFill/>
                          </a:ln>
                          <a:solidFill>
                            <a:schemeClr val="tx1"/>
                          </a:solidFill>
                          <a:effectLst/>
                          <a:latin typeface="Calibri" pitchFamily="34" charset="0"/>
                          <a:ea typeface="Times New Roman" pitchFamily="18" charset="0"/>
                          <a:cs typeface="B Nazanin" pitchFamily="2" charset="-78"/>
                        </a:rPr>
                        <a:t>اردیبهشت</a:t>
                      </a:r>
                      <a:endParaRPr kumimoji="0" lang="en-US" altLang="en-US" sz="1400" b="1" i="0" u="none" strike="noStrike" cap="none" normalizeH="0" baseline="0" dirty="0" smtClean="0">
                        <a:ln>
                          <a:noFill/>
                        </a:ln>
                        <a:solidFill>
                          <a:schemeClr val="tx1"/>
                        </a:solidFill>
                        <a:effectLst/>
                        <a:latin typeface="Calibri" pitchFamily="34" charset="0"/>
                        <a:ea typeface="Times New Roman" pitchFamily="18" charset="0"/>
                        <a:cs typeface="B Nazanin" pitchFamily="2" charset="-78"/>
                      </a:endParaRPr>
                    </a:p>
                  </a:txBody>
                  <a:tcPr marL="3015" marR="3015" marT="3015" marB="0"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extLst>
                  <a:ext uri="{0D108BD9-81ED-4DB2-BD59-A6C34878D82A}">
                    <a16:rowId xmlns="" xmlns:a16="http://schemas.microsoft.com/office/drawing/2014/main" val="10017"/>
                  </a:ext>
                </a:extLst>
              </a:tr>
              <a:tr h="293688">
                <a:tc>
                  <a:txBody>
                    <a:bodyPr/>
                    <a:lstStyle/>
                    <a:p>
                      <a:pPr marL="0" marR="0" lvl="0" indent="0" algn="ctr" defTabSz="914400" rtl="1" eaLnBrk="1" fontAlgn="base" latinLnBrk="0" hangingPunct="1">
                        <a:lnSpc>
                          <a:spcPct val="107000"/>
                        </a:lnSpc>
                        <a:spcBef>
                          <a:spcPct val="0"/>
                        </a:spcBef>
                        <a:spcAft>
                          <a:spcPct val="0"/>
                        </a:spcAft>
                        <a:buClrTx/>
                        <a:buSzTx/>
                        <a:buFontTx/>
                        <a:buNone/>
                        <a:tabLst/>
                      </a:pPr>
                      <a:r>
                        <a:rPr kumimoji="0" lang="ar-SA" sz="1400" b="1" i="0" u="none" strike="noStrike" cap="none" normalizeH="0" baseline="0" dirty="0" smtClean="0">
                          <a:ln>
                            <a:noFill/>
                          </a:ln>
                          <a:solidFill>
                            <a:schemeClr val="tx1"/>
                          </a:solidFill>
                          <a:effectLst/>
                          <a:latin typeface="Calibri" pitchFamily="34" charset="0"/>
                          <a:cs typeface="B Nazanin" pitchFamily="2" charset="-78"/>
                        </a:rPr>
                        <a:t>21</a:t>
                      </a:r>
                      <a:endParaRPr kumimoji="0" lang="en-US" sz="1100" b="1" i="0" u="none" strike="noStrike" cap="none" normalizeH="0" baseline="0" dirty="0" smtClean="0">
                        <a:ln>
                          <a:noFill/>
                        </a:ln>
                        <a:solidFill>
                          <a:schemeClr val="tx1"/>
                        </a:solidFill>
                        <a:effectLst/>
                        <a:latin typeface="Calibri" pitchFamily="34" charset="0"/>
                        <a:cs typeface="B Nazanin" pitchFamily="2" charset="-78"/>
                      </a:endParaRPr>
                    </a:p>
                  </a:txBody>
                  <a:tcPr marL="68580" marR="68580" marT="0"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4400" rtl="1" eaLnBrk="1" fontAlgn="base" latinLnBrk="0" hangingPunct="1">
                        <a:lnSpc>
                          <a:spcPct val="107000"/>
                        </a:lnSpc>
                        <a:spcBef>
                          <a:spcPct val="0"/>
                        </a:spcBef>
                        <a:spcAft>
                          <a:spcPct val="0"/>
                        </a:spcAft>
                        <a:buClrTx/>
                        <a:buSzTx/>
                        <a:buFontTx/>
                        <a:buNone/>
                        <a:tabLst/>
                      </a:pPr>
                      <a:r>
                        <a:rPr kumimoji="0" lang="ar-SA" sz="1400" b="1" i="0" u="none" strike="noStrike" cap="none" normalizeH="0" baseline="0" smtClean="0">
                          <a:ln>
                            <a:noFill/>
                          </a:ln>
                          <a:solidFill>
                            <a:schemeClr val="tx1"/>
                          </a:solidFill>
                          <a:effectLst/>
                          <a:latin typeface="Calibri" pitchFamily="34" charset="0"/>
                          <a:cs typeface="B Nazanin" pitchFamily="2" charset="-78"/>
                        </a:rPr>
                        <a:t>6</a:t>
                      </a:r>
                      <a:endParaRPr kumimoji="0" lang="en-US" sz="1100" b="1" i="0" u="none" strike="noStrike" cap="none" normalizeH="0" baseline="0" smtClean="0">
                        <a:ln>
                          <a:noFill/>
                        </a:ln>
                        <a:solidFill>
                          <a:schemeClr val="tx1"/>
                        </a:solidFill>
                        <a:effectLst/>
                        <a:latin typeface="Calibri" pitchFamily="34" charset="0"/>
                        <a:cs typeface="B Nazanin" pitchFamily="2" charset="-78"/>
                      </a:endParaRPr>
                    </a:p>
                  </a:txBody>
                  <a:tcPr marL="68580" marR="68580" marT="0"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4400" rtl="1" eaLnBrk="1" fontAlgn="base" latinLnBrk="0" hangingPunct="1">
                        <a:lnSpc>
                          <a:spcPct val="107000"/>
                        </a:lnSpc>
                        <a:spcBef>
                          <a:spcPct val="0"/>
                        </a:spcBef>
                        <a:spcAft>
                          <a:spcPct val="0"/>
                        </a:spcAft>
                        <a:buClrTx/>
                        <a:buSzTx/>
                        <a:buFontTx/>
                        <a:buNone/>
                        <a:tabLst/>
                      </a:pPr>
                      <a:r>
                        <a:rPr kumimoji="0" lang="ar-SA" sz="1400" b="1" i="0" u="none" strike="noStrike" cap="none" normalizeH="0" baseline="0" smtClean="0">
                          <a:ln>
                            <a:noFill/>
                          </a:ln>
                          <a:solidFill>
                            <a:schemeClr val="tx1"/>
                          </a:solidFill>
                          <a:effectLst/>
                          <a:latin typeface="Calibri" pitchFamily="34" charset="0"/>
                          <a:cs typeface="B Nazanin" pitchFamily="2" charset="-78"/>
                        </a:rPr>
                        <a:t>173</a:t>
                      </a:r>
                      <a:endParaRPr kumimoji="0" lang="en-US" sz="1100" b="1" i="0" u="none" strike="noStrike" cap="none" normalizeH="0" baseline="0" smtClean="0">
                        <a:ln>
                          <a:noFill/>
                        </a:ln>
                        <a:solidFill>
                          <a:schemeClr val="tx1"/>
                        </a:solidFill>
                        <a:effectLst/>
                        <a:latin typeface="Calibri" pitchFamily="34" charset="0"/>
                        <a:cs typeface="B Nazanin" pitchFamily="2" charset="-78"/>
                      </a:endParaRPr>
                    </a:p>
                  </a:txBody>
                  <a:tcPr marL="68580" marR="68580" marT="0"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4400" rtl="1" eaLnBrk="1" fontAlgn="base" latinLnBrk="0" hangingPunct="1">
                        <a:lnSpc>
                          <a:spcPct val="107000"/>
                        </a:lnSpc>
                        <a:spcBef>
                          <a:spcPct val="0"/>
                        </a:spcBef>
                        <a:spcAft>
                          <a:spcPct val="0"/>
                        </a:spcAft>
                        <a:buClrTx/>
                        <a:buSzTx/>
                        <a:buFontTx/>
                        <a:buNone/>
                        <a:tabLst/>
                      </a:pPr>
                      <a:r>
                        <a:rPr kumimoji="0" lang="ar-SA" sz="1400" b="1" i="0" u="none" strike="noStrike" cap="none" normalizeH="0" baseline="0" dirty="0" smtClean="0">
                          <a:ln>
                            <a:noFill/>
                          </a:ln>
                          <a:solidFill>
                            <a:schemeClr val="tx1"/>
                          </a:solidFill>
                          <a:effectLst/>
                          <a:latin typeface="Calibri" pitchFamily="34" charset="0"/>
                          <a:cs typeface="B Nazanin" pitchFamily="2" charset="-78"/>
                        </a:rPr>
                        <a:t>200</a:t>
                      </a:r>
                      <a:endParaRPr kumimoji="0" lang="en-US" sz="1100" b="1" i="0" u="none" strike="noStrike" cap="none" normalizeH="0" baseline="0" dirty="0" smtClean="0">
                        <a:ln>
                          <a:noFill/>
                        </a:ln>
                        <a:solidFill>
                          <a:schemeClr val="tx1"/>
                        </a:solidFill>
                        <a:effectLst/>
                        <a:latin typeface="Calibri" pitchFamily="34" charset="0"/>
                        <a:cs typeface="B Nazanin" pitchFamily="2" charset="-78"/>
                      </a:endParaRPr>
                    </a:p>
                  </a:txBody>
                  <a:tcPr marL="68580" marR="68580" marT="0"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4400" rtl="0" eaLnBrk="1" fontAlgn="base" latinLnBrk="0" hangingPunct="1">
                        <a:lnSpc>
                          <a:spcPct val="115000"/>
                        </a:lnSpc>
                        <a:spcBef>
                          <a:spcPct val="0"/>
                        </a:spcBef>
                        <a:spcAft>
                          <a:spcPts val="1000"/>
                        </a:spcAft>
                        <a:buClrTx/>
                        <a:buSzTx/>
                        <a:buFontTx/>
                        <a:buNone/>
                        <a:tabLst/>
                      </a:pPr>
                      <a:r>
                        <a:rPr kumimoji="0" lang="fa-IR" altLang="en-US" sz="1400" b="1" i="0" u="none" strike="noStrike" cap="none" normalizeH="0" baseline="0" dirty="0" smtClean="0">
                          <a:ln>
                            <a:noFill/>
                          </a:ln>
                          <a:solidFill>
                            <a:schemeClr val="tx1"/>
                          </a:solidFill>
                          <a:effectLst/>
                          <a:latin typeface="Calibri" pitchFamily="34" charset="0"/>
                          <a:ea typeface="Times New Roman" pitchFamily="18" charset="0"/>
                          <a:cs typeface="B Nazanin" pitchFamily="2" charset="-78"/>
                        </a:rPr>
                        <a:t>خرداد </a:t>
                      </a:r>
                      <a:endParaRPr kumimoji="0" lang="en-US" altLang="en-US" sz="1400" b="1" i="0" u="none" strike="noStrike" cap="none" normalizeH="0" baseline="0" dirty="0" smtClean="0">
                        <a:ln>
                          <a:noFill/>
                        </a:ln>
                        <a:solidFill>
                          <a:schemeClr val="tx1"/>
                        </a:solidFill>
                        <a:effectLst/>
                        <a:latin typeface="Calibri" pitchFamily="34" charset="0"/>
                        <a:ea typeface="Times New Roman" pitchFamily="18" charset="0"/>
                        <a:cs typeface="B Nazanin" pitchFamily="2" charset="-78"/>
                      </a:endParaRPr>
                    </a:p>
                  </a:txBody>
                  <a:tcPr marL="3015" marR="3015" marT="3015" marB="0"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extLst>
                  <a:ext uri="{0D108BD9-81ED-4DB2-BD59-A6C34878D82A}">
                    <a16:rowId xmlns="" xmlns:a16="http://schemas.microsoft.com/office/drawing/2014/main" val="10018"/>
                  </a:ext>
                </a:extLst>
              </a:tr>
              <a:tr h="130175">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fa-IR" sz="1400" b="1" i="0" u="none" strike="noStrike" cap="none" normalizeH="0" baseline="0" dirty="0" smtClean="0">
                          <a:ln>
                            <a:noFill/>
                          </a:ln>
                          <a:solidFill>
                            <a:srgbClr val="000000"/>
                          </a:solidFill>
                          <a:effectLst/>
                          <a:latin typeface="Calibri" pitchFamily="34" charset="0"/>
                          <a:cs typeface="B Nazanin" pitchFamily="2" charset="-78"/>
                        </a:rPr>
                        <a:t>69</a:t>
                      </a:r>
                      <a:endParaRPr kumimoji="0" lang="en-US" sz="1400" b="1" i="0" u="none" strike="noStrike" cap="none" normalizeH="0" baseline="0" dirty="0" smtClean="0">
                        <a:ln>
                          <a:noFill/>
                        </a:ln>
                        <a:solidFill>
                          <a:srgbClr val="000000"/>
                        </a:solidFill>
                        <a:effectLst/>
                        <a:latin typeface="Calibri" pitchFamily="34" charset="0"/>
                        <a:cs typeface="B Nazanin" pitchFamily="2" charset="-78"/>
                      </a:endParaRPr>
                    </a:p>
                  </a:txBody>
                  <a:tcPr marL="9525" marR="9525" marT="9525" marB="0" anchor="b"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fa-IR" sz="1400" b="1" i="0" u="none" strike="noStrike" cap="none" normalizeH="0" baseline="0" dirty="0" smtClean="0">
                          <a:ln>
                            <a:noFill/>
                          </a:ln>
                          <a:solidFill>
                            <a:srgbClr val="000000"/>
                          </a:solidFill>
                          <a:effectLst/>
                          <a:latin typeface="Calibri" pitchFamily="34" charset="0"/>
                          <a:cs typeface="B Nazanin" pitchFamily="2" charset="-78"/>
                        </a:rPr>
                        <a:t>21</a:t>
                      </a:r>
                      <a:endParaRPr kumimoji="0" lang="en-US" sz="1400" b="1" i="0" u="none" strike="noStrike" cap="none" normalizeH="0" baseline="0" dirty="0" smtClean="0">
                        <a:ln>
                          <a:noFill/>
                        </a:ln>
                        <a:solidFill>
                          <a:srgbClr val="000000"/>
                        </a:solidFill>
                        <a:effectLst/>
                        <a:latin typeface="Calibri" pitchFamily="34" charset="0"/>
                        <a:cs typeface="B Nazanin" pitchFamily="2" charset="-78"/>
                      </a:endParaRPr>
                    </a:p>
                  </a:txBody>
                  <a:tcPr marL="9525" marR="9525" marT="9525" marB="0" anchor="b"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fa-IR" sz="1400" b="1" i="0" u="none" strike="noStrike" cap="none" normalizeH="0" baseline="0" dirty="0" smtClean="0">
                          <a:ln>
                            <a:noFill/>
                          </a:ln>
                          <a:solidFill>
                            <a:srgbClr val="000000"/>
                          </a:solidFill>
                          <a:effectLst/>
                          <a:latin typeface="Calibri" pitchFamily="34" charset="0"/>
                          <a:cs typeface="B Nazanin" pitchFamily="2" charset="-78"/>
                        </a:rPr>
                        <a:t>540</a:t>
                      </a:r>
                      <a:endParaRPr kumimoji="0" lang="en-US" sz="1400" b="1" i="0" u="none" strike="noStrike" cap="none" normalizeH="0" baseline="0" dirty="0" smtClean="0">
                        <a:ln>
                          <a:noFill/>
                        </a:ln>
                        <a:solidFill>
                          <a:srgbClr val="000000"/>
                        </a:solidFill>
                        <a:effectLst/>
                        <a:latin typeface="Calibri" pitchFamily="34" charset="0"/>
                        <a:cs typeface="B Nazanin" pitchFamily="2" charset="-78"/>
                      </a:endParaRPr>
                    </a:p>
                  </a:txBody>
                  <a:tcPr marL="9525" marR="9525" marT="9525" marB="0" anchor="b"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fa-IR" sz="1400" b="1" i="0" u="none" strike="noStrike" cap="none" normalizeH="0" baseline="0" dirty="0" smtClean="0">
                          <a:ln>
                            <a:noFill/>
                          </a:ln>
                          <a:solidFill>
                            <a:srgbClr val="000000"/>
                          </a:solidFill>
                          <a:effectLst/>
                          <a:latin typeface="Calibri" pitchFamily="34" charset="0"/>
                          <a:cs typeface="B Nazanin" pitchFamily="2" charset="-78"/>
                        </a:rPr>
                        <a:t>630</a:t>
                      </a:r>
                      <a:endParaRPr kumimoji="0" lang="en-US" sz="1400" b="1" i="0" u="none" strike="noStrike" cap="none" normalizeH="0" baseline="0" dirty="0" smtClean="0">
                        <a:ln>
                          <a:noFill/>
                        </a:ln>
                        <a:solidFill>
                          <a:srgbClr val="000000"/>
                        </a:solidFill>
                        <a:effectLst/>
                        <a:latin typeface="Calibri" pitchFamily="34" charset="0"/>
                        <a:cs typeface="B Nazanin" pitchFamily="2" charset="-78"/>
                      </a:endParaRPr>
                    </a:p>
                  </a:txBody>
                  <a:tcPr marL="9525" marR="9525" marT="9525" marB="0" anchor="b"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4400" rtl="0" eaLnBrk="1" fontAlgn="base" latinLnBrk="0" hangingPunct="1">
                        <a:lnSpc>
                          <a:spcPct val="115000"/>
                        </a:lnSpc>
                        <a:spcBef>
                          <a:spcPct val="0"/>
                        </a:spcBef>
                        <a:spcAft>
                          <a:spcPts val="1000"/>
                        </a:spcAft>
                        <a:buClrTx/>
                        <a:buSzTx/>
                        <a:buFontTx/>
                        <a:buNone/>
                        <a:tabLst/>
                      </a:pPr>
                      <a:r>
                        <a:rPr kumimoji="0" lang="fa-IR" altLang="en-US" sz="1400" b="1" i="0" u="none" strike="noStrike" cap="none" normalizeH="0" baseline="0" dirty="0" smtClean="0">
                          <a:ln>
                            <a:noFill/>
                          </a:ln>
                          <a:solidFill>
                            <a:schemeClr val="tx1"/>
                          </a:solidFill>
                          <a:effectLst/>
                          <a:latin typeface="Calibri" pitchFamily="34" charset="0"/>
                          <a:ea typeface="Times New Roman" pitchFamily="18" charset="0"/>
                          <a:cs typeface="B Nazanin" pitchFamily="2" charset="-78"/>
                        </a:rPr>
                        <a:t>کل سه ماهه اول  درمان </a:t>
                      </a:r>
                      <a:endParaRPr kumimoji="0" lang="en-US" altLang="en-US" sz="1400" b="1" i="0" u="none" strike="noStrike" cap="none" normalizeH="0" baseline="0" dirty="0" smtClean="0">
                        <a:ln>
                          <a:noFill/>
                        </a:ln>
                        <a:solidFill>
                          <a:schemeClr val="tx1"/>
                        </a:solidFill>
                        <a:effectLst/>
                        <a:latin typeface="Calibri" pitchFamily="34" charset="0"/>
                        <a:ea typeface="Times New Roman" pitchFamily="18" charset="0"/>
                        <a:cs typeface="B Nazanin" pitchFamily="2" charset="-78"/>
                      </a:endParaRPr>
                    </a:p>
                  </a:txBody>
                  <a:tcPr marL="3015" marR="3015" marT="3015" marB="0"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extLst>
                  <a:ext uri="{0D108BD9-81ED-4DB2-BD59-A6C34878D82A}">
                    <a16:rowId xmlns="" xmlns:a16="http://schemas.microsoft.com/office/drawing/2014/main" val="10019"/>
                  </a:ext>
                </a:extLst>
              </a:tr>
              <a:tr h="130175">
                <a:tc>
                  <a:txBody>
                    <a:bodyPr/>
                    <a:lstStyle/>
                    <a:p>
                      <a:pPr marL="0" marR="0" lvl="0" indent="0" algn="ctr" defTabSz="914400" rtl="0" eaLnBrk="1" fontAlgn="base" latinLnBrk="0" hangingPunct="1">
                        <a:lnSpc>
                          <a:spcPct val="115000"/>
                        </a:lnSpc>
                        <a:spcBef>
                          <a:spcPct val="0"/>
                        </a:spcBef>
                        <a:spcAft>
                          <a:spcPts val="1000"/>
                        </a:spcAft>
                        <a:buClrTx/>
                        <a:buSzTx/>
                        <a:buFontTx/>
                        <a:buNone/>
                        <a:tabLst/>
                      </a:pPr>
                      <a:r>
                        <a:rPr kumimoji="0" lang="fa-IR" altLang="en-US" sz="1400" b="1" i="0" u="none" strike="noStrike" cap="none" normalizeH="0" baseline="0" dirty="0" smtClean="0">
                          <a:ln>
                            <a:noFill/>
                          </a:ln>
                          <a:solidFill>
                            <a:schemeClr val="tx1"/>
                          </a:solidFill>
                          <a:effectLst/>
                          <a:latin typeface="Calibri" pitchFamily="34" charset="0"/>
                          <a:ea typeface="Times New Roman" pitchFamily="18" charset="0"/>
                          <a:cs typeface="B Nazanin" pitchFamily="2" charset="-78"/>
                        </a:rPr>
                        <a:t>49</a:t>
                      </a:r>
                      <a:endParaRPr kumimoji="0" lang="en-US" altLang="en-US" sz="1400" b="1" i="0" u="none" strike="noStrike" cap="none" normalizeH="0" baseline="0" dirty="0" smtClean="0">
                        <a:ln>
                          <a:noFill/>
                        </a:ln>
                        <a:solidFill>
                          <a:schemeClr val="tx1"/>
                        </a:solidFill>
                        <a:effectLst/>
                        <a:latin typeface="Calibri" pitchFamily="34" charset="0"/>
                        <a:ea typeface="Times New Roman" pitchFamily="18" charset="0"/>
                        <a:cs typeface="B Nazanin" pitchFamily="2" charset="-78"/>
                      </a:endParaRPr>
                    </a:p>
                  </a:txBody>
                  <a:tcPr marL="4738" marR="4738" marT="4738" marB="0"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4400" rtl="1" eaLnBrk="1" fontAlgn="base" latinLnBrk="0" hangingPunct="1">
                        <a:lnSpc>
                          <a:spcPct val="115000"/>
                        </a:lnSpc>
                        <a:spcBef>
                          <a:spcPct val="0"/>
                        </a:spcBef>
                        <a:spcAft>
                          <a:spcPts val="1000"/>
                        </a:spcAft>
                        <a:buClrTx/>
                        <a:buSzTx/>
                        <a:buFontTx/>
                        <a:buNone/>
                        <a:tabLst/>
                      </a:pPr>
                      <a:r>
                        <a:rPr kumimoji="0" lang="fa-IR" altLang="en-US" sz="1400" b="1" i="0" u="none" strike="noStrike" cap="none" normalizeH="0" baseline="0" dirty="0" smtClean="0">
                          <a:ln>
                            <a:noFill/>
                          </a:ln>
                          <a:solidFill>
                            <a:schemeClr val="tx1"/>
                          </a:solidFill>
                          <a:effectLst/>
                          <a:latin typeface="Calibri" pitchFamily="34" charset="0"/>
                          <a:ea typeface="Times New Roman" pitchFamily="18" charset="0"/>
                          <a:cs typeface="B Nazanin" pitchFamily="2" charset="-78"/>
                        </a:rPr>
                        <a:t>46</a:t>
                      </a:r>
                      <a:endParaRPr kumimoji="0" lang="en-US" altLang="en-US" sz="1400" b="1" i="0" u="none" strike="noStrike" cap="none" normalizeH="0" baseline="0" dirty="0" smtClean="0">
                        <a:ln>
                          <a:noFill/>
                        </a:ln>
                        <a:solidFill>
                          <a:schemeClr val="tx1"/>
                        </a:solidFill>
                        <a:effectLst/>
                        <a:latin typeface="Calibri" pitchFamily="34" charset="0"/>
                        <a:ea typeface="Times New Roman" pitchFamily="18" charset="0"/>
                        <a:cs typeface="B Nazanin" pitchFamily="2" charset="-78"/>
                      </a:endParaRPr>
                    </a:p>
                  </a:txBody>
                  <a:tcPr marL="4738" marR="4738" marT="4738" marB="0"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4400" rtl="1" eaLnBrk="1" fontAlgn="base" latinLnBrk="0" hangingPunct="1">
                        <a:lnSpc>
                          <a:spcPct val="115000"/>
                        </a:lnSpc>
                        <a:spcBef>
                          <a:spcPct val="0"/>
                        </a:spcBef>
                        <a:spcAft>
                          <a:spcPts val="1000"/>
                        </a:spcAft>
                        <a:buClrTx/>
                        <a:buSzTx/>
                        <a:buFontTx/>
                        <a:buNone/>
                        <a:tabLst/>
                      </a:pPr>
                      <a:r>
                        <a:rPr kumimoji="0" lang="fa-IR" altLang="en-US" sz="1400" b="1" i="0" u="none" strike="noStrike" cap="none" normalizeH="0" baseline="0" dirty="0" smtClean="0">
                          <a:ln>
                            <a:noFill/>
                          </a:ln>
                          <a:solidFill>
                            <a:schemeClr val="tx1"/>
                          </a:solidFill>
                          <a:effectLst/>
                          <a:latin typeface="Calibri" pitchFamily="34" charset="0"/>
                          <a:ea typeface="Times New Roman" pitchFamily="18" charset="0"/>
                          <a:cs typeface="B Nazanin" pitchFamily="2" charset="-78"/>
                        </a:rPr>
                        <a:t>437</a:t>
                      </a:r>
                      <a:endParaRPr kumimoji="0" lang="en-US" altLang="en-US" sz="1400" b="1" i="0" u="none" strike="noStrike" cap="none" normalizeH="0" baseline="0" dirty="0" smtClean="0">
                        <a:ln>
                          <a:noFill/>
                        </a:ln>
                        <a:solidFill>
                          <a:schemeClr val="tx1"/>
                        </a:solidFill>
                        <a:effectLst/>
                        <a:latin typeface="Calibri" pitchFamily="34" charset="0"/>
                        <a:ea typeface="Times New Roman" pitchFamily="18" charset="0"/>
                        <a:cs typeface="B Nazanin" pitchFamily="2" charset="-78"/>
                      </a:endParaRPr>
                    </a:p>
                  </a:txBody>
                  <a:tcPr marL="4738" marR="4738" marT="4738" marB="0"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4400" rtl="1" eaLnBrk="1" fontAlgn="base" latinLnBrk="0" hangingPunct="1">
                        <a:lnSpc>
                          <a:spcPct val="115000"/>
                        </a:lnSpc>
                        <a:spcBef>
                          <a:spcPct val="0"/>
                        </a:spcBef>
                        <a:spcAft>
                          <a:spcPts val="1000"/>
                        </a:spcAft>
                        <a:buClrTx/>
                        <a:buSzTx/>
                        <a:buFontTx/>
                        <a:buNone/>
                        <a:tabLst/>
                      </a:pPr>
                      <a:r>
                        <a:rPr kumimoji="0" lang="fa-IR" altLang="en-US" sz="1400" b="1" i="0" u="none" strike="noStrike" cap="none" normalizeH="0" baseline="0" dirty="0" smtClean="0">
                          <a:ln>
                            <a:noFill/>
                          </a:ln>
                          <a:solidFill>
                            <a:schemeClr val="tx1"/>
                          </a:solidFill>
                          <a:effectLst/>
                          <a:latin typeface="Calibri" pitchFamily="34" charset="0"/>
                          <a:ea typeface="Times New Roman" pitchFamily="18" charset="0"/>
                          <a:cs typeface="B Nazanin" pitchFamily="2" charset="-78"/>
                        </a:rPr>
                        <a:t>532</a:t>
                      </a:r>
                      <a:endParaRPr kumimoji="0" lang="en-US" altLang="en-US" sz="1400" b="1" i="0" u="none" strike="noStrike" cap="none" normalizeH="0" baseline="0" dirty="0" smtClean="0">
                        <a:ln>
                          <a:noFill/>
                        </a:ln>
                        <a:solidFill>
                          <a:schemeClr val="tx1"/>
                        </a:solidFill>
                        <a:effectLst/>
                        <a:latin typeface="Calibri" pitchFamily="34" charset="0"/>
                        <a:ea typeface="Times New Roman" pitchFamily="18" charset="0"/>
                        <a:cs typeface="B Nazanin" pitchFamily="2" charset="-78"/>
                      </a:endParaRPr>
                    </a:p>
                  </a:txBody>
                  <a:tcPr marL="4738" marR="4738" marT="4738" marB="0"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4400" rtl="0" eaLnBrk="1" fontAlgn="base" latinLnBrk="0" hangingPunct="1">
                        <a:lnSpc>
                          <a:spcPct val="115000"/>
                        </a:lnSpc>
                        <a:spcBef>
                          <a:spcPct val="0"/>
                        </a:spcBef>
                        <a:spcAft>
                          <a:spcPts val="1000"/>
                        </a:spcAft>
                        <a:buClrTx/>
                        <a:buSzTx/>
                        <a:buFontTx/>
                        <a:buNone/>
                        <a:tabLst/>
                      </a:pPr>
                      <a:r>
                        <a:rPr kumimoji="0" lang="fa-IR" altLang="en-US" sz="1400" b="1" i="0" u="none" strike="noStrike" cap="none" normalizeH="0" baseline="0" dirty="0" smtClean="0">
                          <a:ln>
                            <a:noFill/>
                          </a:ln>
                          <a:solidFill>
                            <a:schemeClr val="tx1"/>
                          </a:solidFill>
                          <a:effectLst/>
                          <a:latin typeface="Calibri" pitchFamily="34" charset="0"/>
                          <a:ea typeface="Times New Roman" pitchFamily="18" charset="0"/>
                          <a:cs typeface="B Nazanin" pitchFamily="2" charset="-78"/>
                        </a:rPr>
                        <a:t>سه ماهه اول بهداشت</a:t>
                      </a:r>
                      <a:endParaRPr kumimoji="0" lang="en-US" altLang="en-US" sz="1400" b="1" i="0" u="none" strike="noStrike" cap="none" normalizeH="0" baseline="0" dirty="0" smtClean="0">
                        <a:ln>
                          <a:noFill/>
                        </a:ln>
                        <a:solidFill>
                          <a:schemeClr val="tx1"/>
                        </a:solidFill>
                        <a:effectLst/>
                        <a:latin typeface="Calibri" pitchFamily="34" charset="0"/>
                        <a:ea typeface="Times New Roman" pitchFamily="18" charset="0"/>
                        <a:cs typeface="B Nazanin" pitchFamily="2" charset="-78"/>
                      </a:endParaRPr>
                    </a:p>
                  </a:txBody>
                  <a:tcPr marL="3015" marR="3015" marT="3015" marB="0"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extLst>
                  <a:ext uri="{0D108BD9-81ED-4DB2-BD59-A6C34878D82A}">
                    <a16:rowId xmlns="" xmlns:a16="http://schemas.microsoft.com/office/drawing/2014/main" val="10020"/>
                  </a:ext>
                </a:extLst>
              </a:tr>
            </a:tbl>
          </a:graphicData>
        </a:graphic>
      </p:graphicFrame>
    </p:spTree>
  </p:cSld>
  <p:clrMapOvr>
    <a:masterClrMapping/>
  </p:clrMapOvr>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p:txBody>
          <a:bodyPr/>
          <a:lstStyle/>
          <a:p>
            <a:endParaRPr lang="en-US" smtClean="0"/>
          </a:p>
        </p:txBody>
      </p:sp>
      <p:graphicFrame>
        <p:nvGraphicFramePr>
          <p:cNvPr id="4" name="Content Placeholder 3"/>
          <p:cNvGraphicFramePr>
            <a:graphicFrameLocks noGrp="1"/>
          </p:cNvGraphicFramePr>
          <p:nvPr>
            <p:ph idx="1"/>
          </p:nvPr>
        </p:nvGraphicFramePr>
        <p:xfrm>
          <a:off x="385763" y="352425"/>
          <a:ext cx="11016868" cy="6188232"/>
        </p:xfrm>
        <a:graphic>
          <a:graphicData uri="http://schemas.openxmlformats.org/drawingml/2006/table">
            <a:tbl>
              <a:tblPr firstRow="1" firstCol="1" bandRow="1">
                <a:tableStyleId>{5C22544A-7EE6-4342-B048-85BDC9FD1C3A}</a:tableStyleId>
              </a:tblPr>
              <a:tblGrid>
                <a:gridCol w="2666082">
                  <a:extLst>
                    <a:ext uri="{9D8B030D-6E8A-4147-A177-3AD203B41FA5}">
                      <a16:colId xmlns="" xmlns:a16="http://schemas.microsoft.com/office/drawing/2014/main" val="20000"/>
                    </a:ext>
                  </a:extLst>
                </a:gridCol>
                <a:gridCol w="2280492">
                  <a:extLst>
                    <a:ext uri="{9D8B030D-6E8A-4147-A177-3AD203B41FA5}">
                      <a16:colId xmlns="" xmlns:a16="http://schemas.microsoft.com/office/drawing/2014/main" val="20001"/>
                    </a:ext>
                  </a:extLst>
                </a:gridCol>
                <a:gridCol w="2049137">
                  <a:extLst>
                    <a:ext uri="{9D8B030D-6E8A-4147-A177-3AD203B41FA5}">
                      <a16:colId xmlns="" xmlns:a16="http://schemas.microsoft.com/office/drawing/2014/main" val="20002"/>
                    </a:ext>
                  </a:extLst>
                </a:gridCol>
                <a:gridCol w="1498294">
                  <a:extLst>
                    <a:ext uri="{9D8B030D-6E8A-4147-A177-3AD203B41FA5}">
                      <a16:colId xmlns="" xmlns:a16="http://schemas.microsoft.com/office/drawing/2014/main" val="20003"/>
                    </a:ext>
                  </a:extLst>
                </a:gridCol>
                <a:gridCol w="2522863">
                  <a:extLst>
                    <a:ext uri="{9D8B030D-6E8A-4147-A177-3AD203B41FA5}">
                      <a16:colId xmlns="" xmlns:a16="http://schemas.microsoft.com/office/drawing/2014/main" val="20004"/>
                    </a:ext>
                  </a:extLst>
                </a:gridCol>
              </a:tblGrid>
              <a:tr h="1762954">
                <a:tc>
                  <a:txBody>
                    <a:bodyPr/>
                    <a:lstStyle/>
                    <a:p>
                      <a:pPr marL="0" marR="0" algn="ctr" rtl="1">
                        <a:lnSpc>
                          <a:spcPct val="115000"/>
                        </a:lnSpc>
                        <a:spcBef>
                          <a:spcPts val="0"/>
                        </a:spcBef>
                        <a:spcAft>
                          <a:spcPts val="0"/>
                        </a:spcAft>
                      </a:pPr>
                      <a:r>
                        <a:rPr lang="fa-IR" sz="1800" b="1" dirty="0" smtClean="0">
                          <a:effectLst/>
                          <a:latin typeface="Calibri" panose="020F0502020204030204" pitchFamily="34" charset="0"/>
                          <a:ea typeface="Times New Roman" panose="02020603050405020304" pitchFamily="18" charset="0"/>
                          <a:cs typeface="B Nazanin" panose="00000400000000000000" pitchFamily="2" charset="-78"/>
                        </a:rPr>
                        <a:t>درصد موارد بستری دربیمارستان به علت سقط غیر قانونی در سه ماهه اول سالجاری</a:t>
                      </a:r>
                      <a:endParaRPr lang="en-US" sz="1800" b="1" dirty="0">
                        <a:effectLst/>
                        <a:latin typeface="Calibri" panose="020F0502020204030204" pitchFamily="34" charset="0"/>
                        <a:ea typeface="Times New Roman" panose="02020603050405020304" pitchFamily="18" charset="0"/>
                        <a:cs typeface="B Nazanin" panose="00000400000000000000" pitchFamily="2" charset="-78"/>
                      </a:endParaRPr>
                    </a:p>
                  </a:txBody>
                  <a:tcPr marL="64731" marR="64731" marT="0" marB="0"/>
                </a:tc>
                <a:tc>
                  <a:txBody>
                    <a:bodyPr/>
                    <a:lstStyle/>
                    <a:p>
                      <a:pPr marL="0" marR="0" algn="ctr" rtl="1">
                        <a:lnSpc>
                          <a:spcPct val="115000"/>
                        </a:lnSpc>
                        <a:spcBef>
                          <a:spcPts val="0"/>
                        </a:spcBef>
                        <a:spcAft>
                          <a:spcPts val="0"/>
                        </a:spcAft>
                      </a:pPr>
                      <a:r>
                        <a:rPr lang="ar-SA" sz="1800" b="1" dirty="0" smtClean="0">
                          <a:effectLst/>
                          <a:cs typeface="B Nazanin" panose="00000400000000000000" pitchFamily="2" charset="-78"/>
                        </a:rPr>
                        <a:t>درصد</a:t>
                      </a:r>
                      <a:r>
                        <a:rPr lang="fa-IR" sz="1800" b="1" dirty="0" smtClean="0">
                          <a:effectLst/>
                          <a:cs typeface="B Nazanin" panose="00000400000000000000" pitchFamily="2" charset="-78"/>
                        </a:rPr>
                        <a:t> موارد بستری در بیمارستان به علت</a:t>
                      </a:r>
                      <a:r>
                        <a:rPr lang="ar-SA" sz="1800" b="1" dirty="0" smtClean="0">
                          <a:effectLst/>
                          <a:cs typeface="B Nazanin" panose="00000400000000000000" pitchFamily="2" charset="-78"/>
                        </a:rPr>
                        <a:t> </a:t>
                      </a:r>
                      <a:r>
                        <a:rPr lang="ar-SA" sz="1800" b="1" dirty="0">
                          <a:effectLst/>
                          <a:cs typeface="B Nazanin" panose="00000400000000000000" pitchFamily="2" charset="-78"/>
                        </a:rPr>
                        <a:t>سقط های غیر </a:t>
                      </a:r>
                      <a:r>
                        <a:rPr lang="ar-SA" sz="1800" b="1" dirty="0" smtClean="0">
                          <a:effectLst/>
                          <a:cs typeface="B Nazanin" panose="00000400000000000000" pitchFamily="2" charset="-78"/>
                        </a:rPr>
                        <a:t>قانونی</a:t>
                      </a:r>
                      <a:r>
                        <a:rPr lang="fa-IR" sz="1800" b="1" dirty="0" smtClean="0">
                          <a:effectLst/>
                          <a:cs typeface="B Nazanin" panose="00000400000000000000" pitchFamily="2" charset="-78"/>
                        </a:rPr>
                        <a:t> در سال 1404</a:t>
                      </a:r>
                      <a:endParaRPr lang="en-US" sz="1800" b="1" dirty="0">
                        <a:effectLst/>
                        <a:latin typeface="Calibri" panose="020F0502020204030204" pitchFamily="34" charset="0"/>
                        <a:ea typeface="Times New Roman" panose="02020603050405020304" pitchFamily="18" charset="0"/>
                        <a:cs typeface="B Nazanin" panose="00000400000000000000" pitchFamily="2" charset="-78"/>
                      </a:endParaRPr>
                    </a:p>
                  </a:txBody>
                  <a:tcPr marL="64731" marR="64731" marT="0" marB="0"/>
                </a:tc>
                <a:tc>
                  <a:txBody>
                    <a:bodyPr/>
                    <a:lstStyle/>
                    <a:p>
                      <a:pPr marL="0" marR="0" algn="ctr" rtl="1">
                        <a:lnSpc>
                          <a:spcPct val="115000"/>
                        </a:lnSpc>
                        <a:spcBef>
                          <a:spcPts val="0"/>
                        </a:spcBef>
                        <a:spcAft>
                          <a:spcPts val="0"/>
                        </a:spcAft>
                      </a:pPr>
                      <a:r>
                        <a:rPr lang="fa-IR" sz="1800" b="1" dirty="0" smtClean="0">
                          <a:effectLst/>
                          <a:latin typeface="Calibri" panose="020F0502020204030204" pitchFamily="34" charset="0"/>
                          <a:ea typeface="Times New Roman" panose="02020603050405020304" pitchFamily="18" charset="0"/>
                          <a:cs typeface="B Nazanin" panose="00000400000000000000" pitchFamily="2" charset="-78"/>
                        </a:rPr>
                        <a:t>تعداد موارد بستری در بیمارستان به علت سقط غیر قانونی در سه ماهه اول سالجاری</a:t>
                      </a:r>
                      <a:endParaRPr lang="en-US" sz="1800" b="1" dirty="0">
                        <a:effectLst/>
                        <a:latin typeface="Calibri" panose="020F0502020204030204" pitchFamily="34" charset="0"/>
                        <a:ea typeface="Times New Roman" panose="02020603050405020304" pitchFamily="18" charset="0"/>
                        <a:cs typeface="B Nazanin" panose="00000400000000000000" pitchFamily="2" charset="-78"/>
                      </a:endParaRPr>
                    </a:p>
                  </a:txBody>
                  <a:tcPr marL="64731" marR="64731" marT="0" marB="0"/>
                </a:tc>
                <a:tc>
                  <a:txBody>
                    <a:bodyPr/>
                    <a:lstStyle/>
                    <a:p>
                      <a:pPr marL="0" marR="0" algn="ctr" rtl="1">
                        <a:lnSpc>
                          <a:spcPct val="115000"/>
                        </a:lnSpc>
                        <a:spcBef>
                          <a:spcPts val="0"/>
                        </a:spcBef>
                        <a:spcAft>
                          <a:spcPts val="0"/>
                        </a:spcAft>
                      </a:pPr>
                      <a:r>
                        <a:rPr lang="ar-SA" sz="1800" b="1" dirty="0" smtClean="0">
                          <a:effectLst/>
                          <a:cs typeface="B Nazanin" panose="00000400000000000000" pitchFamily="2" charset="-78"/>
                        </a:rPr>
                        <a:t>تعداد</a:t>
                      </a:r>
                      <a:r>
                        <a:rPr lang="fa-IR" sz="1800" b="1" dirty="0" smtClean="0">
                          <a:effectLst/>
                          <a:cs typeface="B Nazanin" panose="00000400000000000000" pitchFamily="2" charset="-78"/>
                        </a:rPr>
                        <a:t> موارد بستری در بیمارستان به علت </a:t>
                      </a:r>
                      <a:r>
                        <a:rPr lang="ar-SA" sz="1800" b="1" dirty="0" smtClean="0">
                          <a:effectLst/>
                          <a:cs typeface="B Nazanin" panose="00000400000000000000" pitchFamily="2" charset="-78"/>
                        </a:rPr>
                        <a:t> </a:t>
                      </a:r>
                      <a:r>
                        <a:rPr lang="ar-SA" sz="1800" b="1" dirty="0">
                          <a:effectLst/>
                          <a:cs typeface="B Nazanin" panose="00000400000000000000" pitchFamily="2" charset="-78"/>
                        </a:rPr>
                        <a:t>سقط غیر </a:t>
                      </a:r>
                      <a:r>
                        <a:rPr lang="ar-SA" sz="1800" b="1" dirty="0" smtClean="0">
                          <a:effectLst/>
                          <a:cs typeface="B Nazanin" panose="00000400000000000000" pitchFamily="2" charset="-78"/>
                        </a:rPr>
                        <a:t>قانونی</a:t>
                      </a:r>
                      <a:r>
                        <a:rPr lang="fa-IR" sz="1800" b="1" dirty="0" smtClean="0">
                          <a:effectLst/>
                          <a:cs typeface="B Nazanin" panose="00000400000000000000" pitchFamily="2" charset="-78"/>
                        </a:rPr>
                        <a:t> در سال 1404</a:t>
                      </a:r>
                      <a:endParaRPr lang="en-US" sz="1800" b="1" dirty="0">
                        <a:effectLst/>
                        <a:latin typeface="Calibri" panose="020F0502020204030204" pitchFamily="34" charset="0"/>
                        <a:ea typeface="Times New Roman" panose="02020603050405020304" pitchFamily="18" charset="0"/>
                        <a:cs typeface="B Nazanin" panose="00000400000000000000" pitchFamily="2" charset="-78"/>
                      </a:endParaRPr>
                    </a:p>
                  </a:txBody>
                  <a:tcPr marL="64731" marR="64731" marT="0" marB="0"/>
                </a:tc>
                <a:tc>
                  <a:txBody>
                    <a:bodyPr/>
                    <a:lstStyle/>
                    <a:p>
                      <a:pPr marL="0" marR="0" algn="ctr" rtl="1">
                        <a:lnSpc>
                          <a:spcPct val="115000"/>
                        </a:lnSpc>
                        <a:spcBef>
                          <a:spcPts val="0"/>
                        </a:spcBef>
                        <a:spcAft>
                          <a:spcPts val="0"/>
                        </a:spcAft>
                      </a:pPr>
                      <a:r>
                        <a:rPr lang="fa-IR" sz="1800" b="1" dirty="0">
                          <a:effectLst/>
                          <a:cs typeface="B Nazanin" panose="00000400000000000000" pitchFamily="2" charset="-78"/>
                        </a:rPr>
                        <a:t>شهرستان</a:t>
                      </a:r>
                      <a:endParaRPr lang="en-US" sz="1800" b="1" dirty="0">
                        <a:effectLst/>
                        <a:latin typeface="Calibri" panose="020F0502020204030204" pitchFamily="34" charset="0"/>
                        <a:ea typeface="Times New Roman" panose="02020603050405020304" pitchFamily="18" charset="0"/>
                        <a:cs typeface="B Nazanin" panose="00000400000000000000" pitchFamily="2" charset="-78"/>
                      </a:endParaRPr>
                    </a:p>
                  </a:txBody>
                  <a:tcPr marL="64731" marR="64731" marT="0" marB="0"/>
                </a:tc>
                <a:extLst>
                  <a:ext uri="{0D108BD9-81ED-4DB2-BD59-A6C34878D82A}">
                    <a16:rowId xmlns="" xmlns:a16="http://schemas.microsoft.com/office/drawing/2014/main" val="10000"/>
                  </a:ext>
                </a:extLst>
              </a:tr>
              <a:tr h="318180">
                <a:tc>
                  <a:txBody>
                    <a:bodyPr/>
                    <a:lstStyle/>
                    <a:p>
                      <a:pPr algn="ctr" fontAlgn="b"/>
                      <a:r>
                        <a:rPr lang="fa-IR" sz="1600" b="1" i="0" u="none" strike="noStrike" dirty="0" smtClean="0">
                          <a:solidFill>
                            <a:srgbClr val="000000"/>
                          </a:solidFill>
                          <a:latin typeface="Calibri"/>
                          <a:cs typeface="B Nazanin" pitchFamily="2" charset="-78"/>
                        </a:rPr>
                        <a:t>2.2</a:t>
                      </a:r>
                      <a:endParaRPr lang="en-US" sz="1600" b="1" i="0" u="none" strike="noStrike" dirty="0">
                        <a:solidFill>
                          <a:srgbClr val="000000"/>
                        </a:solidFill>
                        <a:latin typeface="Calibri"/>
                        <a:cs typeface="B Nazanin" pitchFamily="2" charset="-78"/>
                      </a:endParaRPr>
                    </a:p>
                  </a:txBody>
                  <a:tcPr marL="9525" marR="9525" marT="9525" marB="0" anchor="b">
                    <a:noFill/>
                  </a:tcPr>
                </a:tc>
                <a:tc>
                  <a:txBody>
                    <a:bodyPr/>
                    <a:lstStyle/>
                    <a:p>
                      <a:pPr marL="0" marR="0" algn="ctr" rtl="1">
                        <a:lnSpc>
                          <a:spcPct val="115000"/>
                        </a:lnSpc>
                        <a:spcBef>
                          <a:spcPts val="0"/>
                        </a:spcBef>
                        <a:spcAft>
                          <a:spcPts val="0"/>
                        </a:spcAft>
                      </a:pPr>
                      <a:r>
                        <a:rPr lang="ar-SA" sz="1800" b="1" dirty="0">
                          <a:effectLst/>
                          <a:cs typeface="B Nazanin" panose="00000400000000000000" pitchFamily="2" charset="-78"/>
                        </a:rPr>
                        <a:t>1.2</a:t>
                      </a:r>
                      <a:endParaRPr lang="en-US" sz="1800" b="1" dirty="0">
                        <a:effectLst/>
                        <a:latin typeface="Calibri" panose="020F0502020204030204" pitchFamily="34" charset="0"/>
                        <a:ea typeface="Times New Roman" panose="02020603050405020304" pitchFamily="18" charset="0"/>
                        <a:cs typeface="B Nazanin" panose="00000400000000000000" pitchFamily="2" charset="-78"/>
                      </a:endParaRPr>
                    </a:p>
                  </a:txBody>
                  <a:tcPr marL="64731" marR="64731" marT="0" marB="0" anchor="ctr">
                    <a:noFill/>
                  </a:tcPr>
                </a:tc>
                <a:tc>
                  <a:txBody>
                    <a:bodyPr/>
                    <a:lstStyle/>
                    <a:p>
                      <a:pPr marL="0" marR="0" algn="ctr" rtl="1">
                        <a:lnSpc>
                          <a:spcPct val="115000"/>
                        </a:lnSpc>
                        <a:spcBef>
                          <a:spcPts val="0"/>
                        </a:spcBef>
                        <a:spcAft>
                          <a:spcPts val="1000"/>
                        </a:spcAft>
                      </a:pPr>
                      <a:r>
                        <a:rPr lang="fa-IR" sz="1400" b="1" dirty="0" smtClean="0">
                          <a:latin typeface="Calibri"/>
                          <a:ea typeface="Times New Roman"/>
                          <a:cs typeface="B Nazanin" pitchFamily="2" charset="-78"/>
                        </a:rPr>
                        <a:t>38</a:t>
                      </a:r>
                      <a:endParaRPr lang="en-US" sz="1400" b="1" dirty="0">
                        <a:latin typeface="Calibri"/>
                        <a:ea typeface="Times New Roman"/>
                        <a:cs typeface="B Nazanin" pitchFamily="2" charset="-78"/>
                      </a:endParaRPr>
                    </a:p>
                  </a:txBody>
                  <a:tcPr marL="4007" marR="4007" marT="4004" marB="0" anchor="ctr">
                    <a:noFill/>
                  </a:tcPr>
                </a:tc>
                <a:tc>
                  <a:txBody>
                    <a:bodyPr/>
                    <a:lstStyle/>
                    <a:p>
                      <a:pPr marL="0" marR="0" algn="ctr" rtl="1">
                        <a:lnSpc>
                          <a:spcPct val="115000"/>
                        </a:lnSpc>
                        <a:spcBef>
                          <a:spcPts val="0"/>
                        </a:spcBef>
                        <a:spcAft>
                          <a:spcPts val="0"/>
                        </a:spcAft>
                      </a:pPr>
                      <a:r>
                        <a:rPr lang="fa-IR" sz="1800" b="1">
                          <a:effectLst/>
                          <a:cs typeface="B Nazanin" panose="00000400000000000000" pitchFamily="2" charset="-78"/>
                        </a:rPr>
                        <a:t>87</a:t>
                      </a:r>
                      <a:endParaRPr lang="en-US" sz="1800" b="1">
                        <a:effectLst/>
                        <a:latin typeface="Calibri" panose="020F0502020204030204" pitchFamily="34" charset="0"/>
                        <a:ea typeface="Times New Roman" panose="02020603050405020304" pitchFamily="18" charset="0"/>
                        <a:cs typeface="B Nazanin" panose="00000400000000000000" pitchFamily="2" charset="-78"/>
                      </a:endParaRPr>
                    </a:p>
                  </a:txBody>
                  <a:tcPr marL="64731" marR="64731" marT="0" marB="0" anchor="b">
                    <a:noFill/>
                  </a:tcPr>
                </a:tc>
                <a:tc>
                  <a:txBody>
                    <a:bodyPr/>
                    <a:lstStyle/>
                    <a:p>
                      <a:pPr marL="0" marR="0" algn="ctr" rtl="1">
                        <a:lnSpc>
                          <a:spcPct val="115000"/>
                        </a:lnSpc>
                        <a:spcBef>
                          <a:spcPts val="0"/>
                        </a:spcBef>
                        <a:spcAft>
                          <a:spcPts val="0"/>
                        </a:spcAft>
                      </a:pPr>
                      <a:r>
                        <a:rPr lang="ar-DZ" sz="1800" b="1" dirty="0">
                          <a:effectLst/>
                          <a:cs typeface="B Nazanin" panose="00000400000000000000" pitchFamily="2" charset="-78"/>
                        </a:rPr>
                        <a:t>اردبیل   </a:t>
                      </a:r>
                      <a:endParaRPr lang="en-US" sz="1800" b="1" dirty="0">
                        <a:effectLst/>
                        <a:latin typeface="Calibri" panose="020F0502020204030204" pitchFamily="34" charset="0"/>
                        <a:ea typeface="Times New Roman" panose="02020603050405020304" pitchFamily="18" charset="0"/>
                        <a:cs typeface="B Nazanin" panose="00000400000000000000" pitchFamily="2" charset="-78"/>
                      </a:endParaRPr>
                    </a:p>
                  </a:txBody>
                  <a:tcPr marL="64731" marR="64731" marT="0" marB="0" anchor="b">
                    <a:noFill/>
                  </a:tcPr>
                </a:tc>
                <a:extLst>
                  <a:ext uri="{0D108BD9-81ED-4DB2-BD59-A6C34878D82A}">
                    <a16:rowId xmlns="" xmlns:a16="http://schemas.microsoft.com/office/drawing/2014/main" val="10001"/>
                  </a:ext>
                </a:extLst>
              </a:tr>
              <a:tr h="427553">
                <a:tc>
                  <a:txBody>
                    <a:bodyPr/>
                    <a:lstStyle/>
                    <a:p>
                      <a:pPr algn="ctr" fontAlgn="b"/>
                      <a:r>
                        <a:rPr lang="fa-IR" sz="1600" b="1" i="0" u="none" strike="noStrike" dirty="0" smtClean="0">
                          <a:solidFill>
                            <a:srgbClr val="000000"/>
                          </a:solidFill>
                          <a:latin typeface="Calibri"/>
                          <a:cs typeface="B Nazanin" pitchFamily="2" charset="-78"/>
                        </a:rPr>
                        <a:t>2.4</a:t>
                      </a:r>
                      <a:endParaRPr lang="en-US" sz="1600" b="1" i="0" u="none" strike="noStrike" dirty="0">
                        <a:solidFill>
                          <a:srgbClr val="000000"/>
                        </a:solidFill>
                        <a:latin typeface="Calibri"/>
                        <a:cs typeface="B Nazanin" pitchFamily="2" charset="-78"/>
                      </a:endParaRPr>
                    </a:p>
                  </a:txBody>
                  <a:tcPr marL="9525" marR="9525" marT="9525" marB="0" anchor="b">
                    <a:noFill/>
                  </a:tcPr>
                </a:tc>
                <a:tc>
                  <a:txBody>
                    <a:bodyPr/>
                    <a:lstStyle/>
                    <a:p>
                      <a:pPr marL="0" marR="0" algn="ctr" rtl="1">
                        <a:lnSpc>
                          <a:spcPct val="115000"/>
                        </a:lnSpc>
                        <a:spcBef>
                          <a:spcPts val="0"/>
                        </a:spcBef>
                        <a:spcAft>
                          <a:spcPts val="0"/>
                        </a:spcAft>
                      </a:pPr>
                      <a:r>
                        <a:rPr lang="ar-SA" sz="1800" b="1">
                          <a:effectLst/>
                          <a:cs typeface="B Nazanin" panose="00000400000000000000" pitchFamily="2" charset="-78"/>
                        </a:rPr>
                        <a:t>0.7</a:t>
                      </a:r>
                      <a:endParaRPr lang="en-US" sz="1800" b="1">
                        <a:effectLst/>
                        <a:latin typeface="Calibri" panose="020F0502020204030204" pitchFamily="34" charset="0"/>
                        <a:ea typeface="Times New Roman" panose="02020603050405020304" pitchFamily="18" charset="0"/>
                        <a:cs typeface="B Nazanin" panose="00000400000000000000" pitchFamily="2" charset="-78"/>
                      </a:endParaRPr>
                    </a:p>
                  </a:txBody>
                  <a:tcPr marL="64731" marR="64731" marT="0" marB="0" anchor="ctr">
                    <a:noFill/>
                  </a:tcPr>
                </a:tc>
                <a:tc>
                  <a:txBody>
                    <a:bodyPr/>
                    <a:lstStyle/>
                    <a:p>
                      <a:pPr marL="0" marR="0" algn="ctr" rtl="1">
                        <a:lnSpc>
                          <a:spcPct val="115000"/>
                        </a:lnSpc>
                        <a:spcBef>
                          <a:spcPts val="0"/>
                        </a:spcBef>
                        <a:spcAft>
                          <a:spcPts val="1000"/>
                        </a:spcAft>
                      </a:pPr>
                      <a:r>
                        <a:rPr lang="fa-IR" sz="1400" b="1" dirty="0" smtClean="0">
                          <a:latin typeface="Calibri"/>
                          <a:ea typeface="Times New Roman"/>
                          <a:cs typeface="B Nazanin" pitchFamily="2" charset="-78"/>
                        </a:rPr>
                        <a:t>11</a:t>
                      </a:r>
                      <a:endParaRPr lang="en-US" sz="1400" b="1" dirty="0">
                        <a:latin typeface="Calibri"/>
                        <a:ea typeface="Times New Roman"/>
                        <a:cs typeface="B Nazanin" pitchFamily="2" charset="-78"/>
                      </a:endParaRPr>
                    </a:p>
                  </a:txBody>
                  <a:tcPr marL="4007" marR="4007" marT="4004" marB="0" anchor="ctr">
                    <a:noFill/>
                  </a:tcPr>
                </a:tc>
                <a:tc>
                  <a:txBody>
                    <a:bodyPr/>
                    <a:lstStyle/>
                    <a:p>
                      <a:pPr marL="0" marR="0" algn="ctr" rtl="1">
                        <a:lnSpc>
                          <a:spcPct val="115000"/>
                        </a:lnSpc>
                        <a:spcBef>
                          <a:spcPts val="0"/>
                        </a:spcBef>
                        <a:spcAft>
                          <a:spcPts val="0"/>
                        </a:spcAft>
                      </a:pPr>
                      <a:r>
                        <a:rPr lang="fa-IR" sz="1800" b="1">
                          <a:effectLst/>
                          <a:cs typeface="B Nazanin" panose="00000400000000000000" pitchFamily="2" charset="-78"/>
                        </a:rPr>
                        <a:t>14</a:t>
                      </a:r>
                      <a:endParaRPr lang="en-US" sz="1800" b="1">
                        <a:effectLst/>
                        <a:latin typeface="Calibri" panose="020F0502020204030204" pitchFamily="34" charset="0"/>
                        <a:ea typeface="Times New Roman" panose="02020603050405020304" pitchFamily="18" charset="0"/>
                        <a:cs typeface="B Nazanin" panose="00000400000000000000" pitchFamily="2" charset="-78"/>
                      </a:endParaRPr>
                    </a:p>
                  </a:txBody>
                  <a:tcPr marL="64731" marR="64731" marT="0" marB="0" anchor="b">
                    <a:noFill/>
                  </a:tcPr>
                </a:tc>
                <a:tc>
                  <a:txBody>
                    <a:bodyPr/>
                    <a:lstStyle/>
                    <a:p>
                      <a:pPr marL="0" marR="0" algn="ctr" rtl="1">
                        <a:lnSpc>
                          <a:spcPct val="115000"/>
                        </a:lnSpc>
                        <a:spcBef>
                          <a:spcPts val="0"/>
                        </a:spcBef>
                        <a:spcAft>
                          <a:spcPts val="0"/>
                        </a:spcAft>
                      </a:pPr>
                      <a:r>
                        <a:rPr lang="ar-DZ" sz="1800" b="1" dirty="0">
                          <a:effectLst/>
                          <a:cs typeface="B Nazanin" panose="00000400000000000000" pitchFamily="2" charset="-78"/>
                        </a:rPr>
                        <a:t>پارس آباد </a:t>
                      </a:r>
                      <a:endParaRPr lang="en-US" sz="1800" b="1" dirty="0">
                        <a:effectLst/>
                        <a:latin typeface="Calibri" panose="020F0502020204030204" pitchFamily="34" charset="0"/>
                        <a:ea typeface="Times New Roman" panose="02020603050405020304" pitchFamily="18" charset="0"/>
                        <a:cs typeface="B Nazanin" panose="00000400000000000000" pitchFamily="2" charset="-78"/>
                      </a:endParaRPr>
                    </a:p>
                  </a:txBody>
                  <a:tcPr marL="64731" marR="64731" marT="0" marB="0" anchor="b">
                    <a:noFill/>
                  </a:tcPr>
                </a:tc>
                <a:extLst>
                  <a:ext uri="{0D108BD9-81ED-4DB2-BD59-A6C34878D82A}">
                    <a16:rowId xmlns="" xmlns:a16="http://schemas.microsoft.com/office/drawing/2014/main" val="10002"/>
                  </a:ext>
                </a:extLst>
              </a:tr>
              <a:tr h="437496">
                <a:tc>
                  <a:txBody>
                    <a:bodyPr/>
                    <a:lstStyle/>
                    <a:p>
                      <a:pPr algn="ctr" fontAlgn="b"/>
                      <a:r>
                        <a:rPr lang="fa-IR" sz="1600" b="1" i="0" u="none" strike="noStrike" dirty="0" smtClean="0">
                          <a:solidFill>
                            <a:srgbClr val="000000"/>
                          </a:solidFill>
                          <a:latin typeface="Calibri"/>
                          <a:cs typeface="B Nazanin" pitchFamily="2" charset="-78"/>
                        </a:rPr>
                        <a:t>3.3</a:t>
                      </a:r>
                      <a:endParaRPr lang="en-US" sz="1600" b="1" i="0" u="none" strike="noStrike" dirty="0">
                        <a:solidFill>
                          <a:srgbClr val="000000"/>
                        </a:solidFill>
                        <a:latin typeface="Calibri"/>
                        <a:cs typeface="B Nazanin" pitchFamily="2" charset="-78"/>
                      </a:endParaRPr>
                    </a:p>
                  </a:txBody>
                  <a:tcPr marL="9525" marR="9525" marT="9525" marB="0" anchor="b">
                    <a:noFill/>
                  </a:tcPr>
                </a:tc>
                <a:tc>
                  <a:txBody>
                    <a:bodyPr/>
                    <a:lstStyle/>
                    <a:p>
                      <a:pPr marL="0" marR="0" algn="ctr" rtl="1">
                        <a:lnSpc>
                          <a:spcPct val="115000"/>
                        </a:lnSpc>
                        <a:spcBef>
                          <a:spcPts val="0"/>
                        </a:spcBef>
                        <a:spcAft>
                          <a:spcPts val="0"/>
                        </a:spcAft>
                      </a:pPr>
                      <a:r>
                        <a:rPr lang="ar-SA" sz="1800" b="1" dirty="0">
                          <a:effectLst/>
                          <a:cs typeface="B Nazanin" panose="00000400000000000000" pitchFamily="2" charset="-78"/>
                        </a:rPr>
                        <a:t>1.3</a:t>
                      </a:r>
                      <a:endParaRPr lang="en-US" sz="1800" b="1" dirty="0">
                        <a:effectLst/>
                        <a:latin typeface="Calibri" panose="020F0502020204030204" pitchFamily="34" charset="0"/>
                        <a:ea typeface="Times New Roman" panose="02020603050405020304" pitchFamily="18" charset="0"/>
                        <a:cs typeface="B Nazanin" panose="00000400000000000000" pitchFamily="2" charset="-78"/>
                      </a:endParaRPr>
                    </a:p>
                  </a:txBody>
                  <a:tcPr marL="64731" marR="64731" marT="0" marB="0" anchor="ctr">
                    <a:noFill/>
                  </a:tcPr>
                </a:tc>
                <a:tc>
                  <a:txBody>
                    <a:bodyPr/>
                    <a:lstStyle/>
                    <a:p>
                      <a:pPr marL="0" marR="0" algn="ctr" rtl="1">
                        <a:lnSpc>
                          <a:spcPct val="115000"/>
                        </a:lnSpc>
                        <a:spcBef>
                          <a:spcPts val="0"/>
                        </a:spcBef>
                        <a:spcAft>
                          <a:spcPts val="1000"/>
                        </a:spcAft>
                      </a:pPr>
                      <a:r>
                        <a:rPr lang="fa-IR" sz="1400" b="1" dirty="0" smtClean="0">
                          <a:latin typeface="Calibri"/>
                          <a:ea typeface="Times New Roman"/>
                          <a:cs typeface="B Nazanin" pitchFamily="2" charset="-78"/>
                        </a:rPr>
                        <a:t>12</a:t>
                      </a:r>
                      <a:endParaRPr lang="en-US" sz="1400" b="1" dirty="0">
                        <a:latin typeface="Calibri"/>
                        <a:ea typeface="Times New Roman"/>
                        <a:cs typeface="B Nazanin" pitchFamily="2" charset="-78"/>
                      </a:endParaRPr>
                    </a:p>
                  </a:txBody>
                  <a:tcPr marL="4007" marR="4007" marT="4004" marB="0" anchor="ctr">
                    <a:noFill/>
                  </a:tcPr>
                </a:tc>
                <a:tc>
                  <a:txBody>
                    <a:bodyPr/>
                    <a:lstStyle/>
                    <a:p>
                      <a:pPr marL="0" marR="0" algn="ctr" rtl="1">
                        <a:lnSpc>
                          <a:spcPct val="115000"/>
                        </a:lnSpc>
                        <a:spcBef>
                          <a:spcPts val="0"/>
                        </a:spcBef>
                        <a:spcAft>
                          <a:spcPts val="0"/>
                        </a:spcAft>
                      </a:pPr>
                      <a:r>
                        <a:rPr lang="fa-IR" sz="1800" b="1">
                          <a:effectLst/>
                          <a:cs typeface="B Nazanin" panose="00000400000000000000" pitchFamily="2" charset="-78"/>
                        </a:rPr>
                        <a:t>20</a:t>
                      </a:r>
                      <a:endParaRPr lang="en-US" sz="1800" b="1">
                        <a:effectLst/>
                        <a:latin typeface="Calibri" panose="020F0502020204030204" pitchFamily="34" charset="0"/>
                        <a:ea typeface="Times New Roman" panose="02020603050405020304" pitchFamily="18" charset="0"/>
                        <a:cs typeface="B Nazanin" panose="00000400000000000000" pitchFamily="2" charset="-78"/>
                      </a:endParaRPr>
                    </a:p>
                  </a:txBody>
                  <a:tcPr marL="64731" marR="64731" marT="0" marB="0" anchor="b">
                    <a:noFill/>
                  </a:tcPr>
                </a:tc>
                <a:tc>
                  <a:txBody>
                    <a:bodyPr/>
                    <a:lstStyle/>
                    <a:p>
                      <a:pPr marL="0" marR="0" algn="ctr" rtl="1">
                        <a:lnSpc>
                          <a:spcPct val="115000"/>
                        </a:lnSpc>
                        <a:spcBef>
                          <a:spcPts val="0"/>
                        </a:spcBef>
                        <a:spcAft>
                          <a:spcPts val="0"/>
                        </a:spcAft>
                      </a:pPr>
                      <a:r>
                        <a:rPr lang="ar-DZ" sz="1800" b="1" dirty="0">
                          <a:effectLst/>
                          <a:cs typeface="B Nazanin" panose="00000400000000000000" pitchFamily="2" charset="-78"/>
                        </a:rPr>
                        <a:t>مشگین شهر   </a:t>
                      </a:r>
                      <a:endParaRPr lang="en-US" sz="1800" b="1" dirty="0">
                        <a:effectLst/>
                        <a:latin typeface="Calibri" panose="020F0502020204030204" pitchFamily="34" charset="0"/>
                        <a:ea typeface="Times New Roman" panose="02020603050405020304" pitchFamily="18" charset="0"/>
                        <a:cs typeface="B Nazanin" panose="00000400000000000000" pitchFamily="2" charset="-78"/>
                      </a:endParaRPr>
                    </a:p>
                  </a:txBody>
                  <a:tcPr marL="64731" marR="64731" marT="0" marB="0" anchor="b">
                    <a:noFill/>
                  </a:tcPr>
                </a:tc>
                <a:extLst>
                  <a:ext uri="{0D108BD9-81ED-4DB2-BD59-A6C34878D82A}">
                    <a16:rowId xmlns="" xmlns:a16="http://schemas.microsoft.com/office/drawing/2014/main" val="10003"/>
                  </a:ext>
                </a:extLst>
              </a:tr>
              <a:tr h="318180">
                <a:tc>
                  <a:txBody>
                    <a:bodyPr/>
                    <a:lstStyle/>
                    <a:p>
                      <a:pPr algn="ctr" fontAlgn="b"/>
                      <a:r>
                        <a:rPr lang="fa-IR" sz="1600" b="1" i="0" u="none" strike="noStrike" dirty="0" smtClean="0">
                          <a:solidFill>
                            <a:srgbClr val="000000"/>
                          </a:solidFill>
                          <a:latin typeface="Calibri"/>
                          <a:cs typeface="B Nazanin" pitchFamily="2" charset="-78"/>
                        </a:rPr>
                        <a:t>0.0</a:t>
                      </a:r>
                      <a:endParaRPr lang="en-US" sz="1600" b="1" i="0" u="none" strike="noStrike" dirty="0">
                        <a:solidFill>
                          <a:srgbClr val="000000"/>
                        </a:solidFill>
                        <a:latin typeface="Calibri"/>
                        <a:cs typeface="B Nazanin" pitchFamily="2" charset="-78"/>
                      </a:endParaRPr>
                    </a:p>
                  </a:txBody>
                  <a:tcPr marL="9525" marR="9525" marT="9525" marB="0" anchor="b">
                    <a:noFill/>
                  </a:tcPr>
                </a:tc>
                <a:tc>
                  <a:txBody>
                    <a:bodyPr/>
                    <a:lstStyle/>
                    <a:p>
                      <a:pPr marL="0" marR="0" algn="ctr" rtl="1">
                        <a:lnSpc>
                          <a:spcPct val="115000"/>
                        </a:lnSpc>
                        <a:spcBef>
                          <a:spcPts val="0"/>
                        </a:spcBef>
                        <a:spcAft>
                          <a:spcPts val="0"/>
                        </a:spcAft>
                      </a:pPr>
                      <a:r>
                        <a:rPr lang="ar-SA" sz="1800" b="1">
                          <a:effectLst/>
                          <a:cs typeface="B Nazanin" panose="00000400000000000000" pitchFamily="2" charset="-78"/>
                        </a:rPr>
                        <a:t>0.0</a:t>
                      </a:r>
                      <a:endParaRPr lang="en-US" sz="1800" b="1">
                        <a:effectLst/>
                        <a:latin typeface="Calibri" panose="020F0502020204030204" pitchFamily="34" charset="0"/>
                        <a:ea typeface="Times New Roman" panose="02020603050405020304" pitchFamily="18" charset="0"/>
                        <a:cs typeface="B Nazanin" panose="00000400000000000000" pitchFamily="2" charset="-78"/>
                      </a:endParaRPr>
                    </a:p>
                  </a:txBody>
                  <a:tcPr marL="64731" marR="64731" marT="0" marB="0" anchor="ctr">
                    <a:noFill/>
                  </a:tcPr>
                </a:tc>
                <a:tc>
                  <a:txBody>
                    <a:bodyPr/>
                    <a:lstStyle/>
                    <a:p>
                      <a:pPr marL="0" marR="0" algn="ctr" rtl="1">
                        <a:lnSpc>
                          <a:spcPct val="115000"/>
                        </a:lnSpc>
                        <a:spcBef>
                          <a:spcPts val="0"/>
                        </a:spcBef>
                        <a:spcAft>
                          <a:spcPts val="1000"/>
                        </a:spcAft>
                      </a:pPr>
                      <a:r>
                        <a:rPr lang="fa-IR" sz="1400" b="1" dirty="0" smtClean="0">
                          <a:latin typeface="Calibri"/>
                          <a:ea typeface="Times New Roman"/>
                          <a:cs typeface="B Nazanin" pitchFamily="2" charset="-78"/>
                        </a:rPr>
                        <a:t>0</a:t>
                      </a:r>
                      <a:endParaRPr lang="en-US" sz="1400" b="1" dirty="0">
                        <a:latin typeface="Calibri"/>
                        <a:ea typeface="Times New Roman"/>
                        <a:cs typeface="B Nazanin" pitchFamily="2" charset="-78"/>
                      </a:endParaRPr>
                    </a:p>
                  </a:txBody>
                  <a:tcPr marL="4007" marR="4007" marT="4004" marB="0" anchor="ctr">
                    <a:noFill/>
                  </a:tcPr>
                </a:tc>
                <a:tc>
                  <a:txBody>
                    <a:bodyPr/>
                    <a:lstStyle/>
                    <a:p>
                      <a:pPr marL="0" marR="0" algn="ctr" rtl="1">
                        <a:lnSpc>
                          <a:spcPct val="115000"/>
                        </a:lnSpc>
                        <a:spcBef>
                          <a:spcPts val="0"/>
                        </a:spcBef>
                        <a:spcAft>
                          <a:spcPts val="0"/>
                        </a:spcAft>
                      </a:pPr>
                      <a:r>
                        <a:rPr lang="fa-IR" sz="1800" b="1">
                          <a:effectLst/>
                          <a:cs typeface="B Nazanin" panose="00000400000000000000" pitchFamily="2" charset="-78"/>
                        </a:rPr>
                        <a:t>0</a:t>
                      </a:r>
                      <a:endParaRPr lang="en-US" sz="1800" b="1">
                        <a:effectLst/>
                        <a:latin typeface="Calibri" panose="020F0502020204030204" pitchFamily="34" charset="0"/>
                        <a:ea typeface="Times New Roman" panose="02020603050405020304" pitchFamily="18" charset="0"/>
                        <a:cs typeface="B Nazanin" panose="00000400000000000000" pitchFamily="2" charset="-78"/>
                      </a:endParaRPr>
                    </a:p>
                  </a:txBody>
                  <a:tcPr marL="64731" marR="64731" marT="0" marB="0" anchor="b">
                    <a:noFill/>
                  </a:tcPr>
                </a:tc>
                <a:tc>
                  <a:txBody>
                    <a:bodyPr/>
                    <a:lstStyle/>
                    <a:p>
                      <a:pPr marL="0" marR="0" algn="ctr" rtl="1">
                        <a:lnSpc>
                          <a:spcPct val="115000"/>
                        </a:lnSpc>
                        <a:spcBef>
                          <a:spcPts val="0"/>
                        </a:spcBef>
                        <a:spcAft>
                          <a:spcPts val="0"/>
                        </a:spcAft>
                      </a:pPr>
                      <a:r>
                        <a:rPr lang="ar-DZ" sz="1800" b="1" dirty="0">
                          <a:effectLst/>
                          <a:cs typeface="B Nazanin" panose="00000400000000000000" pitchFamily="2" charset="-78"/>
                        </a:rPr>
                        <a:t>گرمی   </a:t>
                      </a:r>
                      <a:endParaRPr lang="en-US" sz="1800" b="1" dirty="0">
                        <a:effectLst/>
                        <a:latin typeface="Calibri" panose="020F0502020204030204" pitchFamily="34" charset="0"/>
                        <a:ea typeface="Times New Roman" panose="02020603050405020304" pitchFamily="18" charset="0"/>
                        <a:cs typeface="B Nazanin" panose="00000400000000000000" pitchFamily="2" charset="-78"/>
                      </a:endParaRPr>
                    </a:p>
                  </a:txBody>
                  <a:tcPr marL="64731" marR="64731" marT="0" marB="0" anchor="b">
                    <a:noFill/>
                  </a:tcPr>
                </a:tc>
                <a:extLst>
                  <a:ext uri="{0D108BD9-81ED-4DB2-BD59-A6C34878D82A}">
                    <a16:rowId xmlns="" xmlns:a16="http://schemas.microsoft.com/office/drawing/2014/main" val="10004"/>
                  </a:ext>
                </a:extLst>
              </a:tr>
              <a:tr h="397724">
                <a:tc>
                  <a:txBody>
                    <a:bodyPr/>
                    <a:lstStyle/>
                    <a:p>
                      <a:pPr algn="ctr" fontAlgn="b"/>
                      <a:r>
                        <a:rPr lang="fa-IR" sz="1600" b="1" i="0" u="none" strike="noStrike" dirty="0" smtClean="0">
                          <a:solidFill>
                            <a:srgbClr val="000000"/>
                          </a:solidFill>
                          <a:latin typeface="Calibri"/>
                          <a:cs typeface="B Nazanin" pitchFamily="2" charset="-78"/>
                        </a:rPr>
                        <a:t>4.9</a:t>
                      </a:r>
                      <a:endParaRPr lang="en-US" sz="1600" b="1" i="0" u="none" strike="noStrike" dirty="0">
                        <a:solidFill>
                          <a:srgbClr val="000000"/>
                        </a:solidFill>
                        <a:latin typeface="Calibri"/>
                        <a:cs typeface="B Nazanin" pitchFamily="2" charset="-78"/>
                      </a:endParaRPr>
                    </a:p>
                  </a:txBody>
                  <a:tcPr marL="9525" marR="9525" marT="9525" marB="0" anchor="b">
                    <a:noFill/>
                  </a:tcPr>
                </a:tc>
                <a:tc>
                  <a:txBody>
                    <a:bodyPr/>
                    <a:lstStyle/>
                    <a:p>
                      <a:pPr marL="0" marR="0" algn="ctr" rtl="1">
                        <a:lnSpc>
                          <a:spcPct val="115000"/>
                        </a:lnSpc>
                        <a:spcBef>
                          <a:spcPts val="0"/>
                        </a:spcBef>
                        <a:spcAft>
                          <a:spcPts val="0"/>
                        </a:spcAft>
                      </a:pPr>
                      <a:r>
                        <a:rPr lang="ar-SA" sz="1800" b="1">
                          <a:effectLst/>
                          <a:cs typeface="B Nazanin" panose="00000400000000000000" pitchFamily="2" charset="-78"/>
                        </a:rPr>
                        <a:t>1.4</a:t>
                      </a:r>
                      <a:endParaRPr lang="en-US" sz="1800" b="1">
                        <a:effectLst/>
                        <a:latin typeface="Calibri" panose="020F0502020204030204" pitchFamily="34" charset="0"/>
                        <a:ea typeface="Times New Roman" panose="02020603050405020304" pitchFamily="18" charset="0"/>
                        <a:cs typeface="B Nazanin" panose="00000400000000000000" pitchFamily="2" charset="-78"/>
                      </a:endParaRPr>
                    </a:p>
                  </a:txBody>
                  <a:tcPr marL="64731" marR="64731" marT="0" marB="0" anchor="ctr">
                    <a:noFill/>
                  </a:tcPr>
                </a:tc>
                <a:tc>
                  <a:txBody>
                    <a:bodyPr/>
                    <a:lstStyle/>
                    <a:p>
                      <a:pPr marL="0" marR="0" algn="ctr" rtl="1">
                        <a:lnSpc>
                          <a:spcPct val="115000"/>
                        </a:lnSpc>
                        <a:spcBef>
                          <a:spcPts val="0"/>
                        </a:spcBef>
                        <a:spcAft>
                          <a:spcPts val="1000"/>
                        </a:spcAft>
                      </a:pPr>
                      <a:r>
                        <a:rPr lang="fa-IR" sz="1400" b="1" dirty="0" smtClean="0">
                          <a:latin typeface="Calibri"/>
                          <a:ea typeface="Times New Roman"/>
                          <a:cs typeface="B Nazanin" pitchFamily="2" charset="-78"/>
                        </a:rPr>
                        <a:t>6</a:t>
                      </a:r>
                      <a:endParaRPr lang="en-US" sz="1400" b="1" dirty="0">
                        <a:latin typeface="Calibri"/>
                        <a:ea typeface="Times New Roman"/>
                        <a:cs typeface="B Nazanin" pitchFamily="2" charset="-78"/>
                      </a:endParaRPr>
                    </a:p>
                  </a:txBody>
                  <a:tcPr marL="4007" marR="4007" marT="4004" marB="0" anchor="ctr">
                    <a:noFill/>
                  </a:tcPr>
                </a:tc>
                <a:tc>
                  <a:txBody>
                    <a:bodyPr/>
                    <a:lstStyle/>
                    <a:p>
                      <a:pPr marL="0" marR="0" algn="ctr" rtl="1">
                        <a:lnSpc>
                          <a:spcPct val="115000"/>
                        </a:lnSpc>
                        <a:spcBef>
                          <a:spcPts val="0"/>
                        </a:spcBef>
                        <a:spcAft>
                          <a:spcPts val="0"/>
                        </a:spcAft>
                      </a:pPr>
                      <a:r>
                        <a:rPr lang="fa-IR" sz="1800" b="1" dirty="0">
                          <a:effectLst/>
                          <a:cs typeface="B Nazanin" panose="00000400000000000000" pitchFamily="2" charset="-78"/>
                        </a:rPr>
                        <a:t>7</a:t>
                      </a:r>
                      <a:endParaRPr lang="en-US" sz="1800" b="1" dirty="0">
                        <a:effectLst/>
                        <a:latin typeface="Calibri" panose="020F0502020204030204" pitchFamily="34" charset="0"/>
                        <a:ea typeface="Times New Roman" panose="02020603050405020304" pitchFamily="18" charset="0"/>
                        <a:cs typeface="B Nazanin" panose="00000400000000000000" pitchFamily="2" charset="-78"/>
                      </a:endParaRPr>
                    </a:p>
                  </a:txBody>
                  <a:tcPr marL="64731" marR="64731" marT="0" marB="0" anchor="b">
                    <a:noFill/>
                  </a:tcPr>
                </a:tc>
                <a:tc>
                  <a:txBody>
                    <a:bodyPr/>
                    <a:lstStyle/>
                    <a:p>
                      <a:pPr marL="0" marR="0" algn="ctr" rtl="1">
                        <a:lnSpc>
                          <a:spcPct val="115000"/>
                        </a:lnSpc>
                        <a:spcBef>
                          <a:spcPts val="0"/>
                        </a:spcBef>
                        <a:spcAft>
                          <a:spcPts val="0"/>
                        </a:spcAft>
                      </a:pPr>
                      <a:r>
                        <a:rPr lang="ar-DZ" sz="1800" b="1" dirty="0">
                          <a:effectLst/>
                          <a:cs typeface="B Nazanin" panose="00000400000000000000" pitchFamily="2" charset="-78"/>
                        </a:rPr>
                        <a:t>بیله سوار   </a:t>
                      </a:r>
                      <a:endParaRPr lang="en-US" sz="1800" b="1" dirty="0">
                        <a:effectLst/>
                        <a:latin typeface="Calibri" panose="020F0502020204030204" pitchFamily="34" charset="0"/>
                        <a:ea typeface="Times New Roman" panose="02020603050405020304" pitchFamily="18" charset="0"/>
                        <a:cs typeface="B Nazanin" panose="00000400000000000000" pitchFamily="2" charset="-78"/>
                      </a:endParaRPr>
                    </a:p>
                  </a:txBody>
                  <a:tcPr marL="64731" marR="64731" marT="0" marB="0" anchor="b">
                    <a:noFill/>
                  </a:tcPr>
                </a:tc>
                <a:extLst>
                  <a:ext uri="{0D108BD9-81ED-4DB2-BD59-A6C34878D82A}">
                    <a16:rowId xmlns="" xmlns:a16="http://schemas.microsoft.com/office/drawing/2014/main" val="10005"/>
                  </a:ext>
                </a:extLst>
              </a:tr>
              <a:tr h="318180">
                <a:tc>
                  <a:txBody>
                    <a:bodyPr/>
                    <a:lstStyle/>
                    <a:p>
                      <a:pPr algn="ctr" fontAlgn="b"/>
                      <a:r>
                        <a:rPr lang="fa-IR" sz="1600" b="1" i="0" u="none" strike="noStrike" dirty="0" smtClean="0">
                          <a:solidFill>
                            <a:srgbClr val="000000"/>
                          </a:solidFill>
                          <a:latin typeface="Calibri"/>
                          <a:cs typeface="B Nazanin" pitchFamily="2" charset="-78"/>
                        </a:rPr>
                        <a:t>0.0</a:t>
                      </a:r>
                      <a:endParaRPr lang="en-US" sz="1600" b="1" i="0" u="none" strike="noStrike" dirty="0">
                        <a:solidFill>
                          <a:srgbClr val="000000"/>
                        </a:solidFill>
                        <a:latin typeface="Calibri"/>
                        <a:cs typeface="B Nazanin" pitchFamily="2" charset="-78"/>
                      </a:endParaRPr>
                    </a:p>
                  </a:txBody>
                  <a:tcPr marL="9525" marR="9525" marT="9525" marB="0" anchor="b">
                    <a:noFill/>
                  </a:tcPr>
                </a:tc>
                <a:tc>
                  <a:txBody>
                    <a:bodyPr/>
                    <a:lstStyle/>
                    <a:p>
                      <a:pPr marL="0" marR="0" algn="ctr" rtl="1">
                        <a:lnSpc>
                          <a:spcPct val="115000"/>
                        </a:lnSpc>
                        <a:spcBef>
                          <a:spcPts val="0"/>
                        </a:spcBef>
                        <a:spcAft>
                          <a:spcPts val="0"/>
                        </a:spcAft>
                      </a:pPr>
                      <a:r>
                        <a:rPr lang="ar-SA" sz="1800" b="1">
                          <a:effectLst/>
                          <a:cs typeface="B Nazanin" panose="00000400000000000000" pitchFamily="2" charset="-78"/>
                        </a:rPr>
                        <a:t>0.0</a:t>
                      </a:r>
                      <a:endParaRPr lang="en-US" sz="1800" b="1">
                        <a:effectLst/>
                        <a:latin typeface="Calibri" panose="020F0502020204030204" pitchFamily="34" charset="0"/>
                        <a:ea typeface="Times New Roman" panose="02020603050405020304" pitchFamily="18" charset="0"/>
                        <a:cs typeface="B Nazanin" panose="00000400000000000000" pitchFamily="2" charset="-78"/>
                      </a:endParaRPr>
                    </a:p>
                  </a:txBody>
                  <a:tcPr marL="64731" marR="64731" marT="0" marB="0" anchor="ctr">
                    <a:noFill/>
                  </a:tcPr>
                </a:tc>
                <a:tc>
                  <a:txBody>
                    <a:bodyPr/>
                    <a:lstStyle/>
                    <a:p>
                      <a:pPr marL="0" marR="0" algn="ctr" rtl="1">
                        <a:lnSpc>
                          <a:spcPct val="115000"/>
                        </a:lnSpc>
                        <a:spcBef>
                          <a:spcPts val="0"/>
                        </a:spcBef>
                        <a:spcAft>
                          <a:spcPts val="1000"/>
                        </a:spcAft>
                      </a:pPr>
                      <a:r>
                        <a:rPr lang="fa-IR" sz="1400" b="1" dirty="0" smtClean="0">
                          <a:latin typeface="Calibri"/>
                          <a:ea typeface="Times New Roman"/>
                          <a:cs typeface="B Nazanin" pitchFamily="2" charset="-78"/>
                        </a:rPr>
                        <a:t>0</a:t>
                      </a:r>
                      <a:endParaRPr lang="en-US" sz="1400" b="1" dirty="0">
                        <a:latin typeface="Calibri"/>
                        <a:ea typeface="Times New Roman"/>
                        <a:cs typeface="B Nazanin" pitchFamily="2" charset="-78"/>
                      </a:endParaRPr>
                    </a:p>
                  </a:txBody>
                  <a:tcPr marL="4007" marR="4007" marT="4004" marB="0" anchor="ctr">
                    <a:noFill/>
                  </a:tcPr>
                </a:tc>
                <a:tc>
                  <a:txBody>
                    <a:bodyPr/>
                    <a:lstStyle/>
                    <a:p>
                      <a:pPr marL="0" marR="0" algn="ctr" rtl="1">
                        <a:lnSpc>
                          <a:spcPct val="115000"/>
                        </a:lnSpc>
                        <a:spcBef>
                          <a:spcPts val="0"/>
                        </a:spcBef>
                        <a:spcAft>
                          <a:spcPts val="0"/>
                        </a:spcAft>
                      </a:pPr>
                      <a:r>
                        <a:rPr lang="fa-IR" sz="1800" b="1" dirty="0">
                          <a:effectLst/>
                          <a:cs typeface="B Nazanin" panose="00000400000000000000" pitchFamily="2" charset="-78"/>
                        </a:rPr>
                        <a:t>0</a:t>
                      </a:r>
                      <a:endParaRPr lang="en-US" sz="1800" b="1" dirty="0">
                        <a:effectLst/>
                        <a:latin typeface="Calibri" panose="020F0502020204030204" pitchFamily="34" charset="0"/>
                        <a:ea typeface="Times New Roman" panose="02020603050405020304" pitchFamily="18" charset="0"/>
                        <a:cs typeface="B Nazanin" panose="00000400000000000000" pitchFamily="2" charset="-78"/>
                      </a:endParaRPr>
                    </a:p>
                  </a:txBody>
                  <a:tcPr marL="64731" marR="64731" marT="0" marB="0" anchor="b">
                    <a:noFill/>
                  </a:tcPr>
                </a:tc>
                <a:tc>
                  <a:txBody>
                    <a:bodyPr/>
                    <a:lstStyle/>
                    <a:p>
                      <a:pPr marL="0" marR="0" algn="ctr" rtl="1">
                        <a:lnSpc>
                          <a:spcPct val="115000"/>
                        </a:lnSpc>
                        <a:spcBef>
                          <a:spcPts val="0"/>
                        </a:spcBef>
                        <a:spcAft>
                          <a:spcPts val="0"/>
                        </a:spcAft>
                      </a:pPr>
                      <a:r>
                        <a:rPr lang="ar-DZ" sz="1800" b="1" dirty="0">
                          <a:effectLst/>
                          <a:cs typeface="B Nazanin" panose="00000400000000000000" pitchFamily="2" charset="-78"/>
                        </a:rPr>
                        <a:t>نیر   </a:t>
                      </a:r>
                      <a:endParaRPr lang="en-US" sz="1800" b="1" dirty="0">
                        <a:effectLst/>
                        <a:latin typeface="Calibri" panose="020F0502020204030204" pitchFamily="34" charset="0"/>
                        <a:ea typeface="Times New Roman" panose="02020603050405020304" pitchFamily="18" charset="0"/>
                        <a:cs typeface="B Nazanin" panose="00000400000000000000" pitchFamily="2" charset="-78"/>
                      </a:endParaRPr>
                    </a:p>
                  </a:txBody>
                  <a:tcPr marL="64731" marR="64731" marT="0" marB="0" anchor="b">
                    <a:noFill/>
                  </a:tcPr>
                </a:tc>
                <a:extLst>
                  <a:ext uri="{0D108BD9-81ED-4DB2-BD59-A6C34878D82A}">
                    <a16:rowId xmlns="" xmlns:a16="http://schemas.microsoft.com/office/drawing/2014/main" val="10006"/>
                  </a:ext>
                </a:extLst>
              </a:tr>
              <a:tr h="318180">
                <a:tc>
                  <a:txBody>
                    <a:bodyPr/>
                    <a:lstStyle/>
                    <a:p>
                      <a:pPr algn="ctr" fontAlgn="b"/>
                      <a:r>
                        <a:rPr lang="fa-IR" sz="1600" b="1" i="0" u="none" strike="noStrike" dirty="0" smtClean="0">
                          <a:solidFill>
                            <a:srgbClr val="000000"/>
                          </a:solidFill>
                          <a:latin typeface="Calibri"/>
                          <a:cs typeface="B Nazanin" pitchFamily="2" charset="-78"/>
                        </a:rPr>
                        <a:t>0.0</a:t>
                      </a:r>
                      <a:endParaRPr lang="en-US" sz="1600" b="1" i="0" u="none" strike="noStrike" dirty="0">
                        <a:solidFill>
                          <a:srgbClr val="000000"/>
                        </a:solidFill>
                        <a:latin typeface="Calibri"/>
                        <a:cs typeface="B Nazanin" pitchFamily="2" charset="-78"/>
                      </a:endParaRPr>
                    </a:p>
                  </a:txBody>
                  <a:tcPr marL="9525" marR="9525" marT="9525" marB="0" anchor="b">
                    <a:noFill/>
                  </a:tcPr>
                </a:tc>
                <a:tc>
                  <a:txBody>
                    <a:bodyPr/>
                    <a:lstStyle/>
                    <a:p>
                      <a:pPr marL="0" marR="0" algn="ctr" rtl="1">
                        <a:lnSpc>
                          <a:spcPct val="115000"/>
                        </a:lnSpc>
                        <a:spcBef>
                          <a:spcPts val="0"/>
                        </a:spcBef>
                        <a:spcAft>
                          <a:spcPts val="0"/>
                        </a:spcAft>
                      </a:pPr>
                      <a:r>
                        <a:rPr lang="ar-SA" sz="1800" b="1">
                          <a:effectLst/>
                          <a:cs typeface="B Nazanin" panose="00000400000000000000" pitchFamily="2" charset="-78"/>
                        </a:rPr>
                        <a:t>1.2</a:t>
                      </a:r>
                      <a:endParaRPr lang="en-US" sz="1800" b="1">
                        <a:effectLst/>
                        <a:latin typeface="Calibri" panose="020F0502020204030204" pitchFamily="34" charset="0"/>
                        <a:ea typeface="Times New Roman" panose="02020603050405020304" pitchFamily="18" charset="0"/>
                        <a:cs typeface="B Nazanin" panose="00000400000000000000" pitchFamily="2" charset="-78"/>
                      </a:endParaRPr>
                    </a:p>
                  </a:txBody>
                  <a:tcPr marL="64731" marR="64731" marT="0" marB="0" anchor="ctr">
                    <a:noFill/>
                  </a:tcPr>
                </a:tc>
                <a:tc>
                  <a:txBody>
                    <a:bodyPr/>
                    <a:lstStyle/>
                    <a:p>
                      <a:pPr marL="0" marR="0" algn="ctr" rtl="1">
                        <a:lnSpc>
                          <a:spcPct val="115000"/>
                        </a:lnSpc>
                        <a:spcBef>
                          <a:spcPts val="0"/>
                        </a:spcBef>
                        <a:spcAft>
                          <a:spcPts val="1000"/>
                        </a:spcAft>
                      </a:pPr>
                      <a:r>
                        <a:rPr lang="fa-IR" sz="1400" b="1" dirty="0" smtClean="0">
                          <a:latin typeface="Calibri"/>
                          <a:ea typeface="Times New Roman"/>
                          <a:cs typeface="B Nazanin" pitchFamily="2" charset="-78"/>
                        </a:rPr>
                        <a:t>0</a:t>
                      </a:r>
                      <a:endParaRPr lang="en-US" sz="1400" b="1" dirty="0">
                        <a:latin typeface="Calibri"/>
                        <a:ea typeface="Times New Roman"/>
                        <a:cs typeface="B Nazanin" pitchFamily="2" charset="-78"/>
                      </a:endParaRPr>
                    </a:p>
                  </a:txBody>
                  <a:tcPr marL="4007" marR="4007" marT="4004" marB="0" anchor="ctr">
                    <a:noFill/>
                  </a:tcPr>
                </a:tc>
                <a:tc>
                  <a:txBody>
                    <a:bodyPr/>
                    <a:lstStyle/>
                    <a:p>
                      <a:pPr marL="0" marR="0" algn="ctr" rtl="1">
                        <a:lnSpc>
                          <a:spcPct val="115000"/>
                        </a:lnSpc>
                        <a:spcBef>
                          <a:spcPts val="0"/>
                        </a:spcBef>
                        <a:spcAft>
                          <a:spcPts val="0"/>
                        </a:spcAft>
                      </a:pPr>
                      <a:r>
                        <a:rPr lang="fa-IR" sz="1800" b="1">
                          <a:effectLst/>
                          <a:cs typeface="B Nazanin" panose="00000400000000000000" pitchFamily="2" charset="-78"/>
                        </a:rPr>
                        <a:t>7</a:t>
                      </a:r>
                      <a:endParaRPr lang="en-US" sz="1800" b="1">
                        <a:effectLst/>
                        <a:latin typeface="Calibri" panose="020F0502020204030204" pitchFamily="34" charset="0"/>
                        <a:ea typeface="Times New Roman" panose="02020603050405020304" pitchFamily="18" charset="0"/>
                        <a:cs typeface="B Nazanin" panose="00000400000000000000" pitchFamily="2" charset="-78"/>
                      </a:endParaRPr>
                    </a:p>
                  </a:txBody>
                  <a:tcPr marL="64731" marR="64731" marT="0" marB="0" anchor="b">
                    <a:noFill/>
                  </a:tcPr>
                </a:tc>
                <a:tc>
                  <a:txBody>
                    <a:bodyPr/>
                    <a:lstStyle/>
                    <a:p>
                      <a:pPr marL="0" marR="0" algn="ctr" rtl="1">
                        <a:lnSpc>
                          <a:spcPct val="115000"/>
                        </a:lnSpc>
                        <a:spcBef>
                          <a:spcPts val="0"/>
                        </a:spcBef>
                        <a:spcAft>
                          <a:spcPts val="0"/>
                        </a:spcAft>
                      </a:pPr>
                      <a:r>
                        <a:rPr lang="ar-DZ" sz="1800" b="1" dirty="0">
                          <a:effectLst/>
                          <a:cs typeface="B Nazanin" panose="00000400000000000000" pitchFamily="2" charset="-78"/>
                        </a:rPr>
                        <a:t>نمین   </a:t>
                      </a:r>
                      <a:endParaRPr lang="en-US" sz="1800" b="1" dirty="0">
                        <a:effectLst/>
                        <a:latin typeface="Calibri" panose="020F0502020204030204" pitchFamily="34" charset="0"/>
                        <a:ea typeface="Times New Roman" panose="02020603050405020304" pitchFamily="18" charset="0"/>
                        <a:cs typeface="B Nazanin" panose="00000400000000000000" pitchFamily="2" charset="-78"/>
                      </a:endParaRPr>
                    </a:p>
                  </a:txBody>
                  <a:tcPr marL="64731" marR="64731" marT="0" marB="0" anchor="b">
                    <a:noFill/>
                  </a:tcPr>
                </a:tc>
                <a:extLst>
                  <a:ext uri="{0D108BD9-81ED-4DB2-BD59-A6C34878D82A}">
                    <a16:rowId xmlns="" xmlns:a16="http://schemas.microsoft.com/office/drawing/2014/main" val="10007"/>
                  </a:ext>
                </a:extLst>
              </a:tr>
              <a:tr h="318180">
                <a:tc>
                  <a:txBody>
                    <a:bodyPr/>
                    <a:lstStyle/>
                    <a:p>
                      <a:pPr algn="ctr" fontAlgn="b"/>
                      <a:r>
                        <a:rPr lang="fa-IR" sz="1600" b="1" i="0" u="none" strike="noStrike" dirty="0" smtClean="0">
                          <a:solidFill>
                            <a:srgbClr val="000000"/>
                          </a:solidFill>
                          <a:latin typeface="Calibri"/>
                          <a:cs typeface="B Nazanin" pitchFamily="2" charset="-78"/>
                        </a:rPr>
                        <a:t>1.9</a:t>
                      </a:r>
                      <a:endParaRPr lang="en-US" sz="1600" b="1" i="0" u="none" strike="noStrike" dirty="0">
                        <a:solidFill>
                          <a:srgbClr val="000000"/>
                        </a:solidFill>
                        <a:latin typeface="Calibri"/>
                        <a:cs typeface="B Nazanin" pitchFamily="2" charset="-78"/>
                      </a:endParaRPr>
                    </a:p>
                  </a:txBody>
                  <a:tcPr marL="9525" marR="9525" marT="9525" marB="0" anchor="b">
                    <a:noFill/>
                  </a:tcPr>
                </a:tc>
                <a:tc>
                  <a:txBody>
                    <a:bodyPr/>
                    <a:lstStyle/>
                    <a:p>
                      <a:pPr marL="0" marR="0" algn="ctr" rtl="1">
                        <a:lnSpc>
                          <a:spcPct val="115000"/>
                        </a:lnSpc>
                        <a:spcBef>
                          <a:spcPts val="0"/>
                        </a:spcBef>
                        <a:spcAft>
                          <a:spcPts val="0"/>
                        </a:spcAft>
                      </a:pPr>
                      <a:r>
                        <a:rPr lang="ar-SA" sz="1800" b="1">
                          <a:effectLst/>
                          <a:cs typeface="B Nazanin" panose="00000400000000000000" pitchFamily="2" charset="-78"/>
                        </a:rPr>
                        <a:t>0.5</a:t>
                      </a:r>
                      <a:endParaRPr lang="en-US" sz="1800" b="1">
                        <a:effectLst/>
                        <a:latin typeface="Calibri" panose="020F0502020204030204" pitchFamily="34" charset="0"/>
                        <a:ea typeface="Times New Roman" panose="02020603050405020304" pitchFamily="18" charset="0"/>
                        <a:cs typeface="B Nazanin" panose="00000400000000000000" pitchFamily="2" charset="-78"/>
                      </a:endParaRPr>
                    </a:p>
                  </a:txBody>
                  <a:tcPr marL="64731" marR="64731" marT="0" marB="0" anchor="ctr">
                    <a:noFill/>
                  </a:tcPr>
                </a:tc>
                <a:tc>
                  <a:txBody>
                    <a:bodyPr/>
                    <a:lstStyle/>
                    <a:p>
                      <a:pPr marL="0" marR="0" algn="ctr" rtl="1">
                        <a:lnSpc>
                          <a:spcPct val="115000"/>
                        </a:lnSpc>
                        <a:spcBef>
                          <a:spcPts val="0"/>
                        </a:spcBef>
                        <a:spcAft>
                          <a:spcPts val="1000"/>
                        </a:spcAft>
                      </a:pPr>
                      <a:r>
                        <a:rPr lang="fa-IR" sz="1400" b="1" dirty="0" smtClean="0">
                          <a:latin typeface="Calibri"/>
                          <a:ea typeface="Times New Roman"/>
                          <a:cs typeface="B Nazanin" pitchFamily="2" charset="-78"/>
                        </a:rPr>
                        <a:t>1</a:t>
                      </a:r>
                      <a:endParaRPr lang="en-US" sz="1400" b="1" dirty="0">
                        <a:latin typeface="Calibri"/>
                        <a:ea typeface="Times New Roman"/>
                        <a:cs typeface="B Nazanin" pitchFamily="2" charset="-78"/>
                      </a:endParaRPr>
                    </a:p>
                  </a:txBody>
                  <a:tcPr marL="4007" marR="4007" marT="4004" marB="0" anchor="ctr">
                    <a:noFill/>
                  </a:tcPr>
                </a:tc>
                <a:tc>
                  <a:txBody>
                    <a:bodyPr/>
                    <a:lstStyle/>
                    <a:p>
                      <a:pPr marL="0" marR="0" algn="ctr" rtl="1">
                        <a:lnSpc>
                          <a:spcPct val="115000"/>
                        </a:lnSpc>
                        <a:spcBef>
                          <a:spcPts val="0"/>
                        </a:spcBef>
                        <a:spcAft>
                          <a:spcPts val="0"/>
                        </a:spcAft>
                      </a:pPr>
                      <a:r>
                        <a:rPr lang="fa-IR" sz="1800" b="1" dirty="0">
                          <a:effectLst/>
                          <a:cs typeface="B Nazanin" panose="00000400000000000000" pitchFamily="2" charset="-78"/>
                        </a:rPr>
                        <a:t>1</a:t>
                      </a:r>
                      <a:endParaRPr lang="en-US" sz="1800" b="1" dirty="0">
                        <a:effectLst/>
                        <a:latin typeface="Calibri" panose="020F0502020204030204" pitchFamily="34" charset="0"/>
                        <a:ea typeface="Times New Roman" panose="02020603050405020304" pitchFamily="18" charset="0"/>
                        <a:cs typeface="B Nazanin" panose="00000400000000000000" pitchFamily="2" charset="-78"/>
                      </a:endParaRPr>
                    </a:p>
                  </a:txBody>
                  <a:tcPr marL="64731" marR="64731" marT="0" marB="0" anchor="b">
                    <a:noFill/>
                  </a:tcPr>
                </a:tc>
                <a:tc>
                  <a:txBody>
                    <a:bodyPr/>
                    <a:lstStyle/>
                    <a:p>
                      <a:pPr marL="0" marR="0" algn="ctr" rtl="1">
                        <a:lnSpc>
                          <a:spcPct val="115000"/>
                        </a:lnSpc>
                        <a:spcBef>
                          <a:spcPts val="0"/>
                        </a:spcBef>
                        <a:spcAft>
                          <a:spcPts val="0"/>
                        </a:spcAft>
                      </a:pPr>
                      <a:r>
                        <a:rPr lang="ar-DZ" sz="1800" b="1" dirty="0">
                          <a:effectLst/>
                          <a:cs typeface="B Nazanin" panose="00000400000000000000" pitchFamily="2" charset="-78"/>
                        </a:rPr>
                        <a:t>سرعین   </a:t>
                      </a:r>
                      <a:endParaRPr lang="en-US" sz="1800" b="1" dirty="0">
                        <a:effectLst/>
                        <a:latin typeface="Calibri" panose="020F0502020204030204" pitchFamily="34" charset="0"/>
                        <a:ea typeface="Times New Roman" panose="02020603050405020304" pitchFamily="18" charset="0"/>
                        <a:cs typeface="B Nazanin" panose="00000400000000000000" pitchFamily="2" charset="-78"/>
                      </a:endParaRPr>
                    </a:p>
                  </a:txBody>
                  <a:tcPr marL="64731" marR="64731" marT="0" marB="0" anchor="b">
                    <a:noFill/>
                  </a:tcPr>
                </a:tc>
                <a:extLst>
                  <a:ext uri="{0D108BD9-81ED-4DB2-BD59-A6C34878D82A}">
                    <a16:rowId xmlns="" xmlns:a16="http://schemas.microsoft.com/office/drawing/2014/main" val="10008"/>
                  </a:ext>
                </a:extLst>
              </a:tr>
              <a:tr h="318180">
                <a:tc>
                  <a:txBody>
                    <a:bodyPr/>
                    <a:lstStyle/>
                    <a:p>
                      <a:pPr algn="ctr" fontAlgn="b"/>
                      <a:r>
                        <a:rPr lang="fa-IR" sz="1600" b="1" i="0" u="none" strike="noStrike" dirty="0" smtClean="0">
                          <a:solidFill>
                            <a:srgbClr val="000000"/>
                          </a:solidFill>
                          <a:latin typeface="Calibri"/>
                          <a:cs typeface="B Nazanin" pitchFamily="2" charset="-78"/>
                        </a:rPr>
                        <a:t>0.0</a:t>
                      </a:r>
                      <a:endParaRPr lang="en-US" sz="1600" b="1" i="0" u="none" strike="noStrike" dirty="0">
                        <a:solidFill>
                          <a:srgbClr val="000000"/>
                        </a:solidFill>
                        <a:latin typeface="Calibri"/>
                        <a:cs typeface="B Nazanin" pitchFamily="2" charset="-78"/>
                      </a:endParaRPr>
                    </a:p>
                  </a:txBody>
                  <a:tcPr marL="9525" marR="9525" marT="9525" marB="0" anchor="b">
                    <a:noFill/>
                  </a:tcPr>
                </a:tc>
                <a:tc>
                  <a:txBody>
                    <a:bodyPr/>
                    <a:lstStyle/>
                    <a:p>
                      <a:pPr marL="0" marR="0" algn="ctr" rtl="1">
                        <a:lnSpc>
                          <a:spcPct val="115000"/>
                        </a:lnSpc>
                        <a:spcBef>
                          <a:spcPts val="0"/>
                        </a:spcBef>
                        <a:spcAft>
                          <a:spcPts val="0"/>
                        </a:spcAft>
                      </a:pPr>
                      <a:r>
                        <a:rPr lang="ar-SA" sz="1800" b="1">
                          <a:effectLst/>
                          <a:cs typeface="B Nazanin" panose="00000400000000000000" pitchFamily="2" charset="-78"/>
                        </a:rPr>
                        <a:t>0.0</a:t>
                      </a:r>
                      <a:endParaRPr lang="en-US" sz="1800" b="1">
                        <a:effectLst/>
                        <a:latin typeface="Calibri" panose="020F0502020204030204" pitchFamily="34" charset="0"/>
                        <a:ea typeface="Times New Roman" panose="02020603050405020304" pitchFamily="18" charset="0"/>
                        <a:cs typeface="B Nazanin" panose="00000400000000000000" pitchFamily="2" charset="-78"/>
                      </a:endParaRPr>
                    </a:p>
                  </a:txBody>
                  <a:tcPr marL="64731" marR="64731" marT="0" marB="0" anchor="ctr">
                    <a:noFill/>
                  </a:tcPr>
                </a:tc>
                <a:tc>
                  <a:txBody>
                    <a:bodyPr/>
                    <a:lstStyle/>
                    <a:p>
                      <a:pPr marL="0" marR="0" algn="ctr" rtl="1">
                        <a:lnSpc>
                          <a:spcPct val="115000"/>
                        </a:lnSpc>
                        <a:spcBef>
                          <a:spcPts val="0"/>
                        </a:spcBef>
                        <a:spcAft>
                          <a:spcPts val="1000"/>
                        </a:spcAft>
                      </a:pPr>
                      <a:r>
                        <a:rPr lang="fa-IR" sz="1400" b="1" dirty="0" smtClean="0">
                          <a:latin typeface="Calibri"/>
                          <a:ea typeface="Times New Roman"/>
                          <a:cs typeface="B Nazanin" pitchFamily="2" charset="-78"/>
                        </a:rPr>
                        <a:t>0</a:t>
                      </a:r>
                      <a:endParaRPr lang="en-US" sz="1400" b="1" dirty="0">
                        <a:latin typeface="Calibri"/>
                        <a:ea typeface="Times New Roman"/>
                        <a:cs typeface="B Nazanin" pitchFamily="2" charset="-78"/>
                      </a:endParaRPr>
                    </a:p>
                  </a:txBody>
                  <a:tcPr marL="4007" marR="4007" marT="4004" marB="0" anchor="ctr">
                    <a:noFill/>
                  </a:tcPr>
                </a:tc>
                <a:tc>
                  <a:txBody>
                    <a:bodyPr/>
                    <a:lstStyle/>
                    <a:p>
                      <a:pPr marL="0" marR="0" algn="ctr" rtl="1">
                        <a:lnSpc>
                          <a:spcPct val="115000"/>
                        </a:lnSpc>
                        <a:spcBef>
                          <a:spcPts val="0"/>
                        </a:spcBef>
                        <a:spcAft>
                          <a:spcPts val="0"/>
                        </a:spcAft>
                      </a:pPr>
                      <a:r>
                        <a:rPr lang="fa-IR" sz="1800" b="1">
                          <a:effectLst/>
                          <a:cs typeface="B Nazanin" panose="00000400000000000000" pitchFamily="2" charset="-78"/>
                        </a:rPr>
                        <a:t>0</a:t>
                      </a:r>
                      <a:endParaRPr lang="en-US" sz="1800" b="1">
                        <a:effectLst/>
                        <a:latin typeface="Calibri" panose="020F0502020204030204" pitchFamily="34" charset="0"/>
                        <a:ea typeface="Times New Roman" panose="02020603050405020304" pitchFamily="18" charset="0"/>
                        <a:cs typeface="B Nazanin" panose="00000400000000000000" pitchFamily="2" charset="-78"/>
                      </a:endParaRPr>
                    </a:p>
                  </a:txBody>
                  <a:tcPr marL="64731" marR="64731" marT="0" marB="0" anchor="b">
                    <a:noFill/>
                  </a:tcPr>
                </a:tc>
                <a:tc>
                  <a:txBody>
                    <a:bodyPr/>
                    <a:lstStyle/>
                    <a:p>
                      <a:pPr marL="0" marR="0" algn="ctr" rtl="1">
                        <a:lnSpc>
                          <a:spcPct val="115000"/>
                        </a:lnSpc>
                        <a:spcBef>
                          <a:spcPts val="0"/>
                        </a:spcBef>
                        <a:spcAft>
                          <a:spcPts val="0"/>
                        </a:spcAft>
                      </a:pPr>
                      <a:r>
                        <a:rPr lang="ar-DZ" sz="1800" b="1" dirty="0">
                          <a:effectLst/>
                          <a:cs typeface="B Nazanin" panose="00000400000000000000" pitchFamily="2" charset="-78"/>
                        </a:rPr>
                        <a:t>کوثر   </a:t>
                      </a:r>
                      <a:endParaRPr lang="en-US" sz="1800" b="1" dirty="0">
                        <a:effectLst/>
                        <a:latin typeface="Calibri" panose="020F0502020204030204" pitchFamily="34" charset="0"/>
                        <a:ea typeface="Times New Roman" panose="02020603050405020304" pitchFamily="18" charset="0"/>
                        <a:cs typeface="B Nazanin" panose="00000400000000000000" pitchFamily="2" charset="-78"/>
                      </a:endParaRPr>
                    </a:p>
                  </a:txBody>
                  <a:tcPr marL="64731" marR="64731" marT="0" marB="0" anchor="b">
                    <a:noFill/>
                  </a:tcPr>
                </a:tc>
                <a:extLst>
                  <a:ext uri="{0D108BD9-81ED-4DB2-BD59-A6C34878D82A}">
                    <a16:rowId xmlns="" xmlns:a16="http://schemas.microsoft.com/office/drawing/2014/main" val="10009"/>
                  </a:ext>
                </a:extLst>
              </a:tr>
              <a:tr h="377838">
                <a:tc>
                  <a:txBody>
                    <a:bodyPr/>
                    <a:lstStyle/>
                    <a:p>
                      <a:pPr algn="ctr" fontAlgn="b"/>
                      <a:r>
                        <a:rPr lang="fa-IR" sz="1600" b="1" i="0" u="none" strike="noStrike" dirty="0" smtClean="0">
                          <a:solidFill>
                            <a:srgbClr val="000000"/>
                          </a:solidFill>
                          <a:latin typeface="Calibri"/>
                          <a:cs typeface="B Nazanin" pitchFamily="2" charset="-78"/>
                        </a:rPr>
                        <a:t>0.9</a:t>
                      </a:r>
                      <a:endParaRPr lang="en-US" sz="1600" b="1" i="0" u="none" strike="noStrike" dirty="0">
                        <a:solidFill>
                          <a:srgbClr val="000000"/>
                        </a:solidFill>
                        <a:latin typeface="Calibri"/>
                        <a:cs typeface="B Nazanin" pitchFamily="2" charset="-78"/>
                      </a:endParaRPr>
                    </a:p>
                  </a:txBody>
                  <a:tcPr marL="9525" marR="9525" marT="9525" marB="0" anchor="b">
                    <a:noFill/>
                  </a:tcPr>
                </a:tc>
                <a:tc>
                  <a:txBody>
                    <a:bodyPr/>
                    <a:lstStyle/>
                    <a:p>
                      <a:pPr marL="0" marR="0" algn="ctr" rtl="1">
                        <a:lnSpc>
                          <a:spcPct val="115000"/>
                        </a:lnSpc>
                        <a:spcBef>
                          <a:spcPts val="0"/>
                        </a:spcBef>
                        <a:spcAft>
                          <a:spcPts val="0"/>
                        </a:spcAft>
                      </a:pPr>
                      <a:r>
                        <a:rPr lang="ar-SA" sz="1800" b="1">
                          <a:effectLst/>
                          <a:cs typeface="B Nazanin" panose="00000400000000000000" pitchFamily="2" charset="-78"/>
                        </a:rPr>
                        <a:t>1</a:t>
                      </a:r>
                      <a:endParaRPr lang="en-US" sz="1800" b="1">
                        <a:effectLst/>
                        <a:latin typeface="Calibri" panose="020F0502020204030204" pitchFamily="34" charset="0"/>
                        <a:ea typeface="Times New Roman" panose="02020603050405020304" pitchFamily="18" charset="0"/>
                        <a:cs typeface="B Nazanin" panose="00000400000000000000" pitchFamily="2" charset="-78"/>
                      </a:endParaRPr>
                    </a:p>
                  </a:txBody>
                  <a:tcPr marL="64731" marR="64731" marT="0" marB="0" anchor="ctr">
                    <a:noFill/>
                  </a:tcPr>
                </a:tc>
                <a:tc>
                  <a:txBody>
                    <a:bodyPr/>
                    <a:lstStyle/>
                    <a:p>
                      <a:pPr marL="0" marR="0" algn="ctr" rtl="1">
                        <a:lnSpc>
                          <a:spcPct val="115000"/>
                        </a:lnSpc>
                        <a:spcBef>
                          <a:spcPts val="0"/>
                        </a:spcBef>
                        <a:spcAft>
                          <a:spcPts val="1000"/>
                        </a:spcAft>
                      </a:pPr>
                      <a:r>
                        <a:rPr lang="fa-IR" sz="1400" b="1" dirty="0" smtClean="0">
                          <a:latin typeface="Calibri"/>
                          <a:ea typeface="Times New Roman"/>
                          <a:cs typeface="B Nazanin" pitchFamily="2" charset="-78"/>
                        </a:rPr>
                        <a:t>1</a:t>
                      </a:r>
                      <a:endParaRPr lang="en-US" sz="1400" b="1" dirty="0">
                        <a:latin typeface="Calibri"/>
                        <a:ea typeface="Times New Roman"/>
                        <a:cs typeface="B Nazanin" pitchFamily="2" charset="-78"/>
                      </a:endParaRPr>
                    </a:p>
                  </a:txBody>
                  <a:tcPr marL="4007" marR="4007" marT="4004" marB="0" anchor="ctr">
                    <a:noFill/>
                  </a:tcPr>
                </a:tc>
                <a:tc>
                  <a:txBody>
                    <a:bodyPr/>
                    <a:lstStyle/>
                    <a:p>
                      <a:pPr marL="0" marR="0" algn="ctr" rtl="1">
                        <a:lnSpc>
                          <a:spcPct val="115000"/>
                        </a:lnSpc>
                        <a:spcBef>
                          <a:spcPts val="0"/>
                        </a:spcBef>
                        <a:spcAft>
                          <a:spcPts val="0"/>
                        </a:spcAft>
                      </a:pPr>
                      <a:r>
                        <a:rPr lang="fa-IR" sz="1800" b="1">
                          <a:effectLst/>
                          <a:cs typeface="B Nazanin" panose="00000400000000000000" pitchFamily="2" charset="-78"/>
                        </a:rPr>
                        <a:t>5</a:t>
                      </a:r>
                      <a:endParaRPr lang="en-US" sz="1800" b="1">
                        <a:effectLst/>
                        <a:latin typeface="Calibri" panose="020F0502020204030204" pitchFamily="34" charset="0"/>
                        <a:ea typeface="Times New Roman" panose="02020603050405020304" pitchFamily="18" charset="0"/>
                        <a:cs typeface="B Nazanin" panose="00000400000000000000" pitchFamily="2" charset="-78"/>
                      </a:endParaRPr>
                    </a:p>
                  </a:txBody>
                  <a:tcPr marL="64731" marR="64731" marT="0" marB="0" anchor="b">
                    <a:noFill/>
                  </a:tcPr>
                </a:tc>
                <a:tc>
                  <a:txBody>
                    <a:bodyPr/>
                    <a:lstStyle/>
                    <a:p>
                      <a:pPr marL="0" marR="0" algn="ctr" rtl="1">
                        <a:lnSpc>
                          <a:spcPct val="115000"/>
                        </a:lnSpc>
                        <a:spcBef>
                          <a:spcPts val="0"/>
                        </a:spcBef>
                        <a:spcAft>
                          <a:spcPts val="0"/>
                        </a:spcAft>
                      </a:pPr>
                      <a:r>
                        <a:rPr lang="ar-DZ" sz="1800" b="1" dirty="0">
                          <a:effectLst/>
                          <a:cs typeface="B Nazanin" panose="00000400000000000000" pitchFamily="2" charset="-78"/>
                        </a:rPr>
                        <a:t>اصلاندوز   </a:t>
                      </a:r>
                      <a:endParaRPr lang="en-US" sz="1800" b="1" dirty="0">
                        <a:effectLst/>
                        <a:latin typeface="Calibri" panose="020F0502020204030204" pitchFamily="34" charset="0"/>
                        <a:ea typeface="Times New Roman" panose="02020603050405020304" pitchFamily="18" charset="0"/>
                        <a:cs typeface="B Nazanin" panose="00000400000000000000" pitchFamily="2" charset="-78"/>
                      </a:endParaRPr>
                    </a:p>
                  </a:txBody>
                  <a:tcPr marL="64731" marR="64731" marT="0" marB="0" anchor="b">
                    <a:noFill/>
                  </a:tcPr>
                </a:tc>
                <a:extLst>
                  <a:ext uri="{0D108BD9-81ED-4DB2-BD59-A6C34878D82A}">
                    <a16:rowId xmlns="" xmlns:a16="http://schemas.microsoft.com/office/drawing/2014/main" val="10010"/>
                  </a:ext>
                </a:extLst>
              </a:tr>
              <a:tr h="318180">
                <a:tc>
                  <a:txBody>
                    <a:bodyPr/>
                    <a:lstStyle/>
                    <a:p>
                      <a:pPr algn="ctr" fontAlgn="b"/>
                      <a:r>
                        <a:rPr lang="fa-IR" sz="1600" b="1" i="0" u="none" strike="noStrike" dirty="0" smtClean="0">
                          <a:solidFill>
                            <a:srgbClr val="000000"/>
                          </a:solidFill>
                          <a:latin typeface="Calibri"/>
                          <a:cs typeface="B Nazanin" pitchFamily="2" charset="-78"/>
                        </a:rPr>
                        <a:t>0.0</a:t>
                      </a:r>
                      <a:endParaRPr lang="en-US" sz="1600" b="1" i="0" u="none" strike="noStrike" dirty="0">
                        <a:solidFill>
                          <a:srgbClr val="000000"/>
                        </a:solidFill>
                        <a:latin typeface="Calibri"/>
                        <a:cs typeface="B Nazanin" pitchFamily="2" charset="-78"/>
                      </a:endParaRPr>
                    </a:p>
                  </a:txBody>
                  <a:tcPr marL="9525" marR="9525" marT="9525" marB="0" anchor="b">
                    <a:noFill/>
                  </a:tcPr>
                </a:tc>
                <a:tc>
                  <a:txBody>
                    <a:bodyPr/>
                    <a:lstStyle/>
                    <a:p>
                      <a:pPr marL="0" marR="0" algn="ctr" rtl="1">
                        <a:lnSpc>
                          <a:spcPct val="115000"/>
                        </a:lnSpc>
                        <a:spcBef>
                          <a:spcPts val="0"/>
                        </a:spcBef>
                        <a:spcAft>
                          <a:spcPts val="0"/>
                        </a:spcAft>
                      </a:pPr>
                      <a:r>
                        <a:rPr lang="ar-SA" sz="1800" b="1">
                          <a:effectLst/>
                          <a:cs typeface="B Nazanin" panose="00000400000000000000" pitchFamily="2" charset="-78"/>
                        </a:rPr>
                        <a:t>0.0</a:t>
                      </a:r>
                      <a:endParaRPr lang="en-US" sz="1800" b="1">
                        <a:effectLst/>
                        <a:latin typeface="Calibri" panose="020F0502020204030204" pitchFamily="34" charset="0"/>
                        <a:ea typeface="Times New Roman" panose="02020603050405020304" pitchFamily="18" charset="0"/>
                        <a:cs typeface="B Nazanin" panose="00000400000000000000" pitchFamily="2" charset="-78"/>
                      </a:endParaRPr>
                    </a:p>
                  </a:txBody>
                  <a:tcPr marL="64731" marR="64731" marT="0" marB="0" anchor="ctr">
                    <a:noFill/>
                  </a:tcPr>
                </a:tc>
                <a:tc>
                  <a:txBody>
                    <a:bodyPr/>
                    <a:lstStyle/>
                    <a:p>
                      <a:pPr marL="0" marR="0" algn="ctr" rtl="1">
                        <a:lnSpc>
                          <a:spcPct val="115000"/>
                        </a:lnSpc>
                        <a:spcBef>
                          <a:spcPts val="0"/>
                        </a:spcBef>
                        <a:spcAft>
                          <a:spcPts val="1000"/>
                        </a:spcAft>
                      </a:pPr>
                      <a:r>
                        <a:rPr lang="fa-IR" sz="1400" b="1" dirty="0" smtClean="0">
                          <a:latin typeface="Calibri"/>
                          <a:ea typeface="Times New Roman"/>
                          <a:cs typeface="B Nazanin" pitchFamily="2" charset="-78"/>
                        </a:rPr>
                        <a:t>0</a:t>
                      </a:r>
                      <a:endParaRPr lang="en-US" sz="1400" b="1" dirty="0">
                        <a:latin typeface="Calibri"/>
                        <a:ea typeface="Times New Roman"/>
                        <a:cs typeface="B Nazanin" pitchFamily="2" charset="-78"/>
                      </a:endParaRPr>
                    </a:p>
                  </a:txBody>
                  <a:tcPr marL="4007" marR="4007" marT="4004" marB="0" anchor="ctr">
                    <a:noFill/>
                  </a:tcPr>
                </a:tc>
                <a:tc>
                  <a:txBody>
                    <a:bodyPr/>
                    <a:lstStyle/>
                    <a:p>
                      <a:pPr marL="0" marR="0" algn="ctr" rtl="1">
                        <a:lnSpc>
                          <a:spcPct val="115000"/>
                        </a:lnSpc>
                        <a:spcBef>
                          <a:spcPts val="0"/>
                        </a:spcBef>
                        <a:spcAft>
                          <a:spcPts val="0"/>
                        </a:spcAft>
                      </a:pPr>
                      <a:r>
                        <a:rPr lang="fa-IR" sz="1800" b="1">
                          <a:effectLst/>
                          <a:cs typeface="B Nazanin" panose="00000400000000000000" pitchFamily="2" charset="-78"/>
                        </a:rPr>
                        <a:t>0</a:t>
                      </a:r>
                      <a:endParaRPr lang="en-US" sz="1800" b="1">
                        <a:effectLst/>
                        <a:latin typeface="Calibri" panose="020F0502020204030204" pitchFamily="34" charset="0"/>
                        <a:ea typeface="Times New Roman" panose="02020603050405020304" pitchFamily="18" charset="0"/>
                        <a:cs typeface="B Nazanin" panose="00000400000000000000" pitchFamily="2" charset="-78"/>
                      </a:endParaRPr>
                    </a:p>
                  </a:txBody>
                  <a:tcPr marL="64731" marR="64731" marT="0" marB="0" anchor="b">
                    <a:noFill/>
                  </a:tcPr>
                </a:tc>
                <a:tc>
                  <a:txBody>
                    <a:bodyPr/>
                    <a:lstStyle/>
                    <a:p>
                      <a:pPr marL="0" marR="0" algn="ctr" rtl="1">
                        <a:lnSpc>
                          <a:spcPct val="115000"/>
                        </a:lnSpc>
                        <a:spcBef>
                          <a:spcPts val="0"/>
                        </a:spcBef>
                        <a:spcAft>
                          <a:spcPts val="0"/>
                        </a:spcAft>
                      </a:pPr>
                      <a:r>
                        <a:rPr lang="ar-DZ" sz="1800" b="1" dirty="0">
                          <a:effectLst/>
                          <a:cs typeface="B Nazanin" panose="00000400000000000000" pitchFamily="2" charset="-78"/>
                        </a:rPr>
                        <a:t>انگوت   </a:t>
                      </a:r>
                      <a:endParaRPr lang="en-US" sz="1800" b="1" dirty="0">
                        <a:effectLst/>
                        <a:latin typeface="Calibri" panose="020F0502020204030204" pitchFamily="34" charset="0"/>
                        <a:ea typeface="Times New Roman" panose="02020603050405020304" pitchFamily="18" charset="0"/>
                        <a:cs typeface="B Nazanin" panose="00000400000000000000" pitchFamily="2" charset="-78"/>
                      </a:endParaRPr>
                    </a:p>
                  </a:txBody>
                  <a:tcPr marL="64731" marR="64731" marT="0" marB="0" anchor="b">
                    <a:noFill/>
                  </a:tcPr>
                </a:tc>
                <a:extLst>
                  <a:ext uri="{0D108BD9-81ED-4DB2-BD59-A6C34878D82A}">
                    <a16:rowId xmlns="" xmlns:a16="http://schemas.microsoft.com/office/drawing/2014/main" val="10011"/>
                  </a:ext>
                </a:extLst>
              </a:tr>
              <a:tr h="427553">
                <a:tc>
                  <a:txBody>
                    <a:bodyPr/>
                    <a:lstStyle/>
                    <a:p>
                      <a:pPr algn="ctr" fontAlgn="b"/>
                      <a:r>
                        <a:rPr lang="fa-IR" sz="1600" b="1" i="0" u="none" strike="noStrike" dirty="0" smtClean="0">
                          <a:solidFill>
                            <a:srgbClr val="000000"/>
                          </a:solidFill>
                          <a:latin typeface="Calibri"/>
                          <a:cs typeface="B Nazanin" pitchFamily="2" charset="-78"/>
                        </a:rPr>
                        <a:t>2.1</a:t>
                      </a:r>
                      <a:endParaRPr lang="en-US" sz="1600" b="1" i="0" u="none" strike="noStrike" dirty="0">
                        <a:solidFill>
                          <a:srgbClr val="000000"/>
                        </a:solidFill>
                        <a:latin typeface="Calibri"/>
                        <a:cs typeface="B Nazanin" pitchFamily="2" charset="-78"/>
                      </a:endParaRPr>
                    </a:p>
                  </a:txBody>
                  <a:tcPr marL="9525" marR="9525" marT="9525" marB="0" anchor="b">
                    <a:noFill/>
                  </a:tcPr>
                </a:tc>
                <a:tc>
                  <a:txBody>
                    <a:bodyPr/>
                    <a:lstStyle/>
                    <a:p>
                      <a:pPr marL="0" marR="0" algn="ctr" rtl="1">
                        <a:lnSpc>
                          <a:spcPct val="115000"/>
                        </a:lnSpc>
                        <a:spcBef>
                          <a:spcPts val="0"/>
                        </a:spcBef>
                        <a:spcAft>
                          <a:spcPts val="0"/>
                        </a:spcAft>
                      </a:pPr>
                      <a:r>
                        <a:rPr lang="ar-SA" sz="1800" b="1">
                          <a:effectLst/>
                          <a:cs typeface="B Nazanin" panose="00000400000000000000" pitchFamily="2" charset="-78"/>
                        </a:rPr>
                        <a:t>1.0</a:t>
                      </a:r>
                      <a:endParaRPr lang="en-US" sz="1800" b="1">
                        <a:effectLst/>
                        <a:latin typeface="Calibri" panose="020F0502020204030204" pitchFamily="34" charset="0"/>
                        <a:ea typeface="Times New Roman" panose="02020603050405020304" pitchFamily="18" charset="0"/>
                        <a:cs typeface="B Nazanin" panose="00000400000000000000" pitchFamily="2" charset="-78"/>
                      </a:endParaRPr>
                    </a:p>
                  </a:txBody>
                  <a:tcPr marL="64731" marR="64731" marT="0" marB="0" anchor="ctr">
                    <a:noFill/>
                  </a:tcPr>
                </a:tc>
                <a:tc>
                  <a:txBody>
                    <a:bodyPr/>
                    <a:lstStyle/>
                    <a:p>
                      <a:pPr marL="0" marR="0" algn="ctr" rtl="1">
                        <a:lnSpc>
                          <a:spcPct val="115000"/>
                        </a:lnSpc>
                        <a:spcBef>
                          <a:spcPts val="0"/>
                        </a:spcBef>
                        <a:spcAft>
                          <a:spcPts val="1000"/>
                        </a:spcAft>
                      </a:pPr>
                      <a:r>
                        <a:rPr lang="fa-IR" sz="1400" b="1" dirty="0" smtClean="0">
                          <a:latin typeface="Calibri"/>
                          <a:ea typeface="Times New Roman"/>
                          <a:cs typeface="B Nazanin" pitchFamily="2" charset="-78"/>
                        </a:rPr>
                        <a:t>69</a:t>
                      </a:r>
                      <a:endParaRPr lang="en-US" sz="1400" b="1" dirty="0">
                        <a:latin typeface="Calibri"/>
                        <a:ea typeface="Times New Roman"/>
                        <a:cs typeface="B Nazanin" pitchFamily="2" charset="-78"/>
                      </a:endParaRPr>
                    </a:p>
                  </a:txBody>
                  <a:tcPr marL="4007" marR="4007" marT="4004" marB="0" anchor="ctr">
                    <a:noFill/>
                  </a:tcPr>
                </a:tc>
                <a:tc>
                  <a:txBody>
                    <a:bodyPr/>
                    <a:lstStyle/>
                    <a:p>
                      <a:pPr marL="0" marR="0" algn="ctr" rtl="1">
                        <a:lnSpc>
                          <a:spcPct val="115000"/>
                        </a:lnSpc>
                        <a:spcBef>
                          <a:spcPts val="0"/>
                        </a:spcBef>
                        <a:spcAft>
                          <a:spcPts val="0"/>
                        </a:spcAft>
                      </a:pPr>
                      <a:r>
                        <a:rPr lang="fa-IR" sz="1800" b="1">
                          <a:effectLst/>
                          <a:cs typeface="B Nazanin" panose="00000400000000000000" pitchFamily="2" charset="-78"/>
                        </a:rPr>
                        <a:t>141</a:t>
                      </a:r>
                      <a:endParaRPr lang="en-US" sz="1800" b="1">
                        <a:effectLst/>
                        <a:latin typeface="Calibri" panose="020F0502020204030204" pitchFamily="34" charset="0"/>
                        <a:ea typeface="Times New Roman" panose="02020603050405020304" pitchFamily="18" charset="0"/>
                        <a:cs typeface="B Nazanin" panose="00000400000000000000" pitchFamily="2" charset="-78"/>
                      </a:endParaRPr>
                    </a:p>
                  </a:txBody>
                  <a:tcPr marL="64731" marR="64731" marT="0" marB="0" anchor="b">
                    <a:noFill/>
                  </a:tcPr>
                </a:tc>
                <a:tc>
                  <a:txBody>
                    <a:bodyPr/>
                    <a:lstStyle/>
                    <a:p>
                      <a:pPr marL="0" marR="0" algn="ctr" rtl="1">
                        <a:lnSpc>
                          <a:spcPct val="115000"/>
                        </a:lnSpc>
                        <a:spcBef>
                          <a:spcPts val="0"/>
                        </a:spcBef>
                        <a:spcAft>
                          <a:spcPts val="0"/>
                        </a:spcAft>
                      </a:pPr>
                      <a:r>
                        <a:rPr lang="ar-SA" sz="1800" b="1" dirty="0">
                          <a:effectLst/>
                          <a:cs typeface="B Nazanin" panose="00000400000000000000" pitchFamily="2" charset="-78"/>
                        </a:rPr>
                        <a:t>کل سقط های غیر قانونی </a:t>
                      </a:r>
                      <a:endParaRPr lang="en-US" sz="1800" b="1" dirty="0">
                        <a:effectLst/>
                        <a:latin typeface="Calibri" panose="020F0502020204030204" pitchFamily="34" charset="0"/>
                        <a:ea typeface="Times New Roman" panose="02020603050405020304" pitchFamily="18" charset="0"/>
                        <a:cs typeface="B Nazanin" panose="00000400000000000000" pitchFamily="2" charset="-78"/>
                      </a:endParaRPr>
                    </a:p>
                  </a:txBody>
                  <a:tcPr marL="64731" marR="64731" marT="0" marB="0">
                    <a:noFill/>
                  </a:tcPr>
                </a:tc>
                <a:extLst>
                  <a:ext uri="{0D108BD9-81ED-4DB2-BD59-A6C34878D82A}">
                    <a16:rowId xmlns="" xmlns:a16="http://schemas.microsoft.com/office/drawing/2014/main" val="10012"/>
                  </a:ext>
                </a:extLst>
              </a:tr>
            </a:tbl>
          </a:graphicData>
        </a:graphic>
      </p:graphicFrame>
    </p:spTree>
  </p:cSld>
  <p:clrMapOvr>
    <a:masterClrMapping/>
  </p:clrMapOvr>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p:txBody>
          <a:bodyPr/>
          <a:lstStyle/>
          <a:p>
            <a:endParaRPr lang="en-US" smtClean="0"/>
          </a:p>
        </p:txBody>
      </p:sp>
      <p:sp>
        <p:nvSpPr>
          <p:cNvPr id="8195" name="Content Placeholder 2"/>
          <p:cNvSpPr>
            <a:spLocks noGrp="1"/>
          </p:cNvSpPr>
          <p:nvPr>
            <p:ph idx="1"/>
          </p:nvPr>
        </p:nvSpPr>
        <p:spPr/>
        <p:txBody>
          <a:bodyPr/>
          <a:lstStyle/>
          <a:p>
            <a:endParaRPr lang="en-US" smtClean="0"/>
          </a:p>
        </p:txBody>
      </p:sp>
      <p:graphicFrame>
        <p:nvGraphicFramePr>
          <p:cNvPr id="4" name="Chart 3"/>
          <p:cNvGraphicFramePr/>
          <p:nvPr/>
        </p:nvGraphicFramePr>
        <p:xfrm>
          <a:off x="539646" y="524656"/>
          <a:ext cx="10508105" cy="5501389"/>
        </p:xfrm>
        <a:graphic>
          <a:graphicData uri="http://schemas.openxmlformats.org/drawingml/2006/chart">
            <c:chart xmlns:c="http://schemas.openxmlformats.org/drawingml/2006/chart" xmlns:r="http://schemas.openxmlformats.org/officeDocument/2006/relationships" r:id="rId2"/>
          </a:graphicData>
        </a:graphic>
      </p:graphicFrame>
    </p:spTree>
  </p:cSld>
  <p:clrMapOvr>
    <a:masterClrMapping/>
  </p:clrMapOvr>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p:cNvSpPr>
            <a:spLocks noGrp="1"/>
          </p:cNvSpPr>
          <p:nvPr>
            <p:ph type="title"/>
          </p:nvPr>
        </p:nvSpPr>
        <p:spPr/>
        <p:txBody>
          <a:bodyPr/>
          <a:lstStyle/>
          <a:p>
            <a:endParaRPr lang="en-US" smtClean="0"/>
          </a:p>
        </p:txBody>
      </p:sp>
      <p:sp>
        <p:nvSpPr>
          <p:cNvPr id="9219" name="Content Placeholder 2"/>
          <p:cNvSpPr>
            <a:spLocks noGrp="1"/>
          </p:cNvSpPr>
          <p:nvPr>
            <p:ph idx="1"/>
          </p:nvPr>
        </p:nvSpPr>
        <p:spPr/>
        <p:txBody>
          <a:bodyPr/>
          <a:lstStyle/>
          <a:p>
            <a:endParaRPr lang="en-US" smtClean="0"/>
          </a:p>
        </p:txBody>
      </p:sp>
      <p:graphicFrame>
        <p:nvGraphicFramePr>
          <p:cNvPr id="4" name="Chart 3"/>
          <p:cNvGraphicFramePr/>
          <p:nvPr/>
        </p:nvGraphicFramePr>
        <p:xfrm>
          <a:off x="848300" y="484741"/>
          <a:ext cx="8985017" cy="5695721"/>
        </p:xfrm>
        <a:graphic>
          <a:graphicData uri="http://schemas.openxmlformats.org/drawingml/2006/chart">
            <c:chart xmlns:c="http://schemas.openxmlformats.org/drawingml/2006/chart" xmlns:r="http://schemas.openxmlformats.org/officeDocument/2006/relationships" r:id="rId2"/>
          </a:graphicData>
        </a:graphic>
      </p:graphicFrame>
    </p:spTree>
  </p:cSld>
  <p:clrMapOvr>
    <a:masterClrMapping/>
  </p:clrMapOvr>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p:txBody>
          <a:bodyPr/>
          <a:lstStyle/>
          <a:p>
            <a:endParaRPr lang="en-US" smtClean="0"/>
          </a:p>
        </p:txBody>
      </p:sp>
      <p:sp>
        <p:nvSpPr>
          <p:cNvPr id="10243" name="Content Placeholder 2"/>
          <p:cNvSpPr>
            <a:spLocks noGrp="1"/>
          </p:cNvSpPr>
          <p:nvPr>
            <p:ph idx="1"/>
          </p:nvPr>
        </p:nvSpPr>
        <p:spPr/>
        <p:txBody>
          <a:bodyPr/>
          <a:lstStyle/>
          <a:p>
            <a:endParaRPr lang="en-US" smtClean="0"/>
          </a:p>
        </p:txBody>
      </p:sp>
      <p:graphicFrame>
        <p:nvGraphicFramePr>
          <p:cNvPr id="4" name="Chart 3"/>
          <p:cNvGraphicFramePr/>
          <p:nvPr/>
        </p:nvGraphicFramePr>
        <p:xfrm>
          <a:off x="517792" y="418640"/>
          <a:ext cx="11116019" cy="5860973"/>
        </p:xfrm>
        <a:graphic>
          <a:graphicData uri="http://schemas.openxmlformats.org/drawingml/2006/chart">
            <c:chart xmlns:c="http://schemas.openxmlformats.org/drawingml/2006/chart" xmlns:r="http://schemas.openxmlformats.org/officeDocument/2006/relationships" r:id="rId2"/>
          </a:graphicData>
        </a:graphic>
      </p:graphicFrame>
    </p:spTree>
  </p:cSld>
  <p:clrMapOvr>
    <a:masterClrMapping/>
  </p:clrMapOvr>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p:cNvSpPr>
            <a:spLocks noGrp="1"/>
          </p:cNvSpPr>
          <p:nvPr>
            <p:ph type="title"/>
          </p:nvPr>
        </p:nvSpPr>
        <p:spPr/>
        <p:txBody>
          <a:bodyPr/>
          <a:lstStyle/>
          <a:p>
            <a:endParaRPr lang="en-US" smtClean="0"/>
          </a:p>
        </p:txBody>
      </p:sp>
      <p:sp>
        <p:nvSpPr>
          <p:cNvPr id="11267" name="Content Placeholder 2"/>
          <p:cNvSpPr>
            <a:spLocks noGrp="1"/>
          </p:cNvSpPr>
          <p:nvPr>
            <p:ph idx="1"/>
          </p:nvPr>
        </p:nvSpPr>
        <p:spPr/>
        <p:txBody>
          <a:bodyPr/>
          <a:lstStyle/>
          <a:p>
            <a:endParaRPr lang="en-US" smtClean="0"/>
          </a:p>
        </p:txBody>
      </p:sp>
      <p:graphicFrame>
        <p:nvGraphicFramePr>
          <p:cNvPr id="4" name="Chart 3"/>
          <p:cNvGraphicFramePr/>
          <p:nvPr/>
        </p:nvGraphicFramePr>
        <p:xfrm>
          <a:off x="506776" y="308472"/>
          <a:ext cx="11204154" cy="5883008"/>
        </p:xfrm>
        <a:graphic>
          <a:graphicData uri="http://schemas.openxmlformats.org/drawingml/2006/chart">
            <c:chart xmlns:c="http://schemas.openxmlformats.org/drawingml/2006/chart" xmlns:r="http://schemas.openxmlformats.org/officeDocument/2006/relationships" r:id="rId2"/>
          </a:graphicData>
        </a:graphic>
      </p:graphicFrame>
    </p:spTree>
  </p:cSld>
  <p:clrMapOvr>
    <a:masterClrMapping/>
  </p:clrMapOvr>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p:cNvSpPr>
            <a:spLocks noGrp="1"/>
          </p:cNvSpPr>
          <p:nvPr>
            <p:ph type="title"/>
          </p:nvPr>
        </p:nvSpPr>
        <p:spPr/>
        <p:txBody>
          <a:bodyPr/>
          <a:lstStyle/>
          <a:p>
            <a:endParaRPr lang="en-US" smtClean="0"/>
          </a:p>
        </p:txBody>
      </p:sp>
      <p:sp>
        <p:nvSpPr>
          <p:cNvPr id="12291" name="Content Placeholder 2"/>
          <p:cNvSpPr>
            <a:spLocks noGrp="1"/>
          </p:cNvSpPr>
          <p:nvPr>
            <p:ph idx="1"/>
          </p:nvPr>
        </p:nvSpPr>
        <p:spPr/>
        <p:txBody>
          <a:bodyPr/>
          <a:lstStyle/>
          <a:p>
            <a:endParaRPr lang="en-US" smtClean="0"/>
          </a:p>
        </p:txBody>
      </p:sp>
      <p:graphicFrame>
        <p:nvGraphicFramePr>
          <p:cNvPr id="4" name="Chart 3"/>
          <p:cNvGraphicFramePr/>
          <p:nvPr/>
        </p:nvGraphicFramePr>
        <p:xfrm>
          <a:off x="506776" y="253388"/>
          <a:ext cx="11060935" cy="6103345"/>
        </p:xfrm>
        <a:graphic>
          <a:graphicData uri="http://schemas.openxmlformats.org/drawingml/2006/chart">
            <c:chart xmlns:c="http://schemas.openxmlformats.org/drawingml/2006/chart" xmlns:r="http://schemas.openxmlformats.org/officeDocument/2006/relationships" r:id="rId2"/>
          </a:graphicData>
        </a:graphic>
      </p:graphicFrame>
    </p:spTree>
  </p:cSld>
  <p:clrMapOvr>
    <a:masterClrMapping/>
  </p:clrMapOvr>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p:txBody>
          <a:bodyPr/>
          <a:lstStyle/>
          <a:p>
            <a:endParaRPr lang="en-US" smtClean="0"/>
          </a:p>
        </p:txBody>
      </p:sp>
      <p:sp>
        <p:nvSpPr>
          <p:cNvPr id="13315" name="Content Placeholder 2"/>
          <p:cNvSpPr>
            <a:spLocks noGrp="1"/>
          </p:cNvSpPr>
          <p:nvPr>
            <p:ph idx="1"/>
          </p:nvPr>
        </p:nvSpPr>
        <p:spPr/>
        <p:txBody>
          <a:bodyPr/>
          <a:lstStyle/>
          <a:p>
            <a:endParaRPr lang="en-US" smtClean="0"/>
          </a:p>
        </p:txBody>
      </p:sp>
      <p:graphicFrame>
        <p:nvGraphicFramePr>
          <p:cNvPr id="4" name="Chart 3"/>
          <p:cNvGraphicFramePr/>
          <p:nvPr/>
        </p:nvGraphicFramePr>
        <p:xfrm>
          <a:off x="605928" y="341523"/>
          <a:ext cx="11149070" cy="5695720"/>
        </p:xfrm>
        <a:graphic>
          <a:graphicData uri="http://schemas.openxmlformats.org/drawingml/2006/chart">
            <c:chart xmlns:c="http://schemas.openxmlformats.org/drawingml/2006/chart" xmlns:r="http://schemas.openxmlformats.org/officeDocument/2006/relationships" r:id="rId2"/>
          </a:graphicData>
        </a:graphic>
      </p:graphicFrame>
    </p:spTree>
  </p:cSld>
  <p:clrMapOvr>
    <a:masterClrMapping/>
  </p:clrMapOvr>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p:cNvSpPr>
            <a:spLocks noGrp="1"/>
          </p:cNvSpPr>
          <p:nvPr>
            <p:ph type="title"/>
          </p:nvPr>
        </p:nvSpPr>
        <p:spPr/>
        <p:txBody>
          <a:bodyPr/>
          <a:lstStyle/>
          <a:p>
            <a:endParaRPr lang="en-US" smtClean="0"/>
          </a:p>
        </p:txBody>
      </p:sp>
      <p:sp>
        <p:nvSpPr>
          <p:cNvPr id="14339" name="Content Placeholder 2"/>
          <p:cNvSpPr>
            <a:spLocks noGrp="1"/>
          </p:cNvSpPr>
          <p:nvPr>
            <p:ph idx="1"/>
          </p:nvPr>
        </p:nvSpPr>
        <p:spPr/>
        <p:txBody>
          <a:bodyPr/>
          <a:lstStyle/>
          <a:p>
            <a:endParaRPr lang="en-US" smtClean="0"/>
          </a:p>
        </p:txBody>
      </p:sp>
      <p:graphicFrame>
        <p:nvGraphicFramePr>
          <p:cNvPr id="4" name="Chart 3"/>
          <p:cNvGraphicFramePr/>
          <p:nvPr/>
        </p:nvGraphicFramePr>
        <p:xfrm>
          <a:off x="616945" y="473725"/>
          <a:ext cx="10884665" cy="5761822"/>
        </p:xfrm>
        <a:graphic>
          <a:graphicData uri="http://schemas.openxmlformats.org/drawingml/2006/chart">
            <c:chart xmlns:c="http://schemas.openxmlformats.org/drawingml/2006/chart" xmlns:r="http://schemas.openxmlformats.org/officeDocument/2006/relationships" r:id="rId2"/>
          </a:graphicData>
        </a:graphic>
      </p:graphicFrame>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24578" name="Picture 2"/>
          <p:cNvPicPr>
            <a:picLocks noChangeAspect="1" noChangeArrowheads="1"/>
          </p:cNvPicPr>
          <p:nvPr/>
        </p:nvPicPr>
        <p:blipFill>
          <a:blip r:embed="rId2"/>
          <a:srcRect/>
          <a:stretch>
            <a:fillRect/>
          </a:stretch>
        </p:blipFill>
        <p:spPr bwMode="auto">
          <a:xfrm>
            <a:off x="815926" y="332202"/>
            <a:ext cx="8285871" cy="2045237"/>
          </a:xfrm>
          <a:prstGeom prst="rect">
            <a:avLst/>
          </a:prstGeom>
          <a:noFill/>
          <a:ln w="9525">
            <a:noFill/>
            <a:miter lim="800000"/>
            <a:headEnd/>
            <a:tailEnd/>
          </a:ln>
          <a:effectLst/>
        </p:spPr>
      </p:pic>
      <p:pic>
        <p:nvPicPr>
          <p:cNvPr id="24579" name="Picture 3"/>
          <p:cNvPicPr>
            <a:picLocks noChangeAspect="1" noChangeArrowheads="1"/>
          </p:cNvPicPr>
          <p:nvPr/>
        </p:nvPicPr>
        <p:blipFill>
          <a:blip r:embed="rId3"/>
          <a:srcRect/>
          <a:stretch>
            <a:fillRect/>
          </a:stretch>
        </p:blipFill>
        <p:spPr bwMode="auto">
          <a:xfrm>
            <a:off x="1111349" y="2363372"/>
            <a:ext cx="7399606" cy="3235569"/>
          </a:xfrm>
          <a:prstGeom prst="rect">
            <a:avLst/>
          </a:prstGeom>
          <a:noFill/>
          <a:ln w="9525">
            <a:noFill/>
            <a:miter lim="800000"/>
            <a:headEnd/>
            <a:tailEnd/>
          </a:ln>
          <a:effectLst/>
        </p:spPr>
      </p:pic>
    </p:spTree>
  </p:cSld>
  <p:clrMapOvr>
    <a:masterClrMapping/>
  </p:clrMapOvr>
</p:sld>
</file>

<file path=ppt/slides/slide1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p:cNvSpPr>
            <a:spLocks noGrp="1"/>
          </p:cNvSpPr>
          <p:nvPr>
            <p:ph type="title"/>
          </p:nvPr>
        </p:nvSpPr>
        <p:spPr/>
        <p:txBody>
          <a:bodyPr/>
          <a:lstStyle/>
          <a:p>
            <a:endParaRPr lang="en-US" smtClean="0"/>
          </a:p>
        </p:txBody>
      </p:sp>
      <p:sp>
        <p:nvSpPr>
          <p:cNvPr id="15363" name="Content Placeholder 2"/>
          <p:cNvSpPr>
            <a:spLocks noGrp="1"/>
          </p:cNvSpPr>
          <p:nvPr>
            <p:ph idx="1"/>
          </p:nvPr>
        </p:nvSpPr>
        <p:spPr/>
        <p:txBody>
          <a:bodyPr/>
          <a:lstStyle/>
          <a:p>
            <a:endParaRPr lang="en-US" smtClean="0"/>
          </a:p>
        </p:txBody>
      </p:sp>
      <p:graphicFrame>
        <p:nvGraphicFramePr>
          <p:cNvPr id="4" name="Chart 3"/>
          <p:cNvGraphicFramePr/>
          <p:nvPr/>
        </p:nvGraphicFramePr>
        <p:xfrm>
          <a:off x="793214" y="462707"/>
          <a:ext cx="10741446" cy="5717755"/>
        </p:xfrm>
        <a:graphic>
          <a:graphicData uri="http://schemas.openxmlformats.org/drawingml/2006/chart">
            <c:chart xmlns:c="http://schemas.openxmlformats.org/drawingml/2006/chart" xmlns:r="http://schemas.openxmlformats.org/officeDocument/2006/relationships" r:id="rId2"/>
          </a:graphicData>
        </a:graphic>
      </p:graphicFrame>
    </p:spTree>
  </p:cSld>
  <p:clrMapOvr>
    <a:masterClrMapping/>
  </p:clrMapOvr>
</p:sld>
</file>

<file path=ppt/slides/slide1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7" name="Title 1"/>
          <p:cNvSpPr>
            <a:spLocks noGrp="1"/>
          </p:cNvSpPr>
          <p:nvPr>
            <p:ph type="title"/>
          </p:nvPr>
        </p:nvSpPr>
        <p:spPr/>
        <p:txBody>
          <a:bodyPr/>
          <a:lstStyle/>
          <a:p>
            <a:endParaRPr lang="en-US" smtClean="0"/>
          </a:p>
        </p:txBody>
      </p:sp>
      <p:sp>
        <p:nvSpPr>
          <p:cNvPr id="1028" name="Content Placeholder 2"/>
          <p:cNvSpPr>
            <a:spLocks noGrp="1"/>
          </p:cNvSpPr>
          <p:nvPr>
            <p:ph idx="1"/>
          </p:nvPr>
        </p:nvSpPr>
        <p:spPr/>
        <p:txBody>
          <a:bodyPr/>
          <a:lstStyle/>
          <a:p>
            <a:endParaRPr lang="en-US" smtClean="0"/>
          </a:p>
        </p:txBody>
      </p:sp>
      <p:graphicFrame>
        <p:nvGraphicFramePr>
          <p:cNvPr id="1026" name="Object 3"/>
          <p:cNvGraphicFramePr>
            <a:graphicFrameLocks noChangeAspect="1"/>
          </p:cNvGraphicFramePr>
          <p:nvPr/>
        </p:nvGraphicFramePr>
        <p:xfrm>
          <a:off x="434975" y="365125"/>
          <a:ext cx="10807700" cy="5811838"/>
        </p:xfrm>
        <a:graphic>
          <a:graphicData uri="http://schemas.openxmlformats.org/presentationml/2006/ole">
            <p:oleObj spid="_x0000_s1094" name="Document" r:id="rId3" imgW="9428240" imgH="5194131" progId="Word.Document.12">
              <p:embed/>
            </p:oleObj>
          </a:graphicData>
        </a:graphic>
      </p:graphicFrame>
    </p:spTree>
  </p:cSld>
  <p:clrMapOvr>
    <a:masterClrMapping/>
  </p:clrMapOvr>
</p:sld>
</file>

<file path=ppt/slides/slide1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p:cNvSpPr>
            <a:spLocks noGrp="1"/>
          </p:cNvSpPr>
          <p:nvPr>
            <p:ph type="title"/>
          </p:nvPr>
        </p:nvSpPr>
        <p:spPr/>
        <p:txBody>
          <a:bodyPr/>
          <a:lstStyle/>
          <a:p>
            <a:endParaRPr lang="en-US" altLang="en-US" smtClean="0"/>
          </a:p>
        </p:txBody>
      </p:sp>
      <p:sp>
        <p:nvSpPr>
          <p:cNvPr id="16387" name="Content Placeholder 2"/>
          <p:cNvSpPr>
            <a:spLocks noGrp="1"/>
          </p:cNvSpPr>
          <p:nvPr>
            <p:ph idx="1"/>
          </p:nvPr>
        </p:nvSpPr>
        <p:spPr/>
        <p:txBody>
          <a:bodyPr/>
          <a:lstStyle/>
          <a:p>
            <a:endParaRPr lang="en-US" altLang="en-US" smtClean="0"/>
          </a:p>
        </p:txBody>
      </p:sp>
      <p:graphicFrame>
        <p:nvGraphicFramePr>
          <p:cNvPr id="4" name="Chart 3"/>
          <p:cNvGraphicFramePr>
            <a:graphicFrameLocks/>
          </p:cNvGraphicFramePr>
          <p:nvPr/>
        </p:nvGraphicFramePr>
        <p:xfrm>
          <a:off x="209862" y="365125"/>
          <a:ext cx="11692328" cy="5811838"/>
        </p:xfrm>
        <a:graphic>
          <a:graphicData uri="http://schemas.openxmlformats.org/drawingml/2006/chart">
            <c:chart xmlns:c="http://schemas.openxmlformats.org/drawingml/2006/chart" xmlns:r="http://schemas.openxmlformats.org/officeDocument/2006/relationships" r:id="rId2"/>
          </a:graphicData>
        </a:graphic>
      </p:graphicFrame>
    </p:spTree>
  </p:cSld>
  <p:clrMapOvr>
    <a:masterClrMapping/>
  </p:clrMapOvr>
</p:sld>
</file>

<file path=ppt/slides/slide1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p:cNvSpPr>
            <a:spLocks noGrp="1"/>
          </p:cNvSpPr>
          <p:nvPr>
            <p:ph type="title"/>
          </p:nvPr>
        </p:nvSpPr>
        <p:spPr/>
        <p:txBody>
          <a:bodyPr/>
          <a:lstStyle/>
          <a:p>
            <a:endParaRPr lang="en-US" smtClean="0"/>
          </a:p>
        </p:txBody>
      </p:sp>
      <p:sp>
        <p:nvSpPr>
          <p:cNvPr id="17411" name="Content Placeholder 2"/>
          <p:cNvSpPr>
            <a:spLocks noGrp="1"/>
          </p:cNvSpPr>
          <p:nvPr>
            <p:ph idx="1"/>
          </p:nvPr>
        </p:nvSpPr>
        <p:spPr/>
        <p:txBody>
          <a:bodyPr/>
          <a:lstStyle/>
          <a:p>
            <a:endParaRPr lang="en-US" smtClean="0"/>
          </a:p>
        </p:txBody>
      </p:sp>
      <p:graphicFrame>
        <p:nvGraphicFramePr>
          <p:cNvPr id="4" name="Chart 3"/>
          <p:cNvGraphicFramePr/>
          <p:nvPr/>
        </p:nvGraphicFramePr>
        <p:xfrm>
          <a:off x="947451" y="561861"/>
          <a:ext cx="10752462" cy="5196002"/>
        </p:xfrm>
        <a:graphic>
          <a:graphicData uri="http://schemas.openxmlformats.org/drawingml/2006/chart">
            <c:chart xmlns:c="http://schemas.openxmlformats.org/drawingml/2006/chart" xmlns:r="http://schemas.openxmlformats.org/officeDocument/2006/relationships" r:id="rId2"/>
          </a:graphicData>
        </a:graphic>
      </p:graphicFrame>
    </p:spTree>
  </p:cSld>
  <p:clrMapOvr>
    <a:masterClrMapping/>
  </p:clrMapOvr>
</p:sld>
</file>

<file path=ppt/slides/slide1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p:cNvSpPr>
            <a:spLocks noGrp="1"/>
          </p:cNvSpPr>
          <p:nvPr>
            <p:ph type="title"/>
          </p:nvPr>
        </p:nvSpPr>
        <p:spPr/>
        <p:txBody>
          <a:bodyPr/>
          <a:lstStyle/>
          <a:p>
            <a:endParaRPr lang="en-US" smtClean="0"/>
          </a:p>
        </p:txBody>
      </p:sp>
      <p:sp>
        <p:nvSpPr>
          <p:cNvPr id="18435" name="Content Placeholder 2"/>
          <p:cNvSpPr>
            <a:spLocks noGrp="1"/>
          </p:cNvSpPr>
          <p:nvPr>
            <p:ph idx="1"/>
          </p:nvPr>
        </p:nvSpPr>
        <p:spPr/>
        <p:txBody>
          <a:bodyPr/>
          <a:lstStyle/>
          <a:p>
            <a:endParaRPr lang="en-US" smtClean="0"/>
          </a:p>
        </p:txBody>
      </p:sp>
      <p:graphicFrame>
        <p:nvGraphicFramePr>
          <p:cNvPr id="4" name="Chart 3"/>
          <p:cNvGraphicFramePr/>
          <p:nvPr/>
        </p:nvGraphicFramePr>
        <p:xfrm>
          <a:off x="407624" y="418641"/>
          <a:ext cx="11116019" cy="5739787"/>
        </p:xfrm>
        <a:graphic>
          <a:graphicData uri="http://schemas.openxmlformats.org/drawingml/2006/chart">
            <c:chart xmlns:c="http://schemas.openxmlformats.org/drawingml/2006/chart" xmlns:r="http://schemas.openxmlformats.org/officeDocument/2006/relationships" r:id="rId2"/>
          </a:graphicData>
        </a:graphic>
      </p:graphicFrame>
    </p:spTree>
  </p:cSld>
  <p:clrMapOvr>
    <a:masterClrMapping/>
  </p:clrMapOvr>
</p:sld>
</file>

<file path=ppt/slides/slide1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1"/>
          <p:cNvSpPr>
            <a:spLocks noGrp="1"/>
          </p:cNvSpPr>
          <p:nvPr>
            <p:ph type="title"/>
          </p:nvPr>
        </p:nvSpPr>
        <p:spPr/>
        <p:txBody>
          <a:bodyPr/>
          <a:lstStyle/>
          <a:p>
            <a:endParaRPr lang="en-US" smtClean="0"/>
          </a:p>
        </p:txBody>
      </p:sp>
      <p:sp>
        <p:nvSpPr>
          <p:cNvPr id="19459" name="Content Placeholder 2"/>
          <p:cNvSpPr>
            <a:spLocks noGrp="1"/>
          </p:cNvSpPr>
          <p:nvPr>
            <p:ph idx="1"/>
          </p:nvPr>
        </p:nvSpPr>
        <p:spPr/>
        <p:txBody>
          <a:bodyPr/>
          <a:lstStyle/>
          <a:p>
            <a:endParaRPr lang="en-US" smtClean="0"/>
          </a:p>
        </p:txBody>
      </p:sp>
      <p:graphicFrame>
        <p:nvGraphicFramePr>
          <p:cNvPr id="4" name="Chart 3"/>
          <p:cNvGraphicFramePr/>
          <p:nvPr/>
        </p:nvGraphicFramePr>
        <p:xfrm>
          <a:off x="572877" y="308472"/>
          <a:ext cx="10730429" cy="5971142"/>
        </p:xfrm>
        <a:graphic>
          <a:graphicData uri="http://schemas.openxmlformats.org/drawingml/2006/chart">
            <c:chart xmlns:c="http://schemas.openxmlformats.org/drawingml/2006/chart" xmlns:r="http://schemas.openxmlformats.org/officeDocument/2006/relationships" r:id="rId2"/>
          </a:graphicData>
        </a:graphic>
      </p:graphicFrame>
    </p:spTree>
  </p:cSld>
  <p:clrMapOvr>
    <a:masterClrMapping/>
  </p:clrMapOvr>
</p:sld>
</file>

<file path=ppt/slides/slide1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p:cNvSpPr>
            <a:spLocks noGrp="1"/>
          </p:cNvSpPr>
          <p:nvPr>
            <p:ph type="title"/>
          </p:nvPr>
        </p:nvSpPr>
        <p:spPr/>
        <p:txBody>
          <a:bodyPr/>
          <a:lstStyle/>
          <a:p>
            <a:endParaRPr lang="en-US" smtClean="0"/>
          </a:p>
        </p:txBody>
      </p:sp>
      <p:sp>
        <p:nvSpPr>
          <p:cNvPr id="20483" name="Content Placeholder 2"/>
          <p:cNvSpPr>
            <a:spLocks noGrp="1"/>
          </p:cNvSpPr>
          <p:nvPr>
            <p:ph idx="1"/>
          </p:nvPr>
        </p:nvSpPr>
        <p:spPr/>
        <p:txBody>
          <a:bodyPr/>
          <a:lstStyle/>
          <a:p>
            <a:endParaRPr lang="en-US" smtClean="0"/>
          </a:p>
        </p:txBody>
      </p:sp>
      <p:graphicFrame>
        <p:nvGraphicFramePr>
          <p:cNvPr id="4" name="Chart 3"/>
          <p:cNvGraphicFramePr/>
          <p:nvPr/>
        </p:nvGraphicFramePr>
        <p:xfrm>
          <a:off x="804231" y="396607"/>
          <a:ext cx="10543142" cy="5816906"/>
        </p:xfrm>
        <a:graphic>
          <a:graphicData uri="http://schemas.openxmlformats.org/drawingml/2006/chart">
            <c:chart xmlns:c="http://schemas.openxmlformats.org/drawingml/2006/chart" xmlns:r="http://schemas.openxmlformats.org/officeDocument/2006/relationships" r:id="rId2"/>
          </a:graphicData>
        </a:graphic>
      </p:graphicFrame>
    </p:spTree>
  </p:cSld>
  <p:clrMapOvr>
    <a:masterClrMapping/>
  </p:clrMapOvr>
</p:sld>
</file>

<file path=ppt/slides/slide1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p:cNvSpPr>
            <a:spLocks noGrp="1"/>
          </p:cNvSpPr>
          <p:nvPr>
            <p:ph type="title"/>
          </p:nvPr>
        </p:nvSpPr>
        <p:spPr/>
        <p:txBody>
          <a:bodyPr/>
          <a:lstStyle/>
          <a:p>
            <a:endParaRPr lang="en-US" smtClean="0"/>
          </a:p>
        </p:txBody>
      </p:sp>
      <p:sp>
        <p:nvSpPr>
          <p:cNvPr id="21507" name="Content Placeholder 2"/>
          <p:cNvSpPr>
            <a:spLocks noGrp="1"/>
          </p:cNvSpPr>
          <p:nvPr>
            <p:ph idx="1"/>
          </p:nvPr>
        </p:nvSpPr>
        <p:spPr/>
        <p:txBody>
          <a:bodyPr/>
          <a:lstStyle/>
          <a:p>
            <a:endParaRPr lang="en-US" smtClean="0"/>
          </a:p>
        </p:txBody>
      </p:sp>
      <p:graphicFrame>
        <p:nvGraphicFramePr>
          <p:cNvPr id="4" name="Chart 3"/>
          <p:cNvGraphicFramePr/>
          <p:nvPr/>
        </p:nvGraphicFramePr>
        <p:xfrm>
          <a:off x="572877" y="407623"/>
          <a:ext cx="11027884" cy="5849957"/>
        </p:xfrm>
        <a:graphic>
          <a:graphicData uri="http://schemas.openxmlformats.org/drawingml/2006/chart">
            <c:chart xmlns:c="http://schemas.openxmlformats.org/drawingml/2006/chart" xmlns:r="http://schemas.openxmlformats.org/officeDocument/2006/relationships" r:id="rId2"/>
          </a:graphicData>
        </a:graphic>
      </p:graphicFrame>
    </p:spTree>
  </p:cSld>
  <p:clrMapOvr>
    <a:masterClrMapping/>
  </p:clrMapOvr>
</p:sld>
</file>

<file path=ppt/slides/slide1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le 1"/>
          <p:cNvSpPr>
            <a:spLocks noGrp="1"/>
          </p:cNvSpPr>
          <p:nvPr>
            <p:ph type="title"/>
          </p:nvPr>
        </p:nvSpPr>
        <p:spPr/>
        <p:txBody>
          <a:bodyPr/>
          <a:lstStyle/>
          <a:p>
            <a:endParaRPr lang="en-US" smtClean="0"/>
          </a:p>
        </p:txBody>
      </p:sp>
      <p:sp>
        <p:nvSpPr>
          <p:cNvPr id="22531" name="Content Placeholder 2"/>
          <p:cNvSpPr>
            <a:spLocks noGrp="1"/>
          </p:cNvSpPr>
          <p:nvPr>
            <p:ph idx="1"/>
          </p:nvPr>
        </p:nvSpPr>
        <p:spPr/>
        <p:txBody>
          <a:bodyPr/>
          <a:lstStyle/>
          <a:p>
            <a:endParaRPr lang="en-US" smtClean="0"/>
          </a:p>
        </p:txBody>
      </p:sp>
      <p:graphicFrame>
        <p:nvGraphicFramePr>
          <p:cNvPr id="4" name="Chart 3"/>
          <p:cNvGraphicFramePr/>
          <p:nvPr/>
        </p:nvGraphicFramePr>
        <p:xfrm>
          <a:off x="727113" y="297455"/>
          <a:ext cx="10862631" cy="6037244"/>
        </p:xfrm>
        <a:graphic>
          <a:graphicData uri="http://schemas.openxmlformats.org/drawingml/2006/chart">
            <c:chart xmlns:c="http://schemas.openxmlformats.org/drawingml/2006/chart" xmlns:r="http://schemas.openxmlformats.org/officeDocument/2006/relationships" r:id="rId2"/>
          </a:graphicData>
        </a:graphic>
      </p:graphicFrame>
    </p:spTree>
  </p:cSld>
  <p:clrMapOvr>
    <a:masterClrMapping/>
  </p:clrMapOvr>
</p:sld>
</file>

<file path=ppt/slides/slide1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le 1"/>
          <p:cNvSpPr>
            <a:spLocks noGrp="1"/>
          </p:cNvSpPr>
          <p:nvPr>
            <p:ph type="title"/>
          </p:nvPr>
        </p:nvSpPr>
        <p:spPr/>
        <p:txBody>
          <a:bodyPr/>
          <a:lstStyle/>
          <a:p>
            <a:endParaRPr lang="en-US" smtClean="0"/>
          </a:p>
        </p:txBody>
      </p:sp>
      <p:sp>
        <p:nvSpPr>
          <p:cNvPr id="23555" name="Content Placeholder 2"/>
          <p:cNvSpPr>
            <a:spLocks noGrp="1"/>
          </p:cNvSpPr>
          <p:nvPr>
            <p:ph idx="1"/>
          </p:nvPr>
        </p:nvSpPr>
        <p:spPr/>
        <p:txBody>
          <a:bodyPr/>
          <a:lstStyle/>
          <a:p>
            <a:endParaRPr lang="en-US" smtClean="0"/>
          </a:p>
        </p:txBody>
      </p:sp>
      <p:graphicFrame>
        <p:nvGraphicFramePr>
          <p:cNvPr id="4" name="Chart 3"/>
          <p:cNvGraphicFramePr/>
          <p:nvPr/>
        </p:nvGraphicFramePr>
        <p:xfrm>
          <a:off x="506776" y="352540"/>
          <a:ext cx="10862631" cy="5860973"/>
        </p:xfrm>
        <a:graphic>
          <a:graphicData uri="http://schemas.openxmlformats.org/drawingml/2006/chart">
            <c:chart xmlns:c="http://schemas.openxmlformats.org/drawingml/2006/chart" xmlns:r="http://schemas.openxmlformats.org/officeDocument/2006/relationships" r:id="rId2"/>
          </a:graphicData>
        </a:graphic>
      </p:graphicFrame>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25602" name="Picture 2"/>
          <p:cNvPicPr>
            <a:picLocks noChangeAspect="1" noChangeArrowheads="1"/>
          </p:cNvPicPr>
          <p:nvPr/>
        </p:nvPicPr>
        <p:blipFill>
          <a:blip r:embed="rId2"/>
          <a:srcRect/>
          <a:stretch>
            <a:fillRect/>
          </a:stretch>
        </p:blipFill>
        <p:spPr bwMode="auto">
          <a:xfrm>
            <a:off x="703386" y="267286"/>
            <a:ext cx="8553156" cy="6203852"/>
          </a:xfrm>
          <a:prstGeom prst="rect">
            <a:avLst/>
          </a:prstGeom>
          <a:noFill/>
          <a:ln w="9525">
            <a:noFill/>
            <a:miter lim="800000"/>
            <a:headEnd/>
            <a:tailEnd/>
          </a:ln>
          <a:effectLst/>
        </p:spPr>
      </p:pic>
    </p:spTree>
  </p:cSld>
  <p:clrMapOvr>
    <a:masterClrMapping/>
  </p:clrMapOvr>
</p:sld>
</file>

<file path=ppt/slides/slide1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le 1"/>
          <p:cNvSpPr>
            <a:spLocks noGrp="1"/>
          </p:cNvSpPr>
          <p:nvPr>
            <p:ph type="title"/>
          </p:nvPr>
        </p:nvSpPr>
        <p:spPr/>
        <p:txBody>
          <a:bodyPr/>
          <a:lstStyle/>
          <a:p>
            <a:endParaRPr lang="en-US" smtClean="0"/>
          </a:p>
        </p:txBody>
      </p:sp>
      <p:sp>
        <p:nvSpPr>
          <p:cNvPr id="24579" name="Content Placeholder 2"/>
          <p:cNvSpPr>
            <a:spLocks noGrp="1"/>
          </p:cNvSpPr>
          <p:nvPr>
            <p:ph idx="1"/>
          </p:nvPr>
        </p:nvSpPr>
        <p:spPr/>
        <p:txBody>
          <a:bodyPr/>
          <a:lstStyle/>
          <a:p>
            <a:endParaRPr lang="en-US" smtClean="0"/>
          </a:p>
        </p:txBody>
      </p:sp>
      <p:graphicFrame>
        <p:nvGraphicFramePr>
          <p:cNvPr id="4" name="Chart 3"/>
          <p:cNvGraphicFramePr/>
          <p:nvPr/>
        </p:nvGraphicFramePr>
        <p:xfrm>
          <a:off x="760164" y="363557"/>
          <a:ext cx="10796530" cy="5850207"/>
        </p:xfrm>
        <a:graphic>
          <a:graphicData uri="http://schemas.openxmlformats.org/drawingml/2006/chart">
            <c:chart xmlns:c="http://schemas.openxmlformats.org/drawingml/2006/chart" xmlns:r="http://schemas.openxmlformats.org/officeDocument/2006/relationships" r:id="rId2"/>
          </a:graphicData>
        </a:graphic>
      </p:graphicFrame>
    </p:spTree>
  </p:cSld>
  <p:clrMapOvr>
    <a:masterClrMapping/>
  </p:clrMapOvr>
</p:sld>
</file>

<file path=ppt/slides/slide1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p:cNvSpPr>
            <a:spLocks noGrp="1"/>
          </p:cNvSpPr>
          <p:nvPr>
            <p:ph type="title"/>
          </p:nvPr>
        </p:nvSpPr>
        <p:spPr/>
        <p:txBody>
          <a:bodyPr/>
          <a:lstStyle/>
          <a:p>
            <a:endParaRPr lang="en-US" smtClean="0"/>
          </a:p>
        </p:txBody>
      </p:sp>
      <p:sp>
        <p:nvSpPr>
          <p:cNvPr id="25603" name="Content Placeholder 2"/>
          <p:cNvSpPr>
            <a:spLocks noGrp="1"/>
          </p:cNvSpPr>
          <p:nvPr>
            <p:ph idx="1"/>
          </p:nvPr>
        </p:nvSpPr>
        <p:spPr/>
        <p:txBody>
          <a:bodyPr/>
          <a:lstStyle/>
          <a:p>
            <a:endParaRPr lang="en-US" smtClean="0"/>
          </a:p>
        </p:txBody>
      </p:sp>
      <p:graphicFrame>
        <p:nvGraphicFramePr>
          <p:cNvPr id="4" name="Chart 3"/>
          <p:cNvGraphicFramePr/>
          <p:nvPr/>
        </p:nvGraphicFramePr>
        <p:xfrm>
          <a:off x="649995" y="451692"/>
          <a:ext cx="10917716" cy="5596568"/>
        </p:xfrm>
        <a:graphic>
          <a:graphicData uri="http://schemas.openxmlformats.org/drawingml/2006/chart">
            <c:chart xmlns:c="http://schemas.openxmlformats.org/drawingml/2006/chart" xmlns:r="http://schemas.openxmlformats.org/officeDocument/2006/relationships" r:id="rId2"/>
          </a:graphicData>
        </a:graphic>
      </p:graphicFrame>
    </p:spTree>
  </p:cSld>
  <p:clrMapOvr>
    <a:masterClrMapping/>
  </p:clrMapOvr>
</p:sld>
</file>

<file path=ppt/slides/slide1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le 1"/>
          <p:cNvSpPr>
            <a:spLocks noGrp="1"/>
          </p:cNvSpPr>
          <p:nvPr>
            <p:ph type="title"/>
          </p:nvPr>
        </p:nvSpPr>
        <p:spPr/>
        <p:txBody>
          <a:bodyPr/>
          <a:lstStyle/>
          <a:p>
            <a:endParaRPr lang="en-US" smtClean="0"/>
          </a:p>
        </p:txBody>
      </p:sp>
      <p:sp>
        <p:nvSpPr>
          <p:cNvPr id="26627" name="Content Placeholder 2"/>
          <p:cNvSpPr>
            <a:spLocks noGrp="1"/>
          </p:cNvSpPr>
          <p:nvPr>
            <p:ph idx="1"/>
          </p:nvPr>
        </p:nvSpPr>
        <p:spPr/>
        <p:txBody>
          <a:bodyPr/>
          <a:lstStyle/>
          <a:p>
            <a:endParaRPr lang="en-US" smtClean="0"/>
          </a:p>
        </p:txBody>
      </p:sp>
      <p:graphicFrame>
        <p:nvGraphicFramePr>
          <p:cNvPr id="4" name="Chart 3"/>
          <p:cNvGraphicFramePr/>
          <p:nvPr/>
        </p:nvGraphicFramePr>
        <p:xfrm>
          <a:off x="892366" y="396607"/>
          <a:ext cx="10686362" cy="5496523"/>
        </p:xfrm>
        <a:graphic>
          <a:graphicData uri="http://schemas.openxmlformats.org/drawingml/2006/chart">
            <c:chart xmlns:c="http://schemas.openxmlformats.org/drawingml/2006/chart" xmlns:r="http://schemas.openxmlformats.org/officeDocument/2006/relationships" r:id="rId2"/>
          </a:graphicData>
        </a:graphic>
      </p:graphicFrame>
    </p:spTree>
  </p:cSld>
  <p:clrMapOvr>
    <a:masterClrMapping/>
  </p:clrMapOvr>
</p:sld>
</file>

<file path=ppt/slides/slide1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itle 1"/>
          <p:cNvSpPr>
            <a:spLocks noGrp="1"/>
          </p:cNvSpPr>
          <p:nvPr>
            <p:ph type="title"/>
          </p:nvPr>
        </p:nvSpPr>
        <p:spPr/>
        <p:txBody>
          <a:bodyPr/>
          <a:lstStyle/>
          <a:p>
            <a:endParaRPr lang="en-US" smtClean="0"/>
          </a:p>
        </p:txBody>
      </p:sp>
      <p:sp>
        <p:nvSpPr>
          <p:cNvPr id="27651" name="Content Placeholder 2"/>
          <p:cNvSpPr>
            <a:spLocks noGrp="1"/>
          </p:cNvSpPr>
          <p:nvPr>
            <p:ph idx="1"/>
          </p:nvPr>
        </p:nvSpPr>
        <p:spPr/>
        <p:txBody>
          <a:bodyPr/>
          <a:lstStyle/>
          <a:p>
            <a:endParaRPr lang="en-US" smtClean="0"/>
          </a:p>
        </p:txBody>
      </p:sp>
      <p:graphicFrame>
        <p:nvGraphicFramePr>
          <p:cNvPr id="4" name="Chart 3"/>
          <p:cNvGraphicFramePr/>
          <p:nvPr/>
        </p:nvGraphicFramePr>
        <p:xfrm>
          <a:off x="694063" y="385590"/>
          <a:ext cx="10642293" cy="5717755"/>
        </p:xfrm>
        <a:graphic>
          <a:graphicData uri="http://schemas.openxmlformats.org/drawingml/2006/chart">
            <c:chart xmlns:c="http://schemas.openxmlformats.org/drawingml/2006/chart" xmlns:r="http://schemas.openxmlformats.org/officeDocument/2006/relationships" r:id="rId2"/>
          </a:graphicData>
        </a:graphic>
      </p:graphicFrame>
    </p:spTree>
  </p:cSld>
  <p:clrMapOvr>
    <a:masterClrMapping/>
  </p:clrMapOvr>
</p:sld>
</file>

<file path=ppt/slides/slide1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itle 1"/>
          <p:cNvSpPr>
            <a:spLocks noGrp="1"/>
          </p:cNvSpPr>
          <p:nvPr>
            <p:ph type="title"/>
          </p:nvPr>
        </p:nvSpPr>
        <p:spPr/>
        <p:txBody>
          <a:bodyPr/>
          <a:lstStyle/>
          <a:p>
            <a:endParaRPr lang="en-US" smtClean="0"/>
          </a:p>
        </p:txBody>
      </p:sp>
      <p:sp>
        <p:nvSpPr>
          <p:cNvPr id="28675" name="Content Placeholder 2"/>
          <p:cNvSpPr>
            <a:spLocks noGrp="1"/>
          </p:cNvSpPr>
          <p:nvPr>
            <p:ph idx="1"/>
          </p:nvPr>
        </p:nvSpPr>
        <p:spPr/>
        <p:txBody>
          <a:bodyPr/>
          <a:lstStyle/>
          <a:p>
            <a:endParaRPr lang="en-US" smtClean="0"/>
          </a:p>
        </p:txBody>
      </p:sp>
      <p:graphicFrame>
        <p:nvGraphicFramePr>
          <p:cNvPr id="4" name="Chart 3"/>
          <p:cNvGraphicFramePr/>
          <p:nvPr/>
        </p:nvGraphicFramePr>
        <p:xfrm>
          <a:off x="638978" y="440675"/>
          <a:ext cx="10895682" cy="5618709"/>
        </p:xfrm>
        <a:graphic>
          <a:graphicData uri="http://schemas.openxmlformats.org/drawingml/2006/chart">
            <c:chart xmlns:c="http://schemas.openxmlformats.org/drawingml/2006/chart" xmlns:r="http://schemas.openxmlformats.org/officeDocument/2006/relationships" r:id="rId2"/>
          </a:graphicData>
        </a:graphic>
      </p:graphicFrame>
    </p:spTree>
  </p:cSld>
  <p:clrMapOvr>
    <a:masterClrMapping/>
  </p:clrMapOvr>
</p:sld>
</file>

<file path=ppt/slides/slide1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Title 1"/>
          <p:cNvSpPr>
            <a:spLocks noGrp="1"/>
          </p:cNvSpPr>
          <p:nvPr>
            <p:ph type="title"/>
          </p:nvPr>
        </p:nvSpPr>
        <p:spPr/>
        <p:txBody>
          <a:bodyPr/>
          <a:lstStyle/>
          <a:p>
            <a:pPr algn="r"/>
            <a:r>
              <a:rPr lang="fa-IR" altLang="en-US" dirty="0" smtClean="0">
                <a:cs typeface="B Nazanin" pitchFamily="2" charset="-78"/>
              </a:rPr>
              <a:t>:چالش های برنامه</a:t>
            </a:r>
            <a:endParaRPr lang="en-US" altLang="en-US" dirty="0" smtClean="0">
              <a:cs typeface="B Nazanin" pitchFamily="2" charset="-78"/>
            </a:endParaRPr>
          </a:p>
        </p:txBody>
      </p:sp>
      <p:sp>
        <p:nvSpPr>
          <p:cNvPr id="33795" name="Content Placeholder 2"/>
          <p:cNvSpPr>
            <a:spLocks noGrp="1"/>
          </p:cNvSpPr>
          <p:nvPr>
            <p:ph idx="1"/>
          </p:nvPr>
        </p:nvSpPr>
        <p:spPr>
          <a:xfrm>
            <a:off x="838200" y="1484313"/>
            <a:ext cx="7461738" cy="4692650"/>
          </a:xfrm>
        </p:spPr>
        <p:txBody>
          <a:bodyPr/>
          <a:lstStyle/>
          <a:p>
            <a:pPr algn="r" rtl="1"/>
            <a:r>
              <a:rPr lang="fa-IR" altLang="en-US" dirty="0" smtClean="0">
                <a:cs typeface="B Nazanin" pitchFamily="2" charset="-78"/>
              </a:rPr>
              <a:t>کاهش شناسایی </a:t>
            </a:r>
          </a:p>
          <a:p>
            <a:pPr algn="r" rtl="1"/>
            <a:r>
              <a:rPr lang="fa-IR" altLang="en-US" dirty="0" smtClean="0">
                <a:cs typeface="B Nazanin" pitchFamily="2" charset="-78"/>
              </a:rPr>
              <a:t>عدم ثبت در سامانه و ثبت اشتباه علت سقط </a:t>
            </a:r>
          </a:p>
          <a:p>
            <a:pPr algn="r" rtl="1"/>
            <a:r>
              <a:rPr lang="fa-IR" altLang="en-US" dirty="0" smtClean="0">
                <a:cs typeface="B Nazanin" pitchFamily="2" charset="-78"/>
              </a:rPr>
              <a:t>عدم عملکرد مطلوب رابطین نفس </a:t>
            </a:r>
          </a:p>
          <a:p>
            <a:pPr algn="r" rtl="1"/>
            <a:r>
              <a:rPr lang="fa-IR" altLang="en-US" dirty="0" smtClean="0">
                <a:cs typeface="B Nazanin" pitchFamily="2" charset="-78"/>
              </a:rPr>
              <a:t>عدم تسلط کارکنان به دستورالعمل </a:t>
            </a:r>
          </a:p>
          <a:p>
            <a:pPr algn="r" rtl="1"/>
            <a:r>
              <a:rPr lang="fa-IR" altLang="en-US" dirty="0" smtClean="0">
                <a:cs typeface="B Nazanin" pitchFamily="2" charset="-78"/>
              </a:rPr>
              <a:t>برنامه آموزشی در شهریور یا مهر برگزار و مجدد فرایند اجرای برنامه و محتوی آموزشی تشریح گردد. </a:t>
            </a:r>
          </a:p>
          <a:p>
            <a:pPr algn="r" rtl="1"/>
            <a:r>
              <a:rPr lang="fa-IR" altLang="en-US" dirty="0" smtClean="0">
                <a:cs typeface="B Nazanin" pitchFamily="2" charset="-78"/>
              </a:rPr>
              <a:t>شماره نفش در تلفن همراه کلیه مادران و زنان 10-54 ساله ذخیره گردد. </a:t>
            </a:r>
            <a:endParaRPr lang="en-US" altLang="en-US" dirty="0" smtClean="0"/>
          </a:p>
        </p:txBody>
      </p:sp>
    </p:spTree>
  </p:cSld>
  <p:clrMapOvr>
    <a:masterClrMapping/>
  </p:clrMapOvr>
</p:sld>
</file>

<file path=ppt/slides/slide1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sp>
        <p:nvSpPr>
          <p:cNvPr id="4" name="Rounded Rectangular Callout 3"/>
          <p:cNvSpPr/>
          <p:nvPr/>
        </p:nvSpPr>
        <p:spPr>
          <a:xfrm>
            <a:off x="1798011" y="2279496"/>
            <a:ext cx="7021902" cy="2536167"/>
          </a:xfrm>
          <a:prstGeom prst="wedgeRoundRectCallou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b="1" dirty="0" smtClean="0">
                <a:solidFill>
                  <a:schemeClr val="tx1"/>
                </a:solidFill>
                <a:cs typeface="B Zar" pitchFamily="2" charset="-78"/>
              </a:rPr>
              <a:t>برنامه های نیازمند پیگیری</a:t>
            </a:r>
            <a:endParaRPr lang="en-US" b="1" dirty="0">
              <a:solidFill>
                <a:schemeClr val="tx1"/>
              </a:solidFill>
              <a:cs typeface="B Zar" pitchFamily="2" charset="-78"/>
            </a:endParaRPr>
          </a:p>
        </p:txBody>
      </p:sp>
    </p:spTree>
  </p:cSld>
  <p:clrMapOvr>
    <a:masterClrMapping/>
  </p:clrMapOvr>
</p:sld>
</file>

<file path=ppt/slides/slide1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77334" y="178279"/>
            <a:ext cx="8596668" cy="511834"/>
          </a:xfrm>
        </p:spPr>
        <p:txBody>
          <a:bodyPr>
            <a:normAutofit fontScale="90000"/>
          </a:bodyPr>
          <a:lstStyle/>
          <a:p>
            <a:pPr algn="r"/>
            <a:r>
              <a:rPr lang="fa-IR" sz="2800" b="1" dirty="0" smtClean="0">
                <a:cs typeface="B Nazanin" panose="00000400000000000000" pitchFamily="2" charset="-78"/>
              </a:rPr>
              <a:t>برنامه های نیازمند پیگیری </a:t>
            </a:r>
            <a:endParaRPr lang="en-US" sz="2800" b="1" dirty="0">
              <a:cs typeface="B Nazanin" panose="00000400000000000000" pitchFamily="2" charset="-78"/>
            </a:endParaRPr>
          </a:p>
        </p:txBody>
      </p:sp>
      <p:sp>
        <p:nvSpPr>
          <p:cNvPr id="3" name="Content Placeholder 2"/>
          <p:cNvSpPr>
            <a:spLocks noGrp="1"/>
          </p:cNvSpPr>
          <p:nvPr>
            <p:ph idx="1"/>
          </p:nvPr>
        </p:nvSpPr>
        <p:spPr>
          <a:xfrm>
            <a:off x="677334" y="690113"/>
            <a:ext cx="8596668" cy="6021238"/>
          </a:xfrm>
        </p:spPr>
        <p:txBody>
          <a:bodyPr/>
          <a:lstStyle/>
          <a:p>
            <a:pPr algn="r" rtl="1"/>
            <a:r>
              <a:rPr lang="fa-IR" b="1" dirty="0" smtClean="0">
                <a:cs typeface="B Mitra" panose="00000400000000000000" pitchFamily="2" charset="-78"/>
              </a:rPr>
              <a:t>مطابق</a:t>
            </a:r>
            <a:r>
              <a:rPr lang="ar-SA" b="1" dirty="0" smtClean="0">
                <a:cs typeface="B Mitra" panose="00000400000000000000" pitchFamily="2" charset="-78"/>
              </a:rPr>
              <a:t> ماده 4</a:t>
            </a:r>
            <a:r>
              <a:rPr lang="ar-SA" b="1" dirty="0" smtClean="0">
                <a:solidFill>
                  <a:srgbClr val="FF0000"/>
                </a:solidFill>
                <a:cs typeface="B Mitra" panose="00000400000000000000" pitchFamily="2" charset="-78"/>
              </a:rPr>
              <a:t>7 قانون </a:t>
            </a:r>
            <a:r>
              <a:rPr lang="ar-SA" b="1" dirty="0" smtClean="0">
                <a:cs typeface="B Mitra" panose="00000400000000000000" pitchFamily="2" charset="-78"/>
              </a:rPr>
              <a:t>حمايت از خانواده و جواني جمعيت، ضروريست كتاب راهنماي مادران بلافاصله پس از اطلاع از بارداري به صورت مستمردر اختياركليه مادراني كه جهت تشكيل پرونده بارداري به واحدهاي بهداشتي مراجعه مي كنند، قرار گيرد</a:t>
            </a:r>
            <a:r>
              <a:rPr lang="en-US" b="1" dirty="0" smtClean="0">
                <a:cs typeface="B Mitra" panose="00000400000000000000" pitchFamily="2" charset="-78"/>
              </a:rPr>
              <a:t>. </a:t>
            </a:r>
            <a:r>
              <a:rPr lang="fa-IR" b="1" dirty="0" smtClean="0">
                <a:cs typeface="B Mitra" panose="00000400000000000000" pitchFamily="2" charset="-78"/>
              </a:rPr>
              <a:t>  </a:t>
            </a:r>
          </a:p>
          <a:p>
            <a:pPr algn="r" rtl="1"/>
            <a:r>
              <a:rPr lang="fa-IR" b="1" dirty="0" smtClean="0">
                <a:cs typeface="B Mitra" panose="00000400000000000000" pitchFamily="2" charset="-78"/>
              </a:rPr>
              <a:t>کاهش اطلاع رسانی در خصوص سامانه 4030 شماره 4030 و نفس در موبایل مادران ذخیره گردد. </a:t>
            </a:r>
          </a:p>
          <a:p>
            <a:pPr algn="r" rtl="1"/>
            <a:r>
              <a:rPr lang="fa-IR" b="1" dirty="0" smtClean="0">
                <a:cs typeface="B Mitra" panose="00000400000000000000" pitchFamily="2" charset="-78"/>
              </a:rPr>
              <a:t>اجرای برنامه مشاوره همسران در اولین مراقبت بارداری در خصوص  تغییرات خلقی بارداری و وظایف همسر و علائم خطر بارداری  </a:t>
            </a:r>
          </a:p>
          <a:p>
            <a:pPr algn="r" rtl="1"/>
            <a:r>
              <a:rPr lang="fa-IR" b="1" dirty="0" smtClean="0">
                <a:cs typeface="B Mitra" panose="00000400000000000000" pitchFamily="2" charset="-78"/>
              </a:rPr>
              <a:t>شاخص های مهم نظیر  درصد زایمان سزارین، کلاس آمادگی زایمان، دو بار مراقبت پس از زایمان،  مراقبت 6-10 بارداری، شرح حال گیری پزشک و ماما به صورت سه ماهه استخراج و به واحدهای محیطی ارسال گردد. </a:t>
            </a:r>
          </a:p>
          <a:p>
            <a:pPr algn="r" rtl="1"/>
            <a:r>
              <a:rPr lang="fa-IR" b="1" dirty="0" smtClean="0">
                <a:cs typeface="B Mitra" panose="00000400000000000000" pitchFamily="2" charset="-78"/>
              </a:rPr>
              <a:t>ارزیابی روزانه پورتال  وزارتی </a:t>
            </a:r>
            <a:r>
              <a:rPr lang="fa-IR" b="1" dirty="0" smtClean="0">
                <a:solidFill>
                  <a:srgbClr val="FF0000"/>
                </a:solidFill>
                <a:cs typeface="B Mitra" panose="00000400000000000000" pitchFamily="2" charset="-78"/>
              </a:rPr>
              <a:t>مهاجرت ها </a:t>
            </a:r>
            <a:r>
              <a:rPr lang="fa-IR" b="1" dirty="0" smtClean="0">
                <a:cs typeface="B Mitra" panose="00000400000000000000" pitchFamily="2" charset="-78"/>
              </a:rPr>
              <a:t>خصوصا شهرستانهای بزرگ با جدیت انجام شود. </a:t>
            </a:r>
          </a:p>
          <a:p>
            <a:pPr algn="r" rtl="1"/>
            <a:r>
              <a:rPr lang="fa-IR" b="1" dirty="0" smtClean="0">
                <a:cs typeface="B Mitra" panose="00000400000000000000" pitchFamily="2" charset="-78"/>
              </a:rPr>
              <a:t>ثبت موارد مهاجرت عشایر در سامانه مهاجرت و گزارشدهی مکتوب به شهرستان مقصد و رونوشت به معاونت بهداشتی</a:t>
            </a:r>
          </a:p>
          <a:p>
            <a:pPr algn="r" rtl="1"/>
            <a:r>
              <a:rPr lang="fa-IR" b="1" dirty="0" smtClean="0">
                <a:cs typeface="B Mitra" panose="00000400000000000000" pitchFamily="2" charset="-78"/>
              </a:rPr>
              <a:t>بازدید از زندان ها و مراکز نگهداری در شهرستانهای اردبیل، مشگین شهر و پارس آباد ارسال گزارش به معاونت</a:t>
            </a:r>
          </a:p>
          <a:p>
            <a:endParaRPr lang="en-US" dirty="0"/>
          </a:p>
        </p:txBody>
      </p:sp>
    </p:spTree>
  </p:cSld>
  <p:clrMapOvr>
    <a:masterClrMapping/>
  </p:clrMapOvr>
</p:sld>
</file>

<file path=ppt/slides/slide1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546340"/>
          </a:xfrm>
        </p:spPr>
        <p:txBody>
          <a:bodyPr>
            <a:normAutofit fontScale="90000"/>
          </a:bodyPr>
          <a:lstStyle/>
          <a:p>
            <a:pPr algn="r"/>
            <a:r>
              <a:rPr lang="fa-IR" dirty="0" smtClean="0"/>
              <a:t>برنامه های نیازمند پیگیری:</a:t>
            </a:r>
            <a:endParaRPr lang="en-US" dirty="0"/>
          </a:p>
        </p:txBody>
      </p:sp>
      <p:sp>
        <p:nvSpPr>
          <p:cNvPr id="3" name="Content Placeholder 2"/>
          <p:cNvSpPr>
            <a:spLocks noGrp="1"/>
          </p:cNvSpPr>
          <p:nvPr>
            <p:ph idx="1"/>
          </p:nvPr>
        </p:nvSpPr>
        <p:spPr>
          <a:xfrm>
            <a:off x="677334" y="1518249"/>
            <a:ext cx="8596668" cy="4523113"/>
          </a:xfrm>
        </p:spPr>
        <p:txBody>
          <a:bodyPr>
            <a:normAutofit/>
          </a:bodyPr>
          <a:lstStyle/>
          <a:p>
            <a:pPr algn="r" rtl="1"/>
            <a:r>
              <a:rPr lang="fa-IR" b="1" dirty="0" smtClean="0">
                <a:cs typeface="B Mitra" panose="00000400000000000000" pitchFamily="2" charset="-78"/>
              </a:rPr>
              <a:t>بازدید از مکان های اسکان به عمل آید و بر تکمیل تجهیزات نظارت نمایید. </a:t>
            </a:r>
          </a:p>
          <a:p>
            <a:pPr algn="r" rtl="1"/>
            <a:r>
              <a:rPr lang="fa-IR" b="1" dirty="0" smtClean="0">
                <a:cs typeface="B Mitra" panose="00000400000000000000" pitchFamily="2" charset="-78"/>
              </a:rPr>
              <a:t>مادرانیکه در محل اسکان سکونت دارند، شماره تماس مراقب در اختیار مادر قرار بگیرد و روزانه توسط مراقب سلامت پیگیری شود. </a:t>
            </a:r>
          </a:p>
          <a:p>
            <a:pPr algn="r" rtl="1"/>
            <a:r>
              <a:rPr lang="fa-IR" b="1" dirty="0" smtClean="0">
                <a:cs typeface="B Mitra" panose="00000400000000000000" pitchFamily="2" charset="-78"/>
              </a:rPr>
              <a:t>پوسترهای ارسالی در مکان مناسب نصب و مادران تحت آموزش چهره به چهره قرار گیرند. </a:t>
            </a:r>
          </a:p>
          <a:p>
            <a:pPr algn="r" rtl="1"/>
            <a:r>
              <a:rPr lang="fa-IR" b="1" dirty="0" smtClean="0">
                <a:cs typeface="B Mitra" panose="00000400000000000000" pitchFamily="2" charset="-78"/>
              </a:rPr>
              <a:t>پوستر بیمه رایگان بر روی دیوار پایگاههای سلامت نصب گردد. </a:t>
            </a:r>
          </a:p>
          <a:p>
            <a:pPr algn="r" rtl="1"/>
            <a:r>
              <a:rPr lang="fa-IR" b="1" dirty="0" smtClean="0">
                <a:cs typeface="B Mitra" panose="00000400000000000000" pitchFamily="2" charset="-78"/>
              </a:rPr>
              <a:t>مکمل ید دار مادران </a:t>
            </a:r>
          </a:p>
          <a:p>
            <a:pPr algn="r" rtl="1"/>
            <a:r>
              <a:rPr lang="fa-IR" b="1" dirty="0" smtClean="0">
                <a:cs typeface="B Mitra" panose="00000400000000000000" pitchFamily="2" charset="-78"/>
              </a:rPr>
              <a:t>نشاندار کردن مادران در سامانه الکترونیک </a:t>
            </a:r>
          </a:p>
          <a:p>
            <a:pPr algn="r" rtl="1"/>
            <a:r>
              <a:rPr lang="fa-IR" b="1" dirty="0" smtClean="0">
                <a:cs typeface="B Mitra" panose="00000400000000000000" pitchFamily="2" charset="-78"/>
              </a:rPr>
              <a:t>مشکلات نسخه نویسی توسط ماما </a:t>
            </a:r>
          </a:p>
          <a:p>
            <a:pPr algn="r" rtl="1"/>
            <a:r>
              <a:rPr lang="fa-IR" b="1" dirty="0" smtClean="0">
                <a:cs typeface="B Mitra" panose="00000400000000000000" pitchFamily="2" charset="-78"/>
              </a:rPr>
              <a:t>پاسخگویی به موقع به نامه ها</a:t>
            </a:r>
          </a:p>
          <a:p>
            <a:pPr algn="r" rtl="1"/>
            <a:r>
              <a:rPr lang="fa-IR" b="1" dirty="0" smtClean="0">
                <a:cs typeface="B Mitra" panose="00000400000000000000" pitchFamily="2" charset="-78"/>
              </a:rPr>
              <a:t>پرونده مراقبتی مادران موربیدیته بررسی گردد. </a:t>
            </a:r>
          </a:p>
          <a:p>
            <a:pPr algn="r" rtl="1"/>
            <a:r>
              <a:rPr lang="fa-IR" b="1" dirty="0" smtClean="0">
                <a:solidFill>
                  <a:srgbClr val="FF0000"/>
                </a:solidFill>
                <a:cs typeface="B Mitra" panose="00000400000000000000" pitchFamily="2" charset="-78"/>
              </a:rPr>
              <a:t>فعالیت های مدیریت بحران به جد اجرا گردد. </a:t>
            </a:r>
          </a:p>
        </p:txBody>
      </p:sp>
    </p:spTree>
  </p:cSld>
  <p:clrMapOvr>
    <a:masterClrMapping/>
  </p:clrMapOvr>
</p:sld>
</file>

<file path=ppt/slides/slide1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 name="Picture 2"/>
          <p:cNvPicPr>
            <a:picLocks noChangeAspect="1" noChangeArrowheads="1"/>
          </p:cNvPicPr>
          <p:nvPr/>
        </p:nvPicPr>
        <p:blipFill>
          <a:blip r:embed="rId2">
            <a:extLst>
              <a:ext uri="{28A0092B-C50C-407E-A947-70E740481C1C}">
                <a14:useLocalDpi xmlns="" xmlns:a14="http://schemas.microsoft.com/office/drawing/2010/main" val="0"/>
              </a:ext>
            </a:extLst>
          </a:blip>
          <a:srcRect/>
          <a:stretch>
            <a:fillRect/>
          </a:stretch>
        </p:blipFill>
        <p:spPr bwMode="auto">
          <a:xfrm>
            <a:off x="861391" y="1258958"/>
            <a:ext cx="7381461" cy="447923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26626" name="Picture 2"/>
          <p:cNvPicPr>
            <a:picLocks noChangeAspect="1" noChangeArrowheads="1"/>
          </p:cNvPicPr>
          <p:nvPr/>
        </p:nvPicPr>
        <p:blipFill>
          <a:blip r:embed="rId2"/>
          <a:srcRect/>
          <a:stretch>
            <a:fillRect/>
          </a:stretch>
        </p:blipFill>
        <p:spPr bwMode="auto">
          <a:xfrm>
            <a:off x="506437" y="309488"/>
            <a:ext cx="8215531" cy="5809957"/>
          </a:xfrm>
          <a:prstGeom prst="rect">
            <a:avLst/>
          </a:prstGeom>
          <a:noFill/>
          <a:ln w="9525">
            <a:noFill/>
            <a:miter lim="800000"/>
            <a:headEnd/>
            <a:tailEnd/>
          </a:ln>
          <a:effectLst/>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endParaRPr lang="en-US" dirty="0"/>
          </a:p>
        </p:txBody>
      </p:sp>
      <p:sp>
        <p:nvSpPr>
          <p:cNvPr id="4" name="Title 1"/>
          <p:cNvSpPr>
            <a:spLocks noGrp="1"/>
          </p:cNvSpPr>
          <p:nvPr>
            <p:ph type="title"/>
          </p:nvPr>
        </p:nvSpPr>
        <p:spPr>
          <a:xfrm>
            <a:off x="1127500" y="0"/>
            <a:ext cx="7889891" cy="558017"/>
          </a:xfrm>
        </p:spPr>
        <p:txBody>
          <a:bodyPr>
            <a:normAutofit fontScale="90000"/>
          </a:bodyPr>
          <a:lstStyle/>
          <a:p>
            <a:pPr algn="ctr" rtl="1">
              <a:defRPr/>
            </a:pPr>
            <a:r>
              <a:rPr lang="ar-SA" b="1" dirty="0" smtClean="0"/>
              <a:t> </a:t>
            </a:r>
            <a:r>
              <a:rPr lang="fa-IR" b="1" dirty="0" smtClean="0"/>
              <a:t>        </a:t>
            </a:r>
            <a:r>
              <a:rPr lang="fa-IR" sz="2700" b="1" dirty="0" smtClean="0">
                <a:solidFill>
                  <a:schemeClr val="tx1"/>
                </a:solidFill>
                <a:cs typeface="B Zar" pitchFamily="2" charset="-78"/>
              </a:rPr>
              <a:t>وبینار کیس ریپورت های مرگ مادری 1405.05.19</a:t>
            </a:r>
            <a:r>
              <a:rPr lang="en-US" sz="3100" dirty="0" smtClean="0"/>
              <a:t/>
            </a:r>
            <a:br>
              <a:rPr lang="en-US" sz="3100" dirty="0" smtClean="0"/>
            </a:br>
            <a:r>
              <a:rPr lang="fa-IR" b="1" dirty="0" smtClean="0"/>
              <a:t/>
            </a:r>
            <a:br>
              <a:rPr lang="fa-IR" b="1" dirty="0" smtClean="0"/>
            </a:br>
            <a:endParaRPr lang="en-US" dirty="0"/>
          </a:p>
        </p:txBody>
      </p:sp>
      <p:graphicFrame>
        <p:nvGraphicFramePr>
          <p:cNvPr id="5" name="Content Placeholder 3"/>
          <p:cNvGraphicFramePr>
            <a:graphicFrameLocks/>
          </p:cNvGraphicFramePr>
          <p:nvPr>
            <p:extLst>
              <p:ext uri="{D42A27DB-BD31-4B8C-83A1-F6EECF244321}">
                <p14:modId xmlns="" xmlns:p14="http://schemas.microsoft.com/office/powerpoint/2010/main" val="314434947"/>
              </p:ext>
            </p:extLst>
          </p:nvPr>
        </p:nvGraphicFramePr>
        <p:xfrm>
          <a:off x="253218" y="722365"/>
          <a:ext cx="9847385" cy="6208083"/>
        </p:xfrm>
        <a:graphic>
          <a:graphicData uri="http://schemas.openxmlformats.org/drawingml/2006/table">
            <a:tbl>
              <a:tblPr/>
              <a:tblGrid>
                <a:gridCol w="1147558">
                  <a:extLst>
                    <a:ext uri="{9D8B030D-6E8A-4147-A177-3AD203B41FA5}">
                      <a16:colId xmlns="" xmlns:a16="http://schemas.microsoft.com/office/drawing/2014/main" val="20000"/>
                    </a:ext>
                  </a:extLst>
                </a:gridCol>
                <a:gridCol w="1321677">
                  <a:extLst>
                    <a:ext uri="{9D8B030D-6E8A-4147-A177-3AD203B41FA5}">
                      <a16:colId xmlns="" xmlns:a16="http://schemas.microsoft.com/office/drawing/2014/main" val="20001"/>
                    </a:ext>
                  </a:extLst>
                </a:gridCol>
                <a:gridCol w="6765900">
                  <a:extLst>
                    <a:ext uri="{9D8B030D-6E8A-4147-A177-3AD203B41FA5}">
                      <a16:colId xmlns="" xmlns:a16="http://schemas.microsoft.com/office/drawing/2014/main" val="20002"/>
                    </a:ext>
                  </a:extLst>
                </a:gridCol>
                <a:gridCol w="612250">
                  <a:extLst>
                    <a:ext uri="{9D8B030D-6E8A-4147-A177-3AD203B41FA5}">
                      <a16:colId xmlns="" xmlns:a16="http://schemas.microsoft.com/office/drawing/2014/main" val="20003"/>
                    </a:ext>
                  </a:extLst>
                </a:gridCol>
              </a:tblGrid>
              <a:tr h="408519">
                <a:tc>
                  <a:txBody>
                    <a:bodyPr/>
                    <a:lstStyle/>
                    <a:p>
                      <a:pPr marL="0" marR="0" algn="ctr">
                        <a:lnSpc>
                          <a:spcPct val="150000"/>
                        </a:lnSpc>
                        <a:spcBef>
                          <a:spcPts val="0"/>
                        </a:spcBef>
                        <a:spcAft>
                          <a:spcPts val="0"/>
                        </a:spcAft>
                      </a:pPr>
                      <a:r>
                        <a:rPr lang="ar-SA" sz="1600" b="1" dirty="0">
                          <a:latin typeface="Calibri"/>
                          <a:ea typeface="Times New Roman"/>
                          <a:cs typeface="B Mitra" pitchFamily="2" charset="-78"/>
                        </a:rPr>
                        <a:t>ارائه کننده</a:t>
                      </a:r>
                      <a:endParaRPr lang="en-US" sz="1600" b="1" dirty="0">
                        <a:latin typeface="Calibri"/>
                        <a:ea typeface="Times New Roman"/>
                        <a:cs typeface="B Mitra" pitchFamily="2" charset="-78"/>
                      </a:endParaRPr>
                    </a:p>
                  </a:txBody>
                  <a:tcPr marL="51435" marR="514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50000"/>
                        </a:lnSpc>
                        <a:spcBef>
                          <a:spcPts val="0"/>
                        </a:spcBef>
                        <a:spcAft>
                          <a:spcPts val="0"/>
                        </a:spcAft>
                      </a:pPr>
                      <a:r>
                        <a:rPr lang="ar-SA" sz="1600" b="1">
                          <a:latin typeface="Calibri"/>
                          <a:ea typeface="Times New Roman"/>
                          <a:cs typeface="B Mitra" pitchFamily="2" charset="-78"/>
                        </a:rPr>
                        <a:t>ساعت</a:t>
                      </a:r>
                      <a:endParaRPr lang="en-US" sz="1600" b="1" dirty="0">
                        <a:latin typeface="Calibri"/>
                        <a:ea typeface="Times New Roman"/>
                        <a:cs typeface="B Mitra" pitchFamily="2" charset="-78"/>
                      </a:endParaRPr>
                    </a:p>
                  </a:txBody>
                  <a:tcPr marL="51435" marR="514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lnSpc>
                          <a:spcPct val="150000"/>
                        </a:lnSpc>
                        <a:spcBef>
                          <a:spcPts val="0"/>
                        </a:spcBef>
                        <a:spcAft>
                          <a:spcPts val="0"/>
                        </a:spcAft>
                      </a:pPr>
                      <a:r>
                        <a:rPr lang="ar-SA" sz="1600" b="1" dirty="0">
                          <a:latin typeface="Calibri"/>
                          <a:ea typeface="Times New Roman"/>
                          <a:cs typeface="B Mitra" pitchFamily="2" charset="-78"/>
                        </a:rPr>
                        <a:t>موضوع </a:t>
                      </a:r>
                      <a:endParaRPr lang="en-US" sz="1600" b="1" dirty="0">
                        <a:latin typeface="Calibri"/>
                        <a:ea typeface="Times New Roman"/>
                        <a:cs typeface="B Mitra" pitchFamily="2" charset="-78"/>
                      </a:endParaRPr>
                    </a:p>
                  </a:txBody>
                  <a:tcPr marL="51435" marR="514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lnSpc>
                          <a:spcPct val="150000"/>
                        </a:lnSpc>
                        <a:spcBef>
                          <a:spcPts val="0"/>
                        </a:spcBef>
                        <a:spcAft>
                          <a:spcPts val="0"/>
                        </a:spcAft>
                      </a:pPr>
                      <a:r>
                        <a:rPr lang="fa-IR" sz="1600" b="1" dirty="0">
                          <a:latin typeface="Calibri"/>
                          <a:ea typeface="Times New Roman"/>
                          <a:cs typeface="B Mitra" pitchFamily="2" charset="-78"/>
                        </a:rPr>
                        <a:t>ردیف </a:t>
                      </a:r>
                      <a:endParaRPr lang="en-US" sz="1600" b="1" dirty="0">
                        <a:latin typeface="Calibri"/>
                        <a:ea typeface="Times New Roman"/>
                        <a:cs typeface="B Mitra" pitchFamily="2" charset="-78"/>
                      </a:endParaRPr>
                    </a:p>
                  </a:txBody>
                  <a:tcPr marL="51435" marR="514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00"/>
                  </a:ext>
                </a:extLst>
              </a:tr>
              <a:tr h="424036">
                <a:tc>
                  <a:txBody>
                    <a:bodyPr/>
                    <a:lstStyle/>
                    <a:p>
                      <a:pPr marL="0" marR="0" algn="ctr">
                        <a:lnSpc>
                          <a:spcPct val="150000"/>
                        </a:lnSpc>
                        <a:spcBef>
                          <a:spcPts val="0"/>
                        </a:spcBef>
                        <a:spcAft>
                          <a:spcPts val="0"/>
                        </a:spcAft>
                      </a:pPr>
                      <a:r>
                        <a:rPr lang="ar-SA" sz="1600" b="1" dirty="0">
                          <a:latin typeface="Calibri"/>
                          <a:ea typeface="Times New Roman"/>
                          <a:cs typeface="B Mitra" pitchFamily="2" charset="-78"/>
                        </a:rPr>
                        <a:t>دکتر </a:t>
                      </a:r>
                      <a:r>
                        <a:rPr lang="fa-IR" sz="1600" b="1" dirty="0" smtClean="0">
                          <a:latin typeface="Calibri"/>
                          <a:ea typeface="Times New Roman"/>
                          <a:cs typeface="B Mitra" pitchFamily="2" charset="-78"/>
                        </a:rPr>
                        <a:t>مسعودی</a:t>
                      </a:r>
                      <a:endParaRPr lang="en-US" sz="1600" b="1" dirty="0">
                        <a:latin typeface="Calibri"/>
                        <a:ea typeface="Times New Roman"/>
                        <a:cs typeface="B Mitra" pitchFamily="2" charset="-78"/>
                      </a:endParaRPr>
                    </a:p>
                  </a:txBody>
                  <a:tcPr marL="51435" marR="514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50000"/>
                        </a:lnSpc>
                        <a:spcBef>
                          <a:spcPts val="0"/>
                        </a:spcBef>
                        <a:spcAft>
                          <a:spcPts val="0"/>
                        </a:spcAft>
                      </a:pPr>
                      <a:r>
                        <a:rPr lang="fa-IR" sz="1600" b="1" dirty="0" smtClean="0">
                          <a:latin typeface="Calibri"/>
                          <a:ea typeface="Times New Roman"/>
                          <a:cs typeface="B Mitra" pitchFamily="2" charset="-78"/>
                        </a:rPr>
                        <a:t>9.9.15</a:t>
                      </a:r>
                      <a:endParaRPr lang="en-US" sz="1600" b="1" dirty="0">
                        <a:latin typeface="Calibri"/>
                        <a:ea typeface="Times New Roman"/>
                        <a:cs typeface="B Mitra" pitchFamily="2" charset="-78"/>
                      </a:endParaRPr>
                    </a:p>
                  </a:txBody>
                  <a:tcPr marL="51435" marR="514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rtl="1">
                        <a:lnSpc>
                          <a:spcPct val="150000"/>
                        </a:lnSpc>
                        <a:spcBef>
                          <a:spcPts val="0"/>
                        </a:spcBef>
                        <a:spcAft>
                          <a:spcPts val="0"/>
                        </a:spcAft>
                      </a:pPr>
                      <a:r>
                        <a:rPr lang="fa-IR" sz="1600" b="1" dirty="0" smtClean="0">
                          <a:latin typeface="Calibri"/>
                          <a:ea typeface="Times New Roman"/>
                          <a:cs typeface="B Mitra" pitchFamily="2" charset="-78"/>
                        </a:rPr>
                        <a:t>بیان اهداف و کلیات برنامه مادران </a:t>
                      </a:r>
                      <a:endParaRPr lang="en-US" sz="1600" b="1" dirty="0">
                        <a:latin typeface="Calibri"/>
                        <a:ea typeface="Times New Roman"/>
                        <a:cs typeface="B Mitra" pitchFamily="2" charset="-78"/>
                      </a:endParaRPr>
                    </a:p>
                  </a:txBody>
                  <a:tcPr marL="51435" marR="514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1">
                        <a:lnSpc>
                          <a:spcPct val="150000"/>
                        </a:lnSpc>
                        <a:spcBef>
                          <a:spcPts val="0"/>
                        </a:spcBef>
                        <a:spcAft>
                          <a:spcPts val="0"/>
                        </a:spcAft>
                      </a:pPr>
                      <a:r>
                        <a:rPr lang="fa-IR" sz="1600" b="1" dirty="0" smtClean="0">
                          <a:latin typeface="Calibri"/>
                          <a:ea typeface="Times New Roman"/>
                          <a:cs typeface="B Mitra" pitchFamily="2" charset="-78"/>
                        </a:rPr>
                        <a:t>1</a:t>
                      </a:r>
                      <a:endParaRPr lang="en-US" sz="1600" b="1" dirty="0">
                        <a:latin typeface="Calibri"/>
                        <a:ea typeface="Times New Roman"/>
                        <a:cs typeface="B Mitra" pitchFamily="2" charset="-78"/>
                      </a:endParaRPr>
                    </a:p>
                  </a:txBody>
                  <a:tcPr marL="51435" marR="514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01"/>
                  </a:ext>
                </a:extLst>
              </a:tr>
              <a:tr h="417296">
                <a:tc>
                  <a:txBody>
                    <a:bodyPr/>
                    <a:lstStyle/>
                    <a:p>
                      <a:pPr marL="0" marR="0" algn="ctr">
                        <a:lnSpc>
                          <a:spcPct val="150000"/>
                        </a:lnSpc>
                        <a:spcBef>
                          <a:spcPts val="0"/>
                        </a:spcBef>
                        <a:spcAft>
                          <a:spcPts val="0"/>
                        </a:spcAft>
                      </a:pPr>
                      <a:r>
                        <a:rPr lang="fa-IR" sz="1600" b="1" dirty="0" smtClean="0">
                          <a:latin typeface="Calibri"/>
                          <a:ea typeface="Times New Roman"/>
                          <a:cs typeface="B Mitra" pitchFamily="2" charset="-78"/>
                        </a:rPr>
                        <a:t>عالی جهان</a:t>
                      </a:r>
                      <a:endParaRPr lang="en-US" sz="1600" b="1" dirty="0">
                        <a:latin typeface="Calibri"/>
                        <a:ea typeface="Times New Roman"/>
                        <a:cs typeface="B Mitra" pitchFamily="2" charset="-78"/>
                      </a:endParaRPr>
                    </a:p>
                  </a:txBody>
                  <a:tcPr marL="51435" marR="514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1">
                        <a:lnSpc>
                          <a:spcPct val="150000"/>
                        </a:lnSpc>
                        <a:spcBef>
                          <a:spcPts val="0"/>
                        </a:spcBef>
                        <a:spcAft>
                          <a:spcPts val="0"/>
                        </a:spcAft>
                      </a:pPr>
                      <a:r>
                        <a:rPr lang="fa-IR" sz="1600" b="1" dirty="0" smtClean="0">
                          <a:latin typeface="Calibri"/>
                          <a:ea typeface="Times New Roman"/>
                          <a:cs typeface="B Mitra" pitchFamily="2" charset="-78"/>
                        </a:rPr>
                        <a:t>9.15-9.30</a:t>
                      </a:r>
                      <a:endParaRPr lang="en-US" sz="1600" b="1" dirty="0">
                        <a:latin typeface="Calibri"/>
                        <a:ea typeface="Times New Roman"/>
                        <a:cs typeface="B Mitra" pitchFamily="2" charset="-78"/>
                      </a:endParaRPr>
                    </a:p>
                  </a:txBody>
                  <a:tcPr marL="51435" marR="514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rtl="1">
                        <a:lnSpc>
                          <a:spcPct val="150000"/>
                        </a:lnSpc>
                        <a:spcBef>
                          <a:spcPts val="0"/>
                        </a:spcBef>
                        <a:spcAft>
                          <a:spcPts val="0"/>
                        </a:spcAft>
                      </a:pPr>
                      <a:r>
                        <a:rPr lang="fa-IR" sz="1600" b="1" dirty="0" smtClean="0">
                          <a:latin typeface="+mn-lt"/>
                          <a:ea typeface="Times New Roman"/>
                          <a:cs typeface="B Mitra" pitchFamily="2" charset="-78"/>
                        </a:rPr>
                        <a:t>بیان شاخص</a:t>
                      </a:r>
                      <a:r>
                        <a:rPr lang="en-US" sz="1600" b="1" dirty="0" smtClean="0">
                          <a:latin typeface="+mn-lt"/>
                          <a:ea typeface="Times New Roman"/>
                          <a:cs typeface="B Mitra" pitchFamily="2" charset="-78"/>
                        </a:rPr>
                        <a:t> </a:t>
                      </a:r>
                      <a:r>
                        <a:rPr lang="fa-IR" sz="1600" b="1" dirty="0" smtClean="0">
                          <a:latin typeface="+mn-lt"/>
                          <a:ea typeface="Times New Roman"/>
                          <a:cs typeface="B Mitra" pitchFamily="2" charset="-78"/>
                        </a:rPr>
                        <a:t>مرگ مادری و وضعیت فعلی شاخص مرگ مادری در کشور و دانشگاه </a:t>
                      </a:r>
                      <a:endParaRPr lang="en-US" sz="1600" b="1" dirty="0">
                        <a:latin typeface="+mn-lt"/>
                        <a:ea typeface="Times New Roman"/>
                        <a:cs typeface="B Mitra" pitchFamily="2" charset="-78"/>
                      </a:endParaRPr>
                    </a:p>
                  </a:txBody>
                  <a:tcPr marL="51435" marR="514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1">
                        <a:lnSpc>
                          <a:spcPct val="150000"/>
                        </a:lnSpc>
                        <a:spcBef>
                          <a:spcPts val="0"/>
                        </a:spcBef>
                        <a:spcAft>
                          <a:spcPts val="0"/>
                        </a:spcAft>
                      </a:pPr>
                      <a:r>
                        <a:rPr lang="fa-IR" sz="1600" b="1" dirty="0" smtClean="0">
                          <a:latin typeface="Calibri"/>
                          <a:ea typeface="Times New Roman"/>
                          <a:cs typeface="B Mitra" pitchFamily="2" charset="-78"/>
                        </a:rPr>
                        <a:t>2</a:t>
                      </a:r>
                      <a:endParaRPr lang="en-US" sz="1600" b="1" dirty="0">
                        <a:latin typeface="Calibri"/>
                        <a:ea typeface="Times New Roman"/>
                        <a:cs typeface="B Mitra" pitchFamily="2" charset="-78"/>
                      </a:endParaRPr>
                    </a:p>
                  </a:txBody>
                  <a:tcPr marL="51435" marR="514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02"/>
                  </a:ext>
                </a:extLst>
              </a:tr>
              <a:tr h="417296">
                <a:tc>
                  <a:txBody>
                    <a:bodyPr/>
                    <a:lstStyle/>
                    <a:p>
                      <a:pPr marL="0" marR="0" algn="ctr">
                        <a:lnSpc>
                          <a:spcPct val="150000"/>
                        </a:lnSpc>
                        <a:spcBef>
                          <a:spcPts val="0"/>
                        </a:spcBef>
                        <a:spcAft>
                          <a:spcPts val="0"/>
                        </a:spcAft>
                      </a:pPr>
                      <a:r>
                        <a:rPr lang="fa-IR" sz="1600" b="1" dirty="0" smtClean="0">
                          <a:latin typeface="Calibri"/>
                          <a:ea typeface="Times New Roman"/>
                          <a:cs typeface="B Mitra" pitchFamily="2" charset="-78"/>
                        </a:rPr>
                        <a:t>عالی جهان</a:t>
                      </a:r>
                      <a:endParaRPr lang="en-US" sz="1600" b="1" dirty="0">
                        <a:latin typeface="Calibri"/>
                        <a:ea typeface="Times New Roman"/>
                        <a:cs typeface="B Mitra" pitchFamily="2" charset="-78"/>
                      </a:endParaRPr>
                    </a:p>
                  </a:txBody>
                  <a:tcPr marL="51435" marR="514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1">
                        <a:lnSpc>
                          <a:spcPct val="150000"/>
                        </a:lnSpc>
                        <a:spcBef>
                          <a:spcPts val="0"/>
                        </a:spcBef>
                        <a:spcAft>
                          <a:spcPts val="0"/>
                        </a:spcAft>
                      </a:pPr>
                      <a:r>
                        <a:rPr lang="fa-IR" sz="1600" b="1" dirty="0" smtClean="0">
                          <a:latin typeface="Calibri"/>
                          <a:ea typeface="Times New Roman"/>
                          <a:cs typeface="B Mitra" pitchFamily="2" charset="-78"/>
                        </a:rPr>
                        <a:t>9.30-10.30</a:t>
                      </a:r>
                      <a:endParaRPr lang="en-US" sz="1600" b="1" dirty="0">
                        <a:latin typeface="Calibri"/>
                        <a:ea typeface="Times New Roman"/>
                        <a:cs typeface="B Mitra" pitchFamily="2" charset="-78"/>
                      </a:endParaRPr>
                    </a:p>
                  </a:txBody>
                  <a:tcPr marL="51435" marR="514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indent="0" algn="r" defTabSz="457200" rtl="1" eaLnBrk="1" fontAlgn="auto" latinLnBrk="0" hangingPunct="1">
                        <a:lnSpc>
                          <a:spcPct val="150000"/>
                        </a:lnSpc>
                        <a:spcBef>
                          <a:spcPts val="0"/>
                        </a:spcBef>
                        <a:spcAft>
                          <a:spcPts val="0"/>
                        </a:spcAft>
                        <a:buClrTx/>
                        <a:buSzTx/>
                        <a:buFontTx/>
                        <a:buNone/>
                        <a:tabLst/>
                        <a:defRPr/>
                      </a:pPr>
                      <a:r>
                        <a:rPr lang="fa-IR" sz="1600" b="1" dirty="0" smtClean="0">
                          <a:latin typeface="+mn-lt"/>
                          <a:ea typeface="Times New Roman"/>
                          <a:cs typeface="B Mitra" pitchFamily="2" charset="-78"/>
                        </a:rPr>
                        <a:t>تشریح کیس ریپورت های مرگ مادری دانشگاه در 7 سال گذشته ( از سال 1398 تا 1404) و کیس ریپورت های وزارتی</a:t>
                      </a:r>
                      <a:endParaRPr lang="en-US" sz="1600" b="1" dirty="0" smtClean="0">
                        <a:latin typeface="+mn-lt"/>
                        <a:ea typeface="Times New Roman"/>
                        <a:cs typeface="B Mitra" pitchFamily="2" charset="-78"/>
                      </a:endParaRPr>
                    </a:p>
                  </a:txBody>
                  <a:tcPr marL="51435" marR="514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1">
                        <a:lnSpc>
                          <a:spcPct val="150000"/>
                        </a:lnSpc>
                        <a:spcBef>
                          <a:spcPts val="0"/>
                        </a:spcBef>
                        <a:spcAft>
                          <a:spcPts val="0"/>
                        </a:spcAft>
                      </a:pPr>
                      <a:r>
                        <a:rPr lang="fa-IR" sz="1600" b="1" dirty="0" smtClean="0">
                          <a:latin typeface="Calibri"/>
                          <a:ea typeface="Times New Roman"/>
                          <a:cs typeface="B Mitra" pitchFamily="2" charset="-78"/>
                        </a:rPr>
                        <a:t>3</a:t>
                      </a:r>
                      <a:endParaRPr lang="en-US" sz="1600" b="1" dirty="0">
                        <a:latin typeface="Calibri"/>
                        <a:ea typeface="Times New Roman"/>
                        <a:cs typeface="B Mitra" pitchFamily="2" charset="-78"/>
                      </a:endParaRPr>
                    </a:p>
                  </a:txBody>
                  <a:tcPr marL="51435" marR="514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03"/>
                  </a:ext>
                </a:extLst>
              </a:tr>
              <a:tr h="424036">
                <a:tc>
                  <a:txBody>
                    <a:bodyPr/>
                    <a:lstStyle/>
                    <a:p>
                      <a:pPr marL="0" marR="0" algn="ctr">
                        <a:lnSpc>
                          <a:spcPct val="115000"/>
                        </a:lnSpc>
                        <a:spcBef>
                          <a:spcPts val="0"/>
                        </a:spcBef>
                        <a:spcAft>
                          <a:spcPts val="0"/>
                        </a:spcAft>
                      </a:pPr>
                      <a:r>
                        <a:rPr lang="ar-SA" sz="1600" b="1" dirty="0" smtClean="0">
                          <a:latin typeface="Calibri"/>
                          <a:ea typeface="Times New Roman"/>
                          <a:cs typeface="B Mitra" pitchFamily="2" charset="-78"/>
                        </a:rPr>
                        <a:t>عالی جهان</a:t>
                      </a:r>
                      <a:endParaRPr lang="en-US" sz="1600" b="1" dirty="0">
                        <a:latin typeface="Calibri"/>
                        <a:ea typeface="Times New Roman"/>
                        <a:cs typeface="B Mitra" pitchFamily="2" charset="-78"/>
                      </a:endParaRPr>
                    </a:p>
                  </a:txBody>
                  <a:tcPr marL="51435" marR="514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1">
                        <a:lnSpc>
                          <a:spcPct val="150000"/>
                        </a:lnSpc>
                        <a:spcBef>
                          <a:spcPts val="0"/>
                        </a:spcBef>
                        <a:spcAft>
                          <a:spcPts val="0"/>
                        </a:spcAft>
                      </a:pPr>
                      <a:r>
                        <a:rPr lang="fa-IR" sz="1600" b="1" dirty="0" smtClean="0">
                          <a:latin typeface="Calibri"/>
                          <a:ea typeface="Times New Roman"/>
                          <a:cs typeface="B Mitra" pitchFamily="2" charset="-78"/>
                        </a:rPr>
                        <a:t>10.30-10.45</a:t>
                      </a:r>
                      <a:endParaRPr lang="en-US" sz="1600" b="1" dirty="0">
                        <a:latin typeface="Calibri"/>
                        <a:ea typeface="Times New Roman"/>
                        <a:cs typeface="B Mitra" pitchFamily="2" charset="-78"/>
                      </a:endParaRPr>
                    </a:p>
                  </a:txBody>
                  <a:tcPr marL="51435" marR="514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228600" marR="0" algn="r" rtl="1">
                        <a:lnSpc>
                          <a:spcPct val="115000"/>
                        </a:lnSpc>
                        <a:spcBef>
                          <a:spcPts val="0"/>
                        </a:spcBef>
                        <a:spcAft>
                          <a:spcPts val="0"/>
                        </a:spcAft>
                      </a:pPr>
                      <a:r>
                        <a:rPr lang="fa-IR" sz="1600" b="1" dirty="0" smtClean="0">
                          <a:latin typeface="Calibri"/>
                          <a:ea typeface="Times New Roman"/>
                          <a:cs typeface="B Mitra" pitchFamily="2" charset="-78"/>
                        </a:rPr>
                        <a:t>شاخص کلاس آمادگی زایمان </a:t>
                      </a:r>
                      <a:endParaRPr lang="en-US" sz="1600" b="1" dirty="0">
                        <a:latin typeface="Calibri"/>
                        <a:ea typeface="Times New Roman"/>
                        <a:cs typeface="B Mitra" pitchFamily="2" charset="-78"/>
                      </a:endParaRPr>
                    </a:p>
                  </a:txBody>
                  <a:tcPr marL="51435" marR="514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1">
                        <a:lnSpc>
                          <a:spcPct val="150000"/>
                        </a:lnSpc>
                        <a:spcBef>
                          <a:spcPts val="0"/>
                        </a:spcBef>
                        <a:spcAft>
                          <a:spcPts val="0"/>
                        </a:spcAft>
                      </a:pPr>
                      <a:r>
                        <a:rPr lang="fa-IR" sz="1600" b="1" dirty="0" smtClean="0">
                          <a:latin typeface="Calibri"/>
                          <a:ea typeface="Times New Roman"/>
                          <a:cs typeface="B Mitra" pitchFamily="2" charset="-78"/>
                        </a:rPr>
                        <a:t>5</a:t>
                      </a:r>
                      <a:endParaRPr lang="en-US" sz="1600" b="1" dirty="0">
                        <a:latin typeface="Calibri"/>
                        <a:ea typeface="Times New Roman"/>
                        <a:cs typeface="B Mitra" pitchFamily="2" charset="-78"/>
                      </a:endParaRPr>
                    </a:p>
                  </a:txBody>
                  <a:tcPr marL="51435" marR="514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05"/>
                  </a:ext>
                </a:extLst>
              </a:tr>
              <a:tr h="424036">
                <a:tc>
                  <a:txBody>
                    <a:bodyPr/>
                    <a:lstStyle/>
                    <a:p>
                      <a:pPr marL="0" marR="0" algn="ctr">
                        <a:lnSpc>
                          <a:spcPct val="115000"/>
                        </a:lnSpc>
                        <a:spcBef>
                          <a:spcPts val="0"/>
                        </a:spcBef>
                        <a:spcAft>
                          <a:spcPts val="0"/>
                        </a:spcAft>
                      </a:pPr>
                      <a:r>
                        <a:rPr lang="fa-IR" sz="1600" b="1" dirty="0" smtClean="0">
                          <a:latin typeface="Calibri"/>
                          <a:ea typeface="Times New Roman"/>
                          <a:cs typeface="B Mitra" pitchFamily="2" charset="-78"/>
                        </a:rPr>
                        <a:t>عالی جهان </a:t>
                      </a:r>
                      <a:endParaRPr lang="en-US" sz="1600" b="1" dirty="0">
                        <a:latin typeface="Calibri"/>
                        <a:ea typeface="Times New Roman"/>
                        <a:cs typeface="B Mitra" pitchFamily="2" charset="-78"/>
                      </a:endParaRPr>
                    </a:p>
                  </a:txBody>
                  <a:tcPr marL="51435" marR="514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1">
                        <a:lnSpc>
                          <a:spcPct val="150000"/>
                        </a:lnSpc>
                        <a:spcBef>
                          <a:spcPts val="0"/>
                        </a:spcBef>
                        <a:spcAft>
                          <a:spcPts val="0"/>
                        </a:spcAft>
                      </a:pPr>
                      <a:r>
                        <a:rPr lang="fa-IR" sz="1600" b="1" dirty="0" smtClean="0">
                          <a:latin typeface="Calibri"/>
                          <a:ea typeface="Times New Roman"/>
                          <a:cs typeface="B Mitra" pitchFamily="2" charset="-78"/>
                        </a:rPr>
                        <a:t>10.45-11</a:t>
                      </a:r>
                      <a:endParaRPr lang="en-US" sz="1600" b="1" dirty="0">
                        <a:latin typeface="Calibri"/>
                        <a:ea typeface="Times New Roman"/>
                        <a:cs typeface="B Mitra" pitchFamily="2" charset="-78"/>
                      </a:endParaRPr>
                    </a:p>
                  </a:txBody>
                  <a:tcPr marL="51435" marR="514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228600" marR="0" algn="r" rtl="1">
                        <a:lnSpc>
                          <a:spcPct val="115000"/>
                        </a:lnSpc>
                        <a:spcBef>
                          <a:spcPts val="0"/>
                        </a:spcBef>
                        <a:spcAft>
                          <a:spcPts val="0"/>
                        </a:spcAft>
                      </a:pPr>
                      <a:r>
                        <a:rPr lang="fa-IR" sz="1600" b="1" dirty="0" smtClean="0">
                          <a:latin typeface="Calibri"/>
                          <a:ea typeface="Times New Roman"/>
                          <a:cs typeface="B Mitra" pitchFamily="2" charset="-78"/>
                        </a:rPr>
                        <a:t>شاخص دو بار مراقبت پس از زایمان </a:t>
                      </a:r>
                      <a:endParaRPr lang="en-US" sz="1600" b="1" dirty="0">
                        <a:latin typeface="Calibri"/>
                        <a:ea typeface="Times New Roman"/>
                        <a:cs typeface="B Mitra" pitchFamily="2" charset="-78"/>
                      </a:endParaRPr>
                    </a:p>
                  </a:txBody>
                  <a:tcPr marL="51435" marR="514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1">
                        <a:lnSpc>
                          <a:spcPct val="150000"/>
                        </a:lnSpc>
                        <a:spcBef>
                          <a:spcPts val="0"/>
                        </a:spcBef>
                        <a:spcAft>
                          <a:spcPts val="0"/>
                        </a:spcAft>
                      </a:pPr>
                      <a:r>
                        <a:rPr lang="fa-IR" sz="1600" b="1" dirty="0" smtClean="0">
                          <a:latin typeface="Calibri"/>
                          <a:ea typeface="Times New Roman"/>
                          <a:cs typeface="B Mitra" pitchFamily="2" charset="-78"/>
                        </a:rPr>
                        <a:t>6</a:t>
                      </a:r>
                      <a:endParaRPr lang="en-US" sz="1600" b="1" dirty="0">
                        <a:latin typeface="Calibri"/>
                        <a:ea typeface="Times New Roman"/>
                        <a:cs typeface="B Mitra" pitchFamily="2" charset="-78"/>
                      </a:endParaRPr>
                    </a:p>
                  </a:txBody>
                  <a:tcPr marL="51435" marR="514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06"/>
                  </a:ext>
                </a:extLst>
              </a:tr>
              <a:tr h="424036">
                <a:tc>
                  <a:txBody>
                    <a:bodyPr/>
                    <a:lstStyle/>
                    <a:p>
                      <a:pPr marL="0" marR="0" algn="ctr">
                        <a:lnSpc>
                          <a:spcPct val="115000"/>
                        </a:lnSpc>
                        <a:spcBef>
                          <a:spcPts val="0"/>
                        </a:spcBef>
                        <a:spcAft>
                          <a:spcPts val="0"/>
                        </a:spcAft>
                      </a:pPr>
                      <a:r>
                        <a:rPr lang="ar-SA" sz="1600" b="1" smtClean="0">
                          <a:latin typeface="Calibri"/>
                          <a:ea typeface="Times New Roman"/>
                          <a:cs typeface="B Mitra" pitchFamily="2" charset="-78"/>
                        </a:rPr>
                        <a:t>عالی جهان</a:t>
                      </a:r>
                      <a:endParaRPr lang="en-US" sz="1600" b="1" dirty="0">
                        <a:latin typeface="Calibri"/>
                        <a:ea typeface="Times New Roman"/>
                        <a:cs typeface="B Mitra" pitchFamily="2" charset="-78"/>
                      </a:endParaRPr>
                    </a:p>
                  </a:txBody>
                  <a:tcPr marL="51435" marR="514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1">
                        <a:lnSpc>
                          <a:spcPct val="150000"/>
                        </a:lnSpc>
                        <a:spcBef>
                          <a:spcPts val="0"/>
                        </a:spcBef>
                        <a:spcAft>
                          <a:spcPts val="0"/>
                        </a:spcAft>
                      </a:pPr>
                      <a:r>
                        <a:rPr lang="fa-IR" sz="1600" b="1" dirty="0" smtClean="0">
                          <a:latin typeface="Calibri"/>
                          <a:ea typeface="Times New Roman"/>
                          <a:cs typeface="B Mitra" pitchFamily="2" charset="-78"/>
                        </a:rPr>
                        <a:t>11.11.15</a:t>
                      </a:r>
                      <a:endParaRPr lang="en-US" sz="1600" b="1" dirty="0">
                        <a:latin typeface="Calibri"/>
                        <a:ea typeface="Times New Roman"/>
                        <a:cs typeface="B Mitra" pitchFamily="2" charset="-78"/>
                      </a:endParaRPr>
                    </a:p>
                  </a:txBody>
                  <a:tcPr marL="51435" marR="514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rtl="1">
                        <a:lnSpc>
                          <a:spcPct val="150000"/>
                        </a:lnSpc>
                        <a:spcBef>
                          <a:spcPts val="0"/>
                        </a:spcBef>
                        <a:spcAft>
                          <a:spcPts val="0"/>
                        </a:spcAft>
                      </a:pPr>
                      <a:r>
                        <a:rPr lang="fa-IR" sz="1600" b="1" dirty="0" smtClean="0">
                          <a:latin typeface="+mn-lt"/>
                          <a:ea typeface="Times New Roman"/>
                          <a:cs typeface="B Mitra" pitchFamily="2" charset="-78"/>
                        </a:rPr>
                        <a:t>برنامه سقط عمدی جنین </a:t>
                      </a:r>
                      <a:endParaRPr lang="en-US" sz="1600" b="1" dirty="0">
                        <a:latin typeface="+mn-lt"/>
                        <a:ea typeface="Times New Roman"/>
                        <a:cs typeface="B Mitra" pitchFamily="2" charset="-78"/>
                      </a:endParaRPr>
                    </a:p>
                  </a:txBody>
                  <a:tcPr marL="51435" marR="514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1">
                        <a:lnSpc>
                          <a:spcPct val="150000"/>
                        </a:lnSpc>
                        <a:spcBef>
                          <a:spcPts val="0"/>
                        </a:spcBef>
                        <a:spcAft>
                          <a:spcPts val="0"/>
                        </a:spcAft>
                      </a:pPr>
                      <a:r>
                        <a:rPr lang="fa-IR" sz="1600" b="1" dirty="0" smtClean="0">
                          <a:latin typeface="Calibri"/>
                          <a:ea typeface="Times New Roman"/>
                          <a:cs typeface="B Mitra" pitchFamily="2" charset="-78"/>
                        </a:rPr>
                        <a:t>4</a:t>
                      </a:r>
                      <a:endParaRPr lang="en-US" sz="1600" b="1" dirty="0">
                        <a:latin typeface="Calibri"/>
                        <a:ea typeface="Times New Roman"/>
                        <a:cs typeface="B Mitra" pitchFamily="2" charset="-78"/>
                      </a:endParaRPr>
                    </a:p>
                  </a:txBody>
                  <a:tcPr marL="51435" marR="514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07"/>
                  </a:ext>
                </a:extLst>
              </a:tr>
              <a:tr h="424036">
                <a:tc>
                  <a:txBody>
                    <a:bodyPr/>
                    <a:lstStyle/>
                    <a:p>
                      <a:pPr marL="0" marR="0" algn="ctr">
                        <a:lnSpc>
                          <a:spcPct val="115000"/>
                        </a:lnSpc>
                        <a:spcBef>
                          <a:spcPts val="0"/>
                        </a:spcBef>
                        <a:spcAft>
                          <a:spcPts val="0"/>
                        </a:spcAft>
                      </a:pPr>
                      <a:r>
                        <a:rPr lang="fa-IR" sz="1600" b="1" dirty="0" smtClean="0">
                          <a:latin typeface="Calibri"/>
                          <a:ea typeface="Times New Roman"/>
                          <a:cs typeface="B Mitra" pitchFamily="2" charset="-78"/>
                        </a:rPr>
                        <a:t>عالی جهان </a:t>
                      </a:r>
                      <a:endParaRPr lang="en-US" sz="1600" b="1" dirty="0">
                        <a:latin typeface="Calibri"/>
                        <a:ea typeface="Times New Roman"/>
                        <a:cs typeface="B Mitra" pitchFamily="2" charset="-78"/>
                      </a:endParaRPr>
                    </a:p>
                  </a:txBody>
                  <a:tcPr marL="51435" marR="514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1">
                        <a:lnSpc>
                          <a:spcPct val="150000"/>
                        </a:lnSpc>
                        <a:spcBef>
                          <a:spcPts val="0"/>
                        </a:spcBef>
                        <a:spcAft>
                          <a:spcPts val="0"/>
                        </a:spcAft>
                      </a:pPr>
                      <a:r>
                        <a:rPr lang="fa-IR" sz="1600" b="1" dirty="0" smtClean="0">
                          <a:latin typeface="Calibri"/>
                          <a:ea typeface="Times New Roman"/>
                          <a:cs typeface="B Mitra" pitchFamily="2" charset="-78"/>
                        </a:rPr>
                        <a:t>11.15-11.30</a:t>
                      </a:r>
                      <a:endParaRPr lang="en-US" sz="1600" b="1" dirty="0">
                        <a:latin typeface="Calibri"/>
                        <a:ea typeface="Times New Roman"/>
                        <a:cs typeface="B Mitra" pitchFamily="2" charset="-78"/>
                      </a:endParaRPr>
                    </a:p>
                  </a:txBody>
                  <a:tcPr marL="51435" marR="514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228600" marR="0" algn="r" rtl="1">
                        <a:lnSpc>
                          <a:spcPct val="115000"/>
                        </a:lnSpc>
                        <a:spcBef>
                          <a:spcPts val="0"/>
                        </a:spcBef>
                        <a:spcAft>
                          <a:spcPts val="0"/>
                        </a:spcAft>
                      </a:pPr>
                      <a:r>
                        <a:rPr lang="fa-IR" sz="1600" b="1" dirty="0" smtClean="0">
                          <a:latin typeface="Calibri"/>
                          <a:ea typeface="Times New Roman"/>
                          <a:cs typeface="B Mitra" pitchFamily="2" charset="-78"/>
                        </a:rPr>
                        <a:t>برنامه های نیازمند پیگیری </a:t>
                      </a:r>
                      <a:endParaRPr lang="en-US" sz="1600" b="1" dirty="0">
                        <a:latin typeface="Calibri"/>
                        <a:ea typeface="Times New Roman"/>
                        <a:cs typeface="B Mitra" pitchFamily="2" charset="-78"/>
                      </a:endParaRPr>
                    </a:p>
                  </a:txBody>
                  <a:tcPr marL="51435" marR="514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1">
                        <a:lnSpc>
                          <a:spcPct val="150000"/>
                        </a:lnSpc>
                        <a:spcBef>
                          <a:spcPts val="0"/>
                        </a:spcBef>
                        <a:spcAft>
                          <a:spcPts val="0"/>
                        </a:spcAft>
                      </a:pPr>
                      <a:r>
                        <a:rPr lang="fa-IR" sz="1600" b="1" dirty="0" smtClean="0">
                          <a:latin typeface="Calibri"/>
                          <a:ea typeface="Times New Roman"/>
                          <a:cs typeface="B Mitra" pitchFamily="2" charset="-78"/>
                        </a:rPr>
                        <a:t>7</a:t>
                      </a:r>
                      <a:endParaRPr lang="en-US" sz="1600" b="1" dirty="0">
                        <a:latin typeface="Calibri"/>
                        <a:ea typeface="Times New Roman"/>
                        <a:cs typeface="B Mitra" pitchFamily="2" charset="-78"/>
                      </a:endParaRPr>
                    </a:p>
                  </a:txBody>
                  <a:tcPr marL="51435" marR="514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08"/>
                  </a:ext>
                </a:extLst>
              </a:tr>
              <a:tr h="424036">
                <a:tc>
                  <a:txBody>
                    <a:bodyPr/>
                    <a:lstStyle/>
                    <a:p>
                      <a:pPr marL="0" marR="0" algn="ctr">
                        <a:lnSpc>
                          <a:spcPct val="115000"/>
                        </a:lnSpc>
                        <a:spcBef>
                          <a:spcPts val="0"/>
                        </a:spcBef>
                        <a:spcAft>
                          <a:spcPts val="0"/>
                        </a:spcAft>
                      </a:pPr>
                      <a:r>
                        <a:rPr lang="fa-IR" sz="1600" b="1" dirty="0" smtClean="0">
                          <a:latin typeface="Calibri"/>
                          <a:ea typeface="Times New Roman"/>
                          <a:cs typeface="B Mitra" pitchFamily="2" charset="-78"/>
                        </a:rPr>
                        <a:t>تاریوردی زاده</a:t>
                      </a:r>
                      <a:endParaRPr lang="en-US" sz="1600" b="1" dirty="0">
                        <a:latin typeface="Calibri"/>
                        <a:ea typeface="Times New Roman"/>
                        <a:cs typeface="B Mitra" pitchFamily="2" charset="-78"/>
                      </a:endParaRPr>
                    </a:p>
                  </a:txBody>
                  <a:tcPr marL="51435" marR="514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1">
                        <a:lnSpc>
                          <a:spcPct val="150000"/>
                        </a:lnSpc>
                        <a:spcBef>
                          <a:spcPts val="0"/>
                        </a:spcBef>
                        <a:spcAft>
                          <a:spcPts val="0"/>
                        </a:spcAft>
                      </a:pPr>
                      <a:r>
                        <a:rPr lang="fa-IR" sz="1600" b="1" dirty="0" smtClean="0">
                          <a:latin typeface="Calibri"/>
                          <a:ea typeface="Times New Roman"/>
                          <a:cs typeface="B Mitra" pitchFamily="2" charset="-78"/>
                        </a:rPr>
                        <a:t>11.30-11.45</a:t>
                      </a:r>
                      <a:endParaRPr lang="en-US" sz="1600" b="1" dirty="0">
                        <a:latin typeface="Calibri"/>
                        <a:ea typeface="Times New Roman"/>
                        <a:cs typeface="B Mitra" pitchFamily="2" charset="-78"/>
                      </a:endParaRPr>
                    </a:p>
                  </a:txBody>
                  <a:tcPr marL="51435" marR="514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228600" marR="0" algn="r" rtl="1">
                        <a:lnSpc>
                          <a:spcPct val="115000"/>
                        </a:lnSpc>
                        <a:spcBef>
                          <a:spcPts val="0"/>
                        </a:spcBef>
                        <a:spcAft>
                          <a:spcPts val="0"/>
                        </a:spcAft>
                      </a:pPr>
                      <a:r>
                        <a:rPr lang="fa-IR" sz="1600" b="1" dirty="0" smtClean="0">
                          <a:latin typeface="Calibri"/>
                          <a:ea typeface="Times New Roman"/>
                          <a:cs typeface="B Mitra" pitchFamily="2" charset="-78"/>
                        </a:rPr>
                        <a:t>برنامه سقط خودبه خودی جنین </a:t>
                      </a:r>
                      <a:endParaRPr lang="en-US" sz="1600" b="1" dirty="0">
                        <a:latin typeface="Calibri"/>
                        <a:ea typeface="Times New Roman"/>
                        <a:cs typeface="B Mitra" pitchFamily="2" charset="-78"/>
                      </a:endParaRPr>
                    </a:p>
                  </a:txBody>
                  <a:tcPr marL="51435" marR="514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1">
                        <a:lnSpc>
                          <a:spcPct val="150000"/>
                        </a:lnSpc>
                        <a:spcBef>
                          <a:spcPts val="0"/>
                        </a:spcBef>
                        <a:spcAft>
                          <a:spcPts val="0"/>
                        </a:spcAft>
                      </a:pPr>
                      <a:r>
                        <a:rPr lang="fa-IR" sz="1600" b="1" dirty="0" smtClean="0">
                          <a:latin typeface="Calibri"/>
                          <a:ea typeface="Times New Roman"/>
                          <a:cs typeface="B Mitra" pitchFamily="2" charset="-78"/>
                        </a:rPr>
                        <a:t>8</a:t>
                      </a:r>
                      <a:endParaRPr lang="en-US" sz="1600" b="1" dirty="0">
                        <a:latin typeface="Calibri"/>
                        <a:ea typeface="Times New Roman"/>
                        <a:cs typeface="B Mitra" pitchFamily="2" charset="-78"/>
                      </a:endParaRPr>
                    </a:p>
                  </a:txBody>
                  <a:tcPr marL="51435" marR="514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09"/>
                  </a:ext>
                </a:extLst>
              </a:tr>
              <a:tr h="424036">
                <a:tc>
                  <a:txBody>
                    <a:bodyPr/>
                    <a:lstStyle/>
                    <a:p>
                      <a:pPr marL="0" marR="0" algn="ctr">
                        <a:lnSpc>
                          <a:spcPct val="115000"/>
                        </a:lnSpc>
                        <a:spcBef>
                          <a:spcPts val="0"/>
                        </a:spcBef>
                        <a:spcAft>
                          <a:spcPts val="0"/>
                        </a:spcAft>
                      </a:pPr>
                      <a:r>
                        <a:rPr lang="fa-IR" sz="1600" b="1" dirty="0" smtClean="0">
                          <a:latin typeface="Calibri"/>
                          <a:ea typeface="Times New Roman"/>
                          <a:cs typeface="B Mitra" pitchFamily="2" charset="-78"/>
                        </a:rPr>
                        <a:t>تاریوردی زاده </a:t>
                      </a:r>
                      <a:endParaRPr lang="en-US" sz="1600" b="1" dirty="0">
                        <a:latin typeface="Calibri"/>
                        <a:ea typeface="Times New Roman"/>
                        <a:cs typeface="B Mitra" pitchFamily="2" charset="-78"/>
                      </a:endParaRPr>
                    </a:p>
                  </a:txBody>
                  <a:tcPr marL="51435" marR="514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1">
                        <a:lnSpc>
                          <a:spcPct val="150000"/>
                        </a:lnSpc>
                        <a:spcBef>
                          <a:spcPts val="0"/>
                        </a:spcBef>
                        <a:spcAft>
                          <a:spcPts val="0"/>
                        </a:spcAft>
                      </a:pPr>
                      <a:r>
                        <a:rPr lang="fa-IR" sz="1600" b="1" dirty="0" smtClean="0">
                          <a:latin typeface="Calibri"/>
                          <a:ea typeface="Times New Roman"/>
                          <a:cs typeface="B Mitra" pitchFamily="2" charset="-78"/>
                        </a:rPr>
                        <a:t>11.45-12</a:t>
                      </a:r>
                      <a:endParaRPr lang="en-US" sz="1600" b="1" dirty="0">
                        <a:latin typeface="Calibri"/>
                        <a:ea typeface="Times New Roman"/>
                        <a:cs typeface="B Mitra" pitchFamily="2" charset="-78"/>
                      </a:endParaRPr>
                    </a:p>
                  </a:txBody>
                  <a:tcPr marL="51435" marR="514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228600" marR="0" algn="r" rtl="1">
                        <a:lnSpc>
                          <a:spcPct val="115000"/>
                        </a:lnSpc>
                        <a:spcBef>
                          <a:spcPts val="0"/>
                        </a:spcBef>
                        <a:spcAft>
                          <a:spcPts val="0"/>
                        </a:spcAft>
                      </a:pPr>
                      <a:r>
                        <a:rPr lang="fa-IR" sz="1600" b="1" dirty="0" smtClean="0">
                          <a:latin typeface="Calibri"/>
                          <a:ea typeface="Times New Roman"/>
                          <a:cs typeface="B Mitra" pitchFamily="2" charset="-78"/>
                        </a:rPr>
                        <a:t>برنامه زایمان زودرس </a:t>
                      </a:r>
                      <a:endParaRPr lang="en-US" sz="1600" b="1" dirty="0">
                        <a:latin typeface="Calibri"/>
                        <a:ea typeface="Times New Roman"/>
                        <a:cs typeface="B Mitra" pitchFamily="2" charset="-78"/>
                      </a:endParaRPr>
                    </a:p>
                  </a:txBody>
                  <a:tcPr marL="51435" marR="514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1">
                        <a:lnSpc>
                          <a:spcPct val="150000"/>
                        </a:lnSpc>
                        <a:spcBef>
                          <a:spcPts val="0"/>
                        </a:spcBef>
                        <a:spcAft>
                          <a:spcPts val="0"/>
                        </a:spcAft>
                      </a:pPr>
                      <a:r>
                        <a:rPr lang="fa-IR" sz="1600" b="1" dirty="0" smtClean="0">
                          <a:latin typeface="Calibri"/>
                          <a:ea typeface="Times New Roman"/>
                          <a:cs typeface="B Mitra" pitchFamily="2" charset="-78"/>
                        </a:rPr>
                        <a:t>9</a:t>
                      </a:r>
                      <a:endParaRPr lang="en-US" sz="1600" b="1" dirty="0">
                        <a:latin typeface="Calibri"/>
                        <a:ea typeface="Times New Roman"/>
                        <a:cs typeface="B Mitra" pitchFamily="2" charset="-78"/>
                      </a:endParaRPr>
                    </a:p>
                  </a:txBody>
                  <a:tcPr marL="51435" marR="514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10"/>
                  </a:ext>
                </a:extLst>
              </a:tr>
              <a:tr h="549986">
                <a:tc>
                  <a:txBody>
                    <a:bodyPr/>
                    <a:lstStyle/>
                    <a:p>
                      <a:pPr marL="0" marR="0" indent="0" algn="ctr" defTabSz="457200" rtl="0" eaLnBrk="1" fontAlgn="auto" latinLnBrk="0" hangingPunct="1">
                        <a:lnSpc>
                          <a:spcPct val="115000"/>
                        </a:lnSpc>
                        <a:spcBef>
                          <a:spcPts val="0"/>
                        </a:spcBef>
                        <a:spcAft>
                          <a:spcPts val="0"/>
                        </a:spcAft>
                        <a:buClrTx/>
                        <a:buSzTx/>
                        <a:buFontTx/>
                        <a:buNone/>
                        <a:tabLst/>
                        <a:defRPr/>
                      </a:pPr>
                      <a:r>
                        <a:rPr lang="fa-IR" sz="1600" b="1" dirty="0" smtClean="0">
                          <a:latin typeface="Calibri"/>
                          <a:ea typeface="Times New Roman"/>
                          <a:cs typeface="B Mitra" pitchFamily="2" charset="-78"/>
                        </a:rPr>
                        <a:t>تاریوردی زاده </a:t>
                      </a:r>
                      <a:endParaRPr lang="en-US" sz="1600" b="1" dirty="0" smtClean="0">
                        <a:latin typeface="Calibri"/>
                        <a:ea typeface="Times New Roman"/>
                        <a:cs typeface="B Mitra" pitchFamily="2" charset="-78"/>
                      </a:endParaRPr>
                    </a:p>
                    <a:p>
                      <a:pPr marL="0" marR="0" algn="ctr">
                        <a:lnSpc>
                          <a:spcPct val="115000"/>
                        </a:lnSpc>
                        <a:spcBef>
                          <a:spcPts val="0"/>
                        </a:spcBef>
                        <a:spcAft>
                          <a:spcPts val="0"/>
                        </a:spcAft>
                      </a:pPr>
                      <a:endParaRPr lang="en-US" sz="1600" b="1" dirty="0">
                        <a:latin typeface="Calibri"/>
                        <a:ea typeface="Times New Roman"/>
                        <a:cs typeface="B Mitra" pitchFamily="2" charset="-78"/>
                      </a:endParaRPr>
                    </a:p>
                  </a:txBody>
                  <a:tcPr marL="51435" marR="514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1">
                        <a:lnSpc>
                          <a:spcPct val="150000"/>
                        </a:lnSpc>
                        <a:spcBef>
                          <a:spcPts val="0"/>
                        </a:spcBef>
                        <a:spcAft>
                          <a:spcPts val="0"/>
                        </a:spcAft>
                      </a:pPr>
                      <a:r>
                        <a:rPr lang="fa-IR" sz="1600" b="1" dirty="0" smtClean="0">
                          <a:latin typeface="Calibri"/>
                          <a:ea typeface="Times New Roman"/>
                          <a:cs typeface="B Mitra" pitchFamily="2" charset="-78"/>
                        </a:rPr>
                        <a:t>12.12.15</a:t>
                      </a:r>
                      <a:endParaRPr lang="en-US" sz="1600" b="1" dirty="0">
                        <a:latin typeface="Calibri"/>
                        <a:ea typeface="Times New Roman"/>
                        <a:cs typeface="B Mitra" pitchFamily="2" charset="-78"/>
                      </a:endParaRPr>
                    </a:p>
                  </a:txBody>
                  <a:tcPr marL="51435" marR="514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228600" marR="0" algn="r" rtl="1">
                        <a:lnSpc>
                          <a:spcPct val="115000"/>
                        </a:lnSpc>
                        <a:spcBef>
                          <a:spcPts val="0"/>
                        </a:spcBef>
                        <a:spcAft>
                          <a:spcPts val="0"/>
                        </a:spcAft>
                      </a:pPr>
                      <a:r>
                        <a:rPr lang="fa-IR" sz="1600" b="1" dirty="0" smtClean="0">
                          <a:latin typeface="Calibri"/>
                          <a:ea typeface="Times New Roman"/>
                          <a:cs typeface="B Mitra" pitchFamily="2" charset="-78"/>
                        </a:rPr>
                        <a:t>برنامه پیش از بارداری </a:t>
                      </a:r>
                      <a:endParaRPr lang="en-US" sz="1600" b="1" dirty="0">
                        <a:latin typeface="Calibri"/>
                        <a:ea typeface="Times New Roman"/>
                        <a:cs typeface="B Mitra" pitchFamily="2" charset="-78"/>
                      </a:endParaRPr>
                    </a:p>
                  </a:txBody>
                  <a:tcPr marL="51435" marR="514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1">
                        <a:lnSpc>
                          <a:spcPct val="150000"/>
                        </a:lnSpc>
                        <a:spcBef>
                          <a:spcPts val="0"/>
                        </a:spcBef>
                        <a:spcAft>
                          <a:spcPts val="0"/>
                        </a:spcAft>
                      </a:pPr>
                      <a:r>
                        <a:rPr lang="fa-IR" sz="1600" b="1" dirty="0" smtClean="0">
                          <a:latin typeface="Calibri"/>
                          <a:ea typeface="Times New Roman"/>
                          <a:cs typeface="B Mitra" pitchFamily="2" charset="-78"/>
                        </a:rPr>
                        <a:t>10</a:t>
                      </a:r>
                      <a:endParaRPr lang="en-US" sz="1600" b="1" dirty="0">
                        <a:latin typeface="Calibri"/>
                        <a:ea typeface="Times New Roman"/>
                        <a:cs typeface="B Mitra" pitchFamily="2" charset="-78"/>
                      </a:endParaRPr>
                    </a:p>
                  </a:txBody>
                  <a:tcPr marL="51435" marR="514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11"/>
                  </a:ext>
                </a:extLst>
              </a:tr>
              <a:tr h="549986">
                <a:tc>
                  <a:txBody>
                    <a:bodyPr/>
                    <a:lstStyle/>
                    <a:p>
                      <a:pPr marL="0" marR="0" indent="0" algn="ctr" defTabSz="457200" rtl="0" eaLnBrk="1" fontAlgn="auto" latinLnBrk="0" hangingPunct="1">
                        <a:lnSpc>
                          <a:spcPct val="115000"/>
                        </a:lnSpc>
                        <a:spcBef>
                          <a:spcPts val="0"/>
                        </a:spcBef>
                        <a:spcAft>
                          <a:spcPts val="0"/>
                        </a:spcAft>
                        <a:buClrTx/>
                        <a:buSzTx/>
                        <a:buFontTx/>
                        <a:buNone/>
                        <a:tabLst/>
                        <a:defRPr/>
                      </a:pPr>
                      <a:r>
                        <a:rPr lang="fa-IR" sz="1600" b="1" dirty="0" smtClean="0">
                          <a:latin typeface="Calibri"/>
                          <a:ea typeface="Times New Roman"/>
                          <a:cs typeface="B Mitra" pitchFamily="2" charset="-78"/>
                        </a:rPr>
                        <a:t>تاریوردی زاده </a:t>
                      </a:r>
                      <a:endParaRPr lang="en-US" sz="1600" b="1" dirty="0" smtClean="0">
                        <a:latin typeface="Calibri"/>
                        <a:ea typeface="Times New Roman"/>
                        <a:cs typeface="B Mitra" pitchFamily="2" charset="-78"/>
                      </a:endParaRPr>
                    </a:p>
                    <a:p>
                      <a:pPr marL="0" marR="0" algn="ctr">
                        <a:lnSpc>
                          <a:spcPct val="115000"/>
                        </a:lnSpc>
                        <a:spcBef>
                          <a:spcPts val="0"/>
                        </a:spcBef>
                        <a:spcAft>
                          <a:spcPts val="0"/>
                        </a:spcAft>
                      </a:pPr>
                      <a:endParaRPr lang="en-US" sz="1600" b="1" dirty="0">
                        <a:latin typeface="Calibri"/>
                        <a:ea typeface="Times New Roman"/>
                        <a:cs typeface="B Mitra" pitchFamily="2" charset="-78"/>
                      </a:endParaRPr>
                    </a:p>
                  </a:txBody>
                  <a:tcPr marL="51435" marR="514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1">
                        <a:lnSpc>
                          <a:spcPct val="150000"/>
                        </a:lnSpc>
                        <a:spcBef>
                          <a:spcPts val="0"/>
                        </a:spcBef>
                        <a:spcAft>
                          <a:spcPts val="0"/>
                        </a:spcAft>
                      </a:pPr>
                      <a:r>
                        <a:rPr lang="fa-IR" sz="1600" b="1" dirty="0" smtClean="0">
                          <a:latin typeface="Calibri"/>
                          <a:ea typeface="Times New Roman"/>
                          <a:cs typeface="B Mitra" pitchFamily="2" charset="-78"/>
                        </a:rPr>
                        <a:t>12.15-12.30</a:t>
                      </a:r>
                      <a:endParaRPr lang="en-US" sz="1600" b="1" dirty="0">
                        <a:latin typeface="Calibri"/>
                        <a:ea typeface="Times New Roman"/>
                        <a:cs typeface="B Mitra" pitchFamily="2" charset="-78"/>
                      </a:endParaRPr>
                    </a:p>
                  </a:txBody>
                  <a:tcPr marL="51435" marR="514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228600" marR="0" algn="r" rtl="1">
                        <a:lnSpc>
                          <a:spcPct val="115000"/>
                        </a:lnSpc>
                        <a:spcBef>
                          <a:spcPts val="0"/>
                        </a:spcBef>
                        <a:spcAft>
                          <a:spcPts val="0"/>
                        </a:spcAft>
                      </a:pPr>
                      <a:r>
                        <a:rPr lang="fa-IR" sz="1600" b="1" dirty="0" smtClean="0">
                          <a:latin typeface="Calibri"/>
                          <a:ea typeface="Times New Roman"/>
                          <a:cs typeface="B Mitra" pitchFamily="2" charset="-78"/>
                        </a:rPr>
                        <a:t>مراقبت متناسب با سن بارداری </a:t>
                      </a:r>
                      <a:endParaRPr lang="en-US" sz="1600" b="1" dirty="0">
                        <a:latin typeface="Calibri"/>
                        <a:ea typeface="Times New Roman"/>
                        <a:cs typeface="B Mitra" pitchFamily="2" charset="-78"/>
                      </a:endParaRPr>
                    </a:p>
                  </a:txBody>
                  <a:tcPr marL="51435" marR="514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1">
                        <a:lnSpc>
                          <a:spcPct val="150000"/>
                        </a:lnSpc>
                        <a:spcBef>
                          <a:spcPts val="0"/>
                        </a:spcBef>
                        <a:spcAft>
                          <a:spcPts val="0"/>
                        </a:spcAft>
                      </a:pPr>
                      <a:r>
                        <a:rPr lang="fa-IR" sz="1600" b="1" dirty="0" smtClean="0">
                          <a:latin typeface="Calibri"/>
                          <a:ea typeface="Times New Roman"/>
                          <a:cs typeface="B Mitra" pitchFamily="2" charset="-78"/>
                        </a:rPr>
                        <a:t>11</a:t>
                      </a:r>
                      <a:endParaRPr lang="en-US" sz="1600" b="1" dirty="0">
                        <a:latin typeface="Calibri"/>
                        <a:ea typeface="Times New Roman"/>
                        <a:cs typeface="B Mitra" pitchFamily="2" charset="-78"/>
                      </a:endParaRPr>
                    </a:p>
                  </a:txBody>
                  <a:tcPr marL="51435" marR="514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12"/>
                  </a:ext>
                </a:extLst>
              </a:tr>
              <a:tr h="549986">
                <a:tc>
                  <a:txBody>
                    <a:bodyPr/>
                    <a:lstStyle/>
                    <a:p>
                      <a:pPr marL="0" marR="0" indent="0" algn="ctr" defTabSz="457200" rtl="0" eaLnBrk="1" fontAlgn="auto" latinLnBrk="0" hangingPunct="1">
                        <a:lnSpc>
                          <a:spcPct val="115000"/>
                        </a:lnSpc>
                        <a:spcBef>
                          <a:spcPts val="0"/>
                        </a:spcBef>
                        <a:spcAft>
                          <a:spcPts val="0"/>
                        </a:spcAft>
                        <a:buClrTx/>
                        <a:buSzTx/>
                        <a:buFontTx/>
                        <a:buNone/>
                        <a:tabLst/>
                        <a:defRPr/>
                      </a:pPr>
                      <a:r>
                        <a:rPr lang="fa-IR" sz="1600" b="1" dirty="0" smtClean="0">
                          <a:latin typeface="Calibri"/>
                          <a:ea typeface="Times New Roman"/>
                          <a:cs typeface="B Mitra" pitchFamily="2" charset="-78"/>
                        </a:rPr>
                        <a:t>تاریوردی زاده </a:t>
                      </a:r>
                      <a:endParaRPr lang="en-US" sz="1600" b="1" dirty="0" smtClean="0">
                        <a:latin typeface="Calibri"/>
                        <a:ea typeface="Times New Roman"/>
                        <a:cs typeface="B Mitra" pitchFamily="2" charset="-78"/>
                      </a:endParaRPr>
                    </a:p>
                    <a:p>
                      <a:pPr marL="0" marR="0" algn="ctr">
                        <a:lnSpc>
                          <a:spcPct val="115000"/>
                        </a:lnSpc>
                        <a:spcBef>
                          <a:spcPts val="0"/>
                        </a:spcBef>
                        <a:spcAft>
                          <a:spcPts val="0"/>
                        </a:spcAft>
                      </a:pPr>
                      <a:endParaRPr lang="en-US" sz="1600" b="1" dirty="0">
                        <a:latin typeface="Calibri"/>
                        <a:ea typeface="Times New Roman"/>
                        <a:cs typeface="B Mitra" pitchFamily="2" charset="-78"/>
                      </a:endParaRPr>
                    </a:p>
                  </a:txBody>
                  <a:tcPr marL="51435" marR="514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1">
                        <a:lnSpc>
                          <a:spcPct val="150000"/>
                        </a:lnSpc>
                        <a:spcBef>
                          <a:spcPts val="0"/>
                        </a:spcBef>
                        <a:spcAft>
                          <a:spcPts val="0"/>
                        </a:spcAft>
                      </a:pPr>
                      <a:r>
                        <a:rPr lang="fa-IR" sz="1600" b="1" dirty="0" smtClean="0">
                          <a:latin typeface="Calibri"/>
                          <a:ea typeface="Times New Roman"/>
                          <a:cs typeface="B Mitra" pitchFamily="2" charset="-78"/>
                        </a:rPr>
                        <a:t>12.30-13</a:t>
                      </a:r>
                      <a:endParaRPr lang="en-US" sz="1600" b="1" dirty="0">
                        <a:latin typeface="Calibri"/>
                        <a:ea typeface="Times New Roman"/>
                        <a:cs typeface="B Mitra" pitchFamily="2" charset="-78"/>
                      </a:endParaRPr>
                    </a:p>
                  </a:txBody>
                  <a:tcPr marL="51435" marR="514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228600" marR="0" algn="r" rtl="1">
                        <a:lnSpc>
                          <a:spcPct val="115000"/>
                        </a:lnSpc>
                        <a:spcBef>
                          <a:spcPts val="0"/>
                        </a:spcBef>
                        <a:spcAft>
                          <a:spcPts val="0"/>
                        </a:spcAft>
                      </a:pPr>
                      <a:r>
                        <a:rPr lang="fa-IR" sz="1600" b="1" dirty="0" smtClean="0">
                          <a:latin typeface="Calibri"/>
                          <a:ea typeface="Times New Roman"/>
                          <a:cs typeface="B Mitra" pitchFamily="2" charset="-78"/>
                        </a:rPr>
                        <a:t>برنامه های نیازمند پیگیری </a:t>
                      </a:r>
                      <a:endParaRPr lang="en-US" sz="1600" b="1" dirty="0">
                        <a:latin typeface="Calibri"/>
                        <a:ea typeface="Times New Roman"/>
                        <a:cs typeface="B Mitra" pitchFamily="2" charset="-78"/>
                      </a:endParaRPr>
                    </a:p>
                  </a:txBody>
                  <a:tcPr marL="51435" marR="514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1">
                        <a:lnSpc>
                          <a:spcPct val="150000"/>
                        </a:lnSpc>
                        <a:spcBef>
                          <a:spcPts val="0"/>
                        </a:spcBef>
                        <a:spcAft>
                          <a:spcPts val="0"/>
                        </a:spcAft>
                      </a:pPr>
                      <a:r>
                        <a:rPr lang="fa-IR" sz="1600" b="1" dirty="0" smtClean="0">
                          <a:latin typeface="Calibri"/>
                          <a:ea typeface="Times New Roman"/>
                          <a:cs typeface="B Mitra" pitchFamily="2" charset="-78"/>
                        </a:rPr>
                        <a:t>12</a:t>
                      </a:r>
                      <a:endParaRPr lang="en-US" sz="1600" b="1" dirty="0">
                        <a:latin typeface="Calibri"/>
                        <a:ea typeface="Times New Roman"/>
                        <a:cs typeface="B Mitra" pitchFamily="2" charset="-78"/>
                      </a:endParaRPr>
                    </a:p>
                  </a:txBody>
                  <a:tcPr marL="51435" marR="514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13"/>
                  </a:ext>
                </a:extLst>
              </a:tr>
            </a:tbl>
          </a:graphicData>
        </a:graphic>
      </p:graphicFrame>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27650" name="Picture 2"/>
          <p:cNvPicPr>
            <a:picLocks noChangeAspect="1" noChangeArrowheads="1"/>
          </p:cNvPicPr>
          <p:nvPr/>
        </p:nvPicPr>
        <p:blipFill>
          <a:blip r:embed="rId2"/>
          <a:srcRect/>
          <a:stretch>
            <a:fillRect/>
          </a:stretch>
        </p:blipFill>
        <p:spPr bwMode="auto">
          <a:xfrm>
            <a:off x="1237956" y="461156"/>
            <a:ext cx="7258929" cy="2282043"/>
          </a:xfrm>
          <a:prstGeom prst="rect">
            <a:avLst/>
          </a:prstGeom>
          <a:noFill/>
          <a:ln w="9525">
            <a:noFill/>
            <a:miter lim="800000"/>
            <a:headEnd/>
            <a:tailEnd/>
          </a:ln>
          <a:effectLst/>
        </p:spPr>
      </p:pic>
      <p:pic>
        <p:nvPicPr>
          <p:cNvPr id="27652" name="Picture 4"/>
          <p:cNvPicPr>
            <a:picLocks noChangeAspect="1" noChangeArrowheads="1"/>
          </p:cNvPicPr>
          <p:nvPr/>
        </p:nvPicPr>
        <p:blipFill>
          <a:blip r:embed="rId3"/>
          <a:srcRect/>
          <a:stretch>
            <a:fillRect/>
          </a:stretch>
        </p:blipFill>
        <p:spPr bwMode="auto">
          <a:xfrm>
            <a:off x="1012874" y="3206701"/>
            <a:ext cx="7399606" cy="3039354"/>
          </a:xfrm>
          <a:prstGeom prst="rect">
            <a:avLst/>
          </a:prstGeom>
          <a:noFill/>
          <a:ln w="9525">
            <a:noFill/>
            <a:miter lim="800000"/>
            <a:headEnd/>
            <a:tailEnd/>
          </a:ln>
          <a:effectLst/>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 name="Picture 3"/>
          <p:cNvPicPr>
            <a:picLocks noChangeAspect="1" noChangeArrowheads="1"/>
          </p:cNvPicPr>
          <p:nvPr/>
        </p:nvPicPr>
        <p:blipFill>
          <a:blip r:embed="rId2"/>
          <a:srcRect/>
          <a:stretch>
            <a:fillRect/>
          </a:stretch>
        </p:blipFill>
        <p:spPr bwMode="auto">
          <a:xfrm>
            <a:off x="478302" y="3175341"/>
            <a:ext cx="8595360" cy="3070713"/>
          </a:xfrm>
          <a:prstGeom prst="rect">
            <a:avLst/>
          </a:prstGeom>
          <a:noFill/>
          <a:ln w="9525">
            <a:noFill/>
            <a:miter lim="800000"/>
            <a:headEnd/>
            <a:tailEnd/>
          </a:ln>
          <a:effectLst/>
        </p:spPr>
      </p:pic>
      <p:pic>
        <p:nvPicPr>
          <p:cNvPr id="28674" name="Picture 2"/>
          <p:cNvPicPr>
            <a:picLocks noChangeAspect="1" noChangeArrowheads="1"/>
          </p:cNvPicPr>
          <p:nvPr/>
        </p:nvPicPr>
        <p:blipFill>
          <a:blip r:embed="rId3"/>
          <a:srcRect/>
          <a:stretch>
            <a:fillRect/>
          </a:stretch>
        </p:blipFill>
        <p:spPr bwMode="auto">
          <a:xfrm>
            <a:off x="520505" y="267286"/>
            <a:ext cx="8412480" cy="2614173"/>
          </a:xfrm>
          <a:prstGeom prst="rect">
            <a:avLst/>
          </a:prstGeom>
          <a:noFill/>
          <a:ln w="9525">
            <a:noFill/>
            <a:miter lim="800000"/>
            <a:headEnd/>
            <a:tailEnd/>
          </a:ln>
          <a:effectLst/>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29698" name="Picture 2"/>
          <p:cNvPicPr>
            <a:picLocks noChangeAspect="1" noChangeArrowheads="1"/>
          </p:cNvPicPr>
          <p:nvPr/>
        </p:nvPicPr>
        <p:blipFill>
          <a:blip r:embed="rId2"/>
          <a:srcRect/>
          <a:stretch>
            <a:fillRect/>
          </a:stretch>
        </p:blipFill>
        <p:spPr bwMode="auto">
          <a:xfrm>
            <a:off x="1069145" y="393894"/>
            <a:ext cx="7574793" cy="5725551"/>
          </a:xfrm>
          <a:prstGeom prst="rect">
            <a:avLst/>
          </a:prstGeom>
          <a:noFill/>
          <a:ln w="9525">
            <a:noFill/>
            <a:miter lim="800000"/>
            <a:headEnd/>
            <a:tailEnd/>
          </a:ln>
          <a:effectLst/>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30722" name="Picture 2"/>
          <p:cNvPicPr>
            <a:picLocks noChangeAspect="1" noChangeArrowheads="1"/>
          </p:cNvPicPr>
          <p:nvPr/>
        </p:nvPicPr>
        <p:blipFill>
          <a:blip r:embed="rId2"/>
          <a:srcRect/>
          <a:stretch>
            <a:fillRect/>
          </a:stretch>
        </p:blipFill>
        <p:spPr bwMode="auto">
          <a:xfrm>
            <a:off x="815926" y="436099"/>
            <a:ext cx="8721969" cy="5908430"/>
          </a:xfrm>
          <a:prstGeom prst="rect">
            <a:avLst/>
          </a:prstGeom>
          <a:noFill/>
          <a:ln w="9525">
            <a:noFill/>
            <a:miter lim="800000"/>
            <a:headEnd/>
            <a:tailEnd/>
          </a:ln>
          <a:effectLst/>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31746" name="Picture 2"/>
          <p:cNvPicPr>
            <a:picLocks noChangeAspect="1" noChangeArrowheads="1"/>
          </p:cNvPicPr>
          <p:nvPr/>
        </p:nvPicPr>
        <p:blipFill>
          <a:blip r:embed="rId2"/>
          <a:srcRect/>
          <a:stretch>
            <a:fillRect/>
          </a:stretch>
        </p:blipFill>
        <p:spPr bwMode="auto">
          <a:xfrm>
            <a:off x="647114" y="433021"/>
            <a:ext cx="8961120" cy="2915090"/>
          </a:xfrm>
          <a:prstGeom prst="rect">
            <a:avLst/>
          </a:prstGeom>
          <a:noFill/>
          <a:ln w="9525">
            <a:noFill/>
            <a:miter lim="800000"/>
            <a:headEnd/>
            <a:tailEnd/>
          </a:ln>
          <a:effectLst/>
        </p:spPr>
      </p:pic>
      <p:pic>
        <p:nvPicPr>
          <p:cNvPr id="31747" name="Picture 3"/>
          <p:cNvPicPr>
            <a:picLocks noChangeAspect="1" noChangeArrowheads="1"/>
          </p:cNvPicPr>
          <p:nvPr/>
        </p:nvPicPr>
        <p:blipFill>
          <a:blip r:embed="rId3"/>
          <a:srcRect/>
          <a:stretch>
            <a:fillRect/>
          </a:stretch>
        </p:blipFill>
        <p:spPr bwMode="auto">
          <a:xfrm>
            <a:off x="590843" y="3165231"/>
            <a:ext cx="9073662" cy="3277772"/>
          </a:xfrm>
          <a:prstGeom prst="rect">
            <a:avLst/>
          </a:prstGeom>
          <a:noFill/>
          <a:ln w="9525">
            <a:noFill/>
            <a:miter lim="800000"/>
            <a:headEnd/>
            <a:tailEnd/>
          </a:ln>
          <a:effectLst/>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32770" name="Picture 2"/>
          <p:cNvPicPr>
            <a:picLocks noChangeAspect="1" noChangeArrowheads="1"/>
          </p:cNvPicPr>
          <p:nvPr/>
        </p:nvPicPr>
        <p:blipFill>
          <a:blip r:embed="rId2"/>
          <a:srcRect/>
          <a:stretch>
            <a:fillRect/>
          </a:stretch>
        </p:blipFill>
        <p:spPr bwMode="auto">
          <a:xfrm>
            <a:off x="590843" y="633046"/>
            <a:ext cx="8210257" cy="5416062"/>
          </a:xfrm>
          <a:prstGeom prst="rect">
            <a:avLst/>
          </a:prstGeom>
          <a:noFill/>
          <a:ln w="9525">
            <a:noFill/>
            <a:miter lim="800000"/>
            <a:headEnd/>
            <a:tailEnd/>
          </a:ln>
          <a:effectLst/>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33794" name="Picture 2"/>
          <p:cNvPicPr>
            <a:picLocks noChangeAspect="1" noChangeArrowheads="1"/>
          </p:cNvPicPr>
          <p:nvPr/>
        </p:nvPicPr>
        <p:blipFill>
          <a:blip r:embed="rId2"/>
          <a:srcRect/>
          <a:stretch>
            <a:fillRect/>
          </a:stretch>
        </p:blipFill>
        <p:spPr bwMode="auto">
          <a:xfrm>
            <a:off x="886264" y="476177"/>
            <a:ext cx="8088923" cy="1465165"/>
          </a:xfrm>
          <a:prstGeom prst="rect">
            <a:avLst/>
          </a:prstGeom>
          <a:noFill/>
          <a:ln w="9525">
            <a:noFill/>
            <a:miter lim="800000"/>
            <a:headEnd/>
            <a:tailEnd/>
          </a:ln>
          <a:effectLst/>
        </p:spPr>
      </p:pic>
      <p:pic>
        <p:nvPicPr>
          <p:cNvPr id="33795" name="Picture 3"/>
          <p:cNvPicPr>
            <a:picLocks noChangeAspect="1" noChangeArrowheads="1"/>
          </p:cNvPicPr>
          <p:nvPr/>
        </p:nvPicPr>
        <p:blipFill>
          <a:blip r:embed="rId3"/>
          <a:srcRect/>
          <a:stretch>
            <a:fillRect/>
          </a:stretch>
        </p:blipFill>
        <p:spPr bwMode="auto">
          <a:xfrm>
            <a:off x="478302" y="2447779"/>
            <a:ext cx="8947051" cy="3559126"/>
          </a:xfrm>
          <a:prstGeom prst="rect">
            <a:avLst/>
          </a:prstGeom>
          <a:noFill/>
          <a:ln w="9525">
            <a:noFill/>
            <a:miter lim="800000"/>
            <a:headEnd/>
            <a:tailEnd/>
          </a:ln>
          <a:effectLst/>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34818" name="Picture 2"/>
          <p:cNvPicPr>
            <a:picLocks noChangeAspect="1" noChangeArrowheads="1"/>
          </p:cNvPicPr>
          <p:nvPr/>
        </p:nvPicPr>
        <p:blipFill>
          <a:blip r:embed="rId2"/>
          <a:srcRect/>
          <a:stretch>
            <a:fillRect/>
          </a:stretch>
        </p:blipFill>
        <p:spPr bwMode="auto">
          <a:xfrm>
            <a:off x="1209823" y="379828"/>
            <a:ext cx="7548416" cy="5478047"/>
          </a:xfrm>
          <a:prstGeom prst="rect">
            <a:avLst/>
          </a:prstGeom>
          <a:noFill/>
          <a:ln w="9525">
            <a:noFill/>
            <a:miter lim="800000"/>
            <a:headEnd/>
            <a:tailEnd/>
          </a:ln>
          <a:effectLst/>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35842" name="Picture 2"/>
          <p:cNvPicPr>
            <a:picLocks noChangeAspect="1" noChangeArrowheads="1"/>
          </p:cNvPicPr>
          <p:nvPr/>
        </p:nvPicPr>
        <p:blipFill>
          <a:blip r:embed="rId2"/>
          <a:srcRect/>
          <a:stretch>
            <a:fillRect/>
          </a:stretch>
        </p:blipFill>
        <p:spPr bwMode="auto">
          <a:xfrm>
            <a:off x="422032" y="309489"/>
            <a:ext cx="8187396" cy="5602093"/>
          </a:xfrm>
          <a:prstGeom prst="rect">
            <a:avLst/>
          </a:prstGeom>
          <a:noFill/>
          <a:ln w="9525">
            <a:noFill/>
            <a:miter lim="800000"/>
            <a:headEnd/>
            <a:tailEnd/>
          </a:ln>
          <a:effectLst/>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36866" name="Picture 2"/>
          <p:cNvPicPr>
            <a:picLocks noChangeAspect="1" noChangeArrowheads="1"/>
          </p:cNvPicPr>
          <p:nvPr/>
        </p:nvPicPr>
        <p:blipFill>
          <a:blip r:embed="rId2"/>
          <a:srcRect/>
          <a:stretch>
            <a:fillRect/>
          </a:stretch>
        </p:blipFill>
        <p:spPr bwMode="auto">
          <a:xfrm>
            <a:off x="379828" y="393895"/>
            <a:ext cx="8130321" cy="5725551"/>
          </a:xfrm>
          <a:prstGeom prst="rect">
            <a:avLst/>
          </a:prstGeom>
          <a:noFill/>
          <a:ln w="9525">
            <a:noFill/>
            <a:miter lim="800000"/>
            <a:headEnd/>
            <a:tailEnd/>
          </a:ln>
          <a:effectLst/>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a:xfrm>
            <a:off x="677334" y="1716259"/>
            <a:ext cx="8596668" cy="4325104"/>
          </a:xfrm>
        </p:spPr>
        <p:txBody>
          <a:bodyPr/>
          <a:lstStyle/>
          <a:p>
            <a:endParaRPr lang="en-US" dirty="0"/>
          </a:p>
        </p:txBody>
      </p:sp>
      <p:sp>
        <p:nvSpPr>
          <p:cNvPr id="4" name="Rounded Rectangular Callout 3"/>
          <p:cNvSpPr/>
          <p:nvPr/>
        </p:nvSpPr>
        <p:spPr>
          <a:xfrm>
            <a:off x="2336800" y="1981200"/>
            <a:ext cx="6502400" cy="1905000"/>
          </a:xfrm>
          <a:prstGeom prst="wedgeRoundRectCallou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2800" b="1" dirty="0" smtClean="0">
                <a:solidFill>
                  <a:schemeClr val="tx1"/>
                </a:solidFill>
                <a:cs typeface="B Zar" pitchFamily="2" charset="-78"/>
              </a:rPr>
              <a:t>گزارش عملکرد نظام مراقبت مرگ مادری 1403</a:t>
            </a:r>
            <a:endParaRPr lang="en-US" sz="2800" b="1" dirty="0">
              <a:solidFill>
                <a:schemeClr val="tx1"/>
              </a:solidFill>
              <a:cs typeface="B Zar" pitchFamily="2" charset="-78"/>
            </a:endParaRPr>
          </a:p>
        </p:txBody>
      </p:sp>
    </p:spTree>
    <p:extLst>
      <p:ext uri="{BB962C8B-B14F-4D97-AF65-F5344CB8AC3E}">
        <p14:creationId xmlns="" xmlns:p14="http://schemas.microsoft.com/office/powerpoint/2010/main" val="103156280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37890" name="Picture 2"/>
          <p:cNvPicPr>
            <a:picLocks noChangeAspect="1" noChangeArrowheads="1"/>
          </p:cNvPicPr>
          <p:nvPr/>
        </p:nvPicPr>
        <p:blipFill>
          <a:blip r:embed="rId2"/>
          <a:srcRect/>
          <a:stretch>
            <a:fillRect/>
          </a:stretch>
        </p:blipFill>
        <p:spPr bwMode="auto">
          <a:xfrm>
            <a:off x="647113" y="1533378"/>
            <a:ext cx="8215533" cy="3750651"/>
          </a:xfrm>
          <a:prstGeom prst="rect">
            <a:avLst/>
          </a:prstGeom>
          <a:noFill/>
          <a:ln w="9525">
            <a:noFill/>
            <a:miter lim="800000"/>
            <a:headEnd/>
            <a:tailEnd/>
          </a:ln>
          <a:effectLst/>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38914" name="Picture 2"/>
          <p:cNvPicPr>
            <a:picLocks noChangeAspect="1" noChangeArrowheads="1"/>
          </p:cNvPicPr>
          <p:nvPr/>
        </p:nvPicPr>
        <p:blipFill>
          <a:blip r:embed="rId2"/>
          <a:srcRect/>
          <a:stretch>
            <a:fillRect/>
          </a:stretch>
        </p:blipFill>
        <p:spPr bwMode="auto">
          <a:xfrm>
            <a:off x="422032" y="1083211"/>
            <a:ext cx="8729663" cy="4600135"/>
          </a:xfrm>
          <a:prstGeom prst="rect">
            <a:avLst/>
          </a:prstGeom>
          <a:noFill/>
          <a:ln w="9525">
            <a:noFill/>
            <a:miter lim="800000"/>
            <a:headEnd/>
            <a:tailEnd/>
          </a:ln>
          <a:effectLst/>
        </p:spPr>
      </p:pic>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39938" name="Picture 2"/>
          <p:cNvPicPr>
            <a:picLocks noChangeAspect="1" noChangeArrowheads="1"/>
          </p:cNvPicPr>
          <p:nvPr/>
        </p:nvPicPr>
        <p:blipFill>
          <a:blip r:embed="rId2"/>
          <a:srcRect/>
          <a:stretch>
            <a:fillRect/>
          </a:stretch>
        </p:blipFill>
        <p:spPr bwMode="auto">
          <a:xfrm>
            <a:off x="562709" y="365760"/>
            <a:ext cx="8824180" cy="5315903"/>
          </a:xfrm>
          <a:prstGeom prst="rect">
            <a:avLst/>
          </a:prstGeom>
          <a:noFill/>
          <a:ln w="9525">
            <a:noFill/>
            <a:miter lim="800000"/>
            <a:headEnd/>
            <a:tailEnd/>
          </a:ln>
          <a:effectLst/>
        </p:spPr>
      </p:pic>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0962" name="Picture 2"/>
          <p:cNvPicPr>
            <a:picLocks noChangeAspect="1" noChangeArrowheads="1"/>
          </p:cNvPicPr>
          <p:nvPr/>
        </p:nvPicPr>
        <p:blipFill>
          <a:blip r:embed="rId2"/>
          <a:srcRect/>
          <a:stretch>
            <a:fillRect/>
          </a:stretch>
        </p:blipFill>
        <p:spPr bwMode="auto">
          <a:xfrm>
            <a:off x="618978" y="257175"/>
            <a:ext cx="8777436" cy="6343650"/>
          </a:xfrm>
          <a:prstGeom prst="rect">
            <a:avLst/>
          </a:prstGeom>
          <a:noFill/>
          <a:ln w="9525">
            <a:noFill/>
            <a:miter lim="800000"/>
            <a:headEnd/>
            <a:tailEnd/>
          </a:ln>
          <a:effectLst/>
        </p:spPr>
      </p:pic>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1986" name="Picture 2"/>
          <p:cNvPicPr>
            <a:picLocks noChangeAspect="1" noChangeArrowheads="1"/>
          </p:cNvPicPr>
          <p:nvPr/>
        </p:nvPicPr>
        <p:blipFill>
          <a:blip r:embed="rId2"/>
          <a:srcRect/>
          <a:stretch>
            <a:fillRect/>
          </a:stretch>
        </p:blipFill>
        <p:spPr bwMode="auto">
          <a:xfrm>
            <a:off x="998807" y="464234"/>
            <a:ext cx="7949932" cy="5231716"/>
          </a:xfrm>
          <a:prstGeom prst="rect">
            <a:avLst/>
          </a:prstGeom>
          <a:noFill/>
          <a:ln w="9525">
            <a:noFill/>
            <a:miter lim="800000"/>
            <a:headEnd/>
            <a:tailEnd/>
          </a:ln>
          <a:effectLst/>
        </p:spPr>
      </p:pic>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3010" name="Picture 2"/>
          <p:cNvPicPr>
            <a:picLocks noChangeAspect="1" noChangeArrowheads="1"/>
          </p:cNvPicPr>
          <p:nvPr/>
        </p:nvPicPr>
        <p:blipFill>
          <a:blip r:embed="rId2"/>
          <a:srcRect/>
          <a:stretch>
            <a:fillRect/>
          </a:stretch>
        </p:blipFill>
        <p:spPr bwMode="auto">
          <a:xfrm>
            <a:off x="1069144" y="1097280"/>
            <a:ext cx="7807569" cy="3770141"/>
          </a:xfrm>
          <a:prstGeom prst="rect">
            <a:avLst/>
          </a:prstGeom>
          <a:noFill/>
          <a:ln w="9525">
            <a:noFill/>
            <a:miter lim="800000"/>
            <a:headEnd/>
            <a:tailEnd/>
          </a:ln>
          <a:effectLst/>
        </p:spPr>
      </p:pic>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5122" name="Picture 2"/>
          <p:cNvPicPr>
            <a:picLocks noChangeAspect="1" noChangeArrowheads="1"/>
          </p:cNvPicPr>
          <p:nvPr/>
        </p:nvPicPr>
        <p:blipFill>
          <a:blip r:embed="rId2"/>
          <a:srcRect/>
          <a:stretch>
            <a:fillRect/>
          </a:stretch>
        </p:blipFill>
        <p:spPr bwMode="auto">
          <a:xfrm>
            <a:off x="562708" y="267286"/>
            <a:ext cx="8778240" cy="5966827"/>
          </a:xfrm>
          <a:prstGeom prst="rect">
            <a:avLst/>
          </a:prstGeom>
          <a:noFill/>
          <a:ln w="9525">
            <a:noFill/>
            <a:miter lim="800000"/>
            <a:headEnd/>
            <a:tailEnd/>
          </a:ln>
          <a:effectLst/>
        </p:spPr>
      </p:pic>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6146" name="Picture 2"/>
          <p:cNvPicPr>
            <a:picLocks noChangeAspect="1" noChangeArrowheads="1"/>
          </p:cNvPicPr>
          <p:nvPr/>
        </p:nvPicPr>
        <p:blipFill>
          <a:blip r:embed="rId2"/>
          <a:srcRect/>
          <a:stretch>
            <a:fillRect/>
          </a:stretch>
        </p:blipFill>
        <p:spPr bwMode="auto">
          <a:xfrm>
            <a:off x="450166" y="534572"/>
            <a:ext cx="8684309" cy="5387926"/>
          </a:xfrm>
          <a:prstGeom prst="rect">
            <a:avLst/>
          </a:prstGeom>
          <a:noFill/>
          <a:ln w="9525">
            <a:noFill/>
            <a:miter lim="800000"/>
            <a:headEnd/>
            <a:tailEnd/>
          </a:ln>
          <a:effectLst/>
        </p:spPr>
      </p:pic>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7170" name="Picture 2"/>
          <p:cNvPicPr>
            <a:picLocks noChangeAspect="1" noChangeArrowheads="1"/>
          </p:cNvPicPr>
          <p:nvPr/>
        </p:nvPicPr>
        <p:blipFill>
          <a:blip r:embed="rId2"/>
          <a:srcRect/>
          <a:stretch>
            <a:fillRect/>
          </a:stretch>
        </p:blipFill>
        <p:spPr bwMode="auto">
          <a:xfrm>
            <a:off x="604911" y="281353"/>
            <a:ext cx="7821637" cy="5162843"/>
          </a:xfrm>
          <a:prstGeom prst="rect">
            <a:avLst/>
          </a:prstGeom>
          <a:noFill/>
          <a:ln w="9525">
            <a:noFill/>
            <a:miter lim="800000"/>
            <a:headEnd/>
            <a:tailEnd/>
          </a:ln>
          <a:effectLst/>
        </p:spPr>
      </p:pic>
      <p:pic>
        <p:nvPicPr>
          <p:cNvPr id="5" name="Picture 2"/>
          <p:cNvPicPr>
            <a:picLocks noChangeAspect="1" noChangeArrowheads="1"/>
          </p:cNvPicPr>
          <p:nvPr/>
        </p:nvPicPr>
        <p:blipFill>
          <a:blip r:embed="rId3"/>
          <a:srcRect/>
          <a:stretch>
            <a:fillRect/>
          </a:stretch>
        </p:blipFill>
        <p:spPr bwMode="auto">
          <a:xfrm>
            <a:off x="633045" y="5513216"/>
            <a:ext cx="8665699" cy="1154870"/>
          </a:xfrm>
          <a:prstGeom prst="rect">
            <a:avLst/>
          </a:prstGeom>
          <a:noFill/>
          <a:ln w="9525">
            <a:noFill/>
            <a:miter lim="800000"/>
            <a:headEnd/>
            <a:tailEnd/>
          </a:ln>
          <a:effectLst/>
        </p:spPr>
      </p:pic>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 name="Picture 3"/>
          <p:cNvPicPr>
            <a:picLocks noChangeAspect="1" noChangeArrowheads="1"/>
          </p:cNvPicPr>
          <p:nvPr/>
        </p:nvPicPr>
        <p:blipFill>
          <a:blip r:embed="rId2"/>
          <a:srcRect/>
          <a:stretch>
            <a:fillRect/>
          </a:stretch>
        </p:blipFill>
        <p:spPr bwMode="auto">
          <a:xfrm>
            <a:off x="576775" y="464234"/>
            <a:ext cx="8764173" cy="5813474"/>
          </a:xfrm>
          <a:prstGeom prst="rect">
            <a:avLst/>
          </a:prstGeom>
          <a:noFill/>
          <a:ln w="9525">
            <a:noFill/>
            <a:miter lim="800000"/>
            <a:headEnd/>
            <a:tailEnd/>
          </a:ln>
          <a:effectLst/>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rtl="1"/>
            <a:r>
              <a:rPr lang="fa-IR" sz="3000" b="1" dirty="0" smtClean="0">
                <a:cs typeface="B Titr" pitchFamily="2" charset="-78"/>
              </a:rPr>
              <a:t>مرگ و مير مادران</a:t>
            </a:r>
            <a:r>
              <a:rPr lang="en-US" sz="3000" b="1" dirty="0" smtClean="0"/>
              <a:t>(M.M.R)</a:t>
            </a:r>
            <a:endParaRPr lang="en-US" sz="3000" dirty="0" smtClean="0">
              <a:cs typeface="B Titr" pitchFamily="2" charset="-78"/>
            </a:endParaRPr>
          </a:p>
        </p:txBody>
      </p:sp>
      <p:sp>
        <p:nvSpPr>
          <p:cNvPr id="3" name="Content Placeholder 2"/>
          <p:cNvSpPr>
            <a:spLocks noGrp="1"/>
          </p:cNvSpPr>
          <p:nvPr>
            <p:ph idx="1"/>
          </p:nvPr>
        </p:nvSpPr>
        <p:spPr/>
        <p:txBody>
          <a:bodyPr/>
          <a:lstStyle/>
          <a:p>
            <a:pPr algn="justLow" rtl="1"/>
            <a:endParaRPr lang="fa-IR" sz="2400" dirty="0" smtClean="0">
              <a:cs typeface="B Nazanin" pitchFamily="2" charset="-78"/>
            </a:endParaRPr>
          </a:p>
          <a:p>
            <a:pPr algn="justLow" rtl="1"/>
            <a:r>
              <a:rPr lang="fa-IR" sz="2400" dirty="0" smtClean="0">
                <a:cs typeface="B Nazanin" pitchFamily="2" charset="-78"/>
              </a:rPr>
              <a:t>مرگ  مادر در خلال حاملگي، زايمان يا در طي 42 روز بعد از خاتمه حاملگي</a:t>
            </a:r>
            <a:r>
              <a:rPr lang="en-US" sz="2400" dirty="0" smtClean="0">
                <a:cs typeface="B Nazanin" pitchFamily="2" charset="-78"/>
              </a:rPr>
              <a:t> </a:t>
            </a:r>
            <a:r>
              <a:rPr lang="fa-IR" sz="2400" dirty="0" smtClean="0">
                <a:cs typeface="B Nazanin" pitchFamily="2" charset="-78"/>
              </a:rPr>
              <a:t>صرف نظر از طول </a:t>
            </a:r>
            <a:r>
              <a:rPr lang="fa-IR" sz="2400" dirty="0" smtClean="0">
                <a:solidFill>
                  <a:srgbClr val="FF0000"/>
                </a:solidFill>
                <a:cs typeface="B Nazanin" pitchFamily="2" charset="-78"/>
              </a:rPr>
              <a:t>مدت حاملگي </a:t>
            </a:r>
            <a:r>
              <a:rPr lang="fa-IR" sz="2400" dirty="0" smtClean="0">
                <a:cs typeface="B Nazanin" pitchFamily="2" charset="-78"/>
              </a:rPr>
              <a:t>يا </a:t>
            </a:r>
            <a:r>
              <a:rPr lang="fa-IR" sz="2400" dirty="0" smtClean="0">
                <a:solidFill>
                  <a:srgbClr val="FF0000"/>
                </a:solidFill>
                <a:cs typeface="B Nazanin" pitchFamily="2" charset="-78"/>
              </a:rPr>
              <a:t>محل</a:t>
            </a:r>
            <a:r>
              <a:rPr lang="fa-IR" sz="2400" dirty="0" smtClean="0">
                <a:cs typeface="B Nazanin" pitchFamily="2" charset="-78"/>
              </a:rPr>
              <a:t> حاملگي و با هر علتي مربوط به حاملگي يا تشديدشده در اثر آن يا در اثر مداخلات</a:t>
            </a:r>
            <a:r>
              <a:rPr lang="en-US" sz="2400" dirty="0" smtClean="0">
                <a:cs typeface="B Nazanin" pitchFamily="2" charset="-78"/>
              </a:rPr>
              <a:t> </a:t>
            </a:r>
            <a:r>
              <a:rPr lang="fa-IR" sz="2400" dirty="0" smtClean="0">
                <a:cs typeface="B Nazanin" pitchFamily="2" charset="-78"/>
              </a:rPr>
              <a:t> مربوط به آن، ولي </a:t>
            </a:r>
            <a:r>
              <a:rPr lang="fa-IR" sz="2400" dirty="0" smtClean="0">
                <a:solidFill>
                  <a:srgbClr val="FF0000"/>
                </a:solidFill>
                <a:cs typeface="B Nazanin" pitchFamily="2" charset="-78"/>
              </a:rPr>
              <a:t>نه در اثر حوادث</a:t>
            </a:r>
            <a:endParaRPr lang="en-US" sz="2400" dirty="0" smtClean="0">
              <a:solidFill>
                <a:srgbClr val="FF0000"/>
              </a:solidFill>
              <a:cs typeface="B Nazanin" pitchFamily="2" charset="-78"/>
            </a:endParaRPr>
          </a:p>
        </p:txBody>
      </p:sp>
      <p:sp>
        <p:nvSpPr>
          <p:cNvPr id="4" name="Slide Number Placeholder 3"/>
          <p:cNvSpPr>
            <a:spLocks noGrp="1"/>
          </p:cNvSpPr>
          <p:nvPr>
            <p:ph type="sldNum" sz="quarter" idx="12"/>
          </p:nvPr>
        </p:nvSpPr>
        <p:spPr/>
        <p:txBody>
          <a:bodyPr/>
          <a:lstStyle/>
          <a:p>
            <a:pPr>
              <a:defRPr/>
            </a:pPr>
            <a:fld id="{291E82CC-A5F3-40FD-BF71-14129ACAAC26}" type="slidenum">
              <a:rPr lang="en-US"/>
              <a:pPr>
                <a:defRPr/>
              </a:pPr>
              <a:t>4</a:t>
            </a:fld>
            <a:endParaRPr lang="en-US" dirty="0"/>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ipe(down)">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9218" name="Picture 2"/>
          <p:cNvPicPr>
            <a:picLocks noChangeAspect="1" noChangeArrowheads="1"/>
          </p:cNvPicPr>
          <p:nvPr/>
        </p:nvPicPr>
        <p:blipFill>
          <a:blip r:embed="rId2"/>
          <a:srcRect/>
          <a:stretch>
            <a:fillRect/>
          </a:stretch>
        </p:blipFill>
        <p:spPr bwMode="auto">
          <a:xfrm>
            <a:off x="675249" y="281353"/>
            <a:ext cx="8314005" cy="5978769"/>
          </a:xfrm>
          <a:prstGeom prst="rect">
            <a:avLst/>
          </a:prstGeom>
          <a:noFill/>
          <a:ln w="9525">
            <a:noFill/>
            <a:miter lim="800000"/>
            <a:headEnd/>
            <a:tailEnd/>
          </a:ln>
          <a:effectLst/>
        </p:spPr>
      </p:pic>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dirty="0"/>
          </a:p>
        </p:txBody>
      </p:sp>
      <p:graphicFrame>
        <p:nvGraphicFramePr>
          <p:cNvPr id="6" name="Chart 5"/>
          <p:cNvGraphicFramePr>
            <a:graphicFrameLocks/>
          </p:cNvGraphicFramePr>
          <p:nvPr>
            <p:extLst>
              <p:ext uri="{D42A27DB-BD31-4B8C-83A1-F6EECF244321}">
                <p14:modId xmlns="" xmlns:p14="http://schemas.microsoft.com/office/powerpoint/2010/main" val="1768868893"/>
              </p:ext>
            </p:extLst>
          </p:nvPr>
        </p:nvGraphicFramePr>
        <p:xfrm>
          <a:off x="253093" y="609600"/>
          <a:ext cx="9217478" cy="5774871"/>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 xmlns:p14="http://schemas.microsoft.com/office/powerpoint/2010/main" val="2044454403"/>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7911495" cy="1320800"/>
          </a:xfrm>
        </p:spPr>
        <p:txBody>
          <a:bodyPr>
            <a:normAutofit/>
          </a:bodyPr>
          <a:lstStyle/>
          <a:p>
            <a:pPr algn="ctr"/>
            <a:r>
              <a:rPr lang="fa-IR" sz="2400" b="1" dirty="0">
                <a:cs typeface="B Nazanin" pitchFamily="2" charset="-78"/>
              </a:rPr>
              <a:t>تعداد مرگ های مادری به تفکیک </a:t>
            </a:r>
            <a:r>
              <a:rPr lang="fa-IR" sz="2400" b="1" dirty="0" smtClean="0">
                <a:cs typeface="B Nazanin" pitchFamily="2" charset="-78"/>
              </a:rPr>
              <a:t>شهرستان در 10 سال گذشته</a:t>
            </a:r>
            <a:endParaRPr lang="en-US" sz="2400" dirty="0"/>
          </a:p>
        </p:txBody>
      </p:sp>
      <p:graphicFrame>
        <p:nvGraphicFramePr>
          <p:cNvPr id="6" name="Content Placeholder 5"/>
          <p:cNvGraphicFramePr>
            <a:graphicFrameLocks noGrp="1"/>
          </p:cNvGraphicFramePr>
          <p:nvPr>
            <p:ph idx="1"/>
            <p:extLst>
              <p:ext uri="{D42A27DB-BD31-4B8C-83A1-F6EECF244321}">
                <p14:modId xmlns="" xmlns:p14="http://schemas.microsoft.com/office/powerpoint/2010/main" val="2698393602"/>
              </p:ext>
            </p:extLst>
          </p:nvPr>
        </p:nvGraphicFramePr>
        <p:xfrm>
          <a:off x="293916" y="1270001"/>
          <a:ext cx="8487622" cy="5160915"/>
        </p:xfrm>
        <a:graphic>
          <a:graphicData uri="http://schemas.openxmlformats.org/drawingml/2006/table">
            <a:tbl>
              <a:tblPr>
                <a:tableStyleId>{5C22544A-7EE6-4342-B048-85BDC9FD1C3A}</a:tableStyleId>
              </a:tblPr>
              <a:tblGrid>
                <a:gridCol w="664553">
                  <a:extLst>
                    <a:ext uri="{9D8B030D-6E8A-4147-A177-3AD203B41FA5}">
                      <a16:colId xmlns="" xmlns:a16="http://schemas.microsoft.com/office/drawing/2014/main" val="3522618088"/>
                    </a:ext>
                  </a:extLst>
                </a:gridCol>
                <a:gridCol w="664553">
                  <a:extLst>
                    <a:ext uri="{9D8B030D-6E8A-4147-A177-3AD203B41FA5}">
                      <a16:colId xmlns="" xmlns:a16="http://schemas.microsoft.com/office/drawing/2014/main" val="3695682370"/>
                    </a:ext>
                  </a:extLst>
                </a:gridCol>
                <a:gridCol w="664553">
                  <a:extLst>
                    <a:ext uri="{9D8B030D-6E8A-4147-A177-3AD203B41FA5}">
                      <a16:colId xmlns="" xmlns:a16="http://schemas.microsoft.com/office/drawing/2014/main" val="3163847185"/>
                    </a:ext>
                  </a:extLst>
                </a:gridCol>
                <a:gridCol w="664553">
                  <a:extLst>
                    <a:ext uri="{9D8B030D-6E8A-4147-A177-3AD203B41FA5}">
                      <a16:colId xmlns="" xmlns:a16="http://schemas.microsoft.com/office/drawing/2014/main" val="4165006424"/>
                    </a:ext>
                  </a:extLst>
                </a:gridCol>
                <a:gridCol w="664553">
                  <a:extLst>
                    <a:ext uri="{9D8B030D-6E8A-4147-A177-3AD203B41FA5}">
                      <a16:colId xmlns="" xmlns:a16="http://schemas.microsoft.com/office/drawing/2014/main" val="2810893870"/>
                    </a:ext>
                  </a:extLst>
                </a:gridCol>
                <a:gridCol w="664553">
                  <a:extLst>
                    <a:ext uri="{9D8B030D-6E8A-4147-A177-3AD203B41FA5}">
                      <a16:colId xmlns="" xmlns:a16="http://schemas.microsoft.com/office/drawing/2014/main" val="2649098322"/>
                    </a:ext>
                  </a:extLst>
                </a:gridCol>
                <a:gridCol w="664553">
                  <a:extLst>
                    <a:ext uri="{9D8B030D-6E8A-4147-A177-3AD203B41FA5}">
                      <a16:colId xmlns="" xmlns:a16="http://schemas.microsoft.com/office/drawing/2014/main" val="3441834959"/>
                    </a:ext>
                  </a:extLst>
                </a:gridCol>
                <a:gridCol w="664553">
                  <a:extLst>
                    <a:ext uri="{9D8B030D-6E8A-4147-A177-3AD203B41FA5}">
                      <a16:colId xmlns="" xmlns:a16="http://schemas.microsoft.com/office/drawing/2014/main" val="2377183561"/>
                    </a:ext>
                  </a:extLst>
                </a:gridCol>
                <a:gridCol w="699529">
                  <a:extLst>
                    <a:ext uri="{9D8B030D-6E8A-4147-A177-3AD203B41FA5}">
                      <a16:colId xmlns="" xmlns:a16="http://schemas.microsoft.com/office/drawing/2014/main" val="783585551"/>
                    </a:ext>
                  </a:extLst>
                </a:gridCol>
                <a:gridCol w="699529">
                  <a:extLst>
                    <a:ext uri="{9D8B030D-6E8A-4147-A177-3AD203B41FA5}">
                      <a16:colId xmlns="" xmlns:a16="http://schemas.microsoft.com/office/drawing/2014/main" val="2985918163"/>
                    </a:ext>
                  </a:extLst>
                </a:gridCol>
                <a:gridCol w="699529">
                  <a:extLst>
                    <a:ext uri="{9D8B030D-6E8A-4147-A177-3AD203B41FA5}">
                      <a16:colId xmlns="" xmlns:a16="http://schemas.microsoft.com/office/drawing/2014/main" val="3045049060"/>
                    </a:ext>
                  </a:extLst>
                </a:gridCol>
                <a:gridCol w="1072611">
                  <a:extLst>
                    <a:ext uri="{9D8B030D-6E8A-4147-A177-3AD203B41FA5}">
                      <a16:colId xmlns="" xmlns:a16="http://schemas.microsoft.com/office/drawing/2014/main" val="3243109958"/>
                    </a:ext>
                  </a:extLst>
                </a:gridCol>
              </a:tblGrid>
              <a:tr h="313327">
                <a:tc>
                  <a:txBody>
                    <a:bodyPr/>
                    <a:lstStyle/>
                    <a:p>
                      <a:pPr marL="0" marR="0" algn="ctr">
                        <a:lnSpc>
                          <a:spcPct val="107000"/>
                        </a:lnSpc>
                        <a:spcBef>
                          <a:spcPts val="0"/>
                        </a:spcBef>
                        <a:spcAft>
                          <a:spcPts val="800"/>
                        </a:spcAft>
                      </a:pPr>
                      <a:r>
                        <a:rPr lang="en-US" sz="1400" b="1" dirty="0">
                          <a:effectLst/>
                          <a:cs typeface="B Nazanin" pitchFamily="2" charset="-78"/>
                        </a:rPr>
                        <a:t> </a:t>
                      </a:r>
                      <a:endParaRPr lang="en-US" sz="1400" b="1" dirty="0">
                        <a:effectLst/>
                        <a:latin typeface="Calibri" panose="020F0502020204030204" pitchFamily="34" charset="0"/>
                        <a:ea typeface="Calibri" panose="020F0502020204030204" pitchFamily="34" charset="0"/>
                        <a:cs typeface="B Nazanin" pitchFamily="2" charset="-78"/>
                      </a:endParaRPr>
                    </a:p>
                  </a:txBody>
                  <a:tcPr marL="7954" marR="7954" marT="7954" marB="0" anchor="b"/>
                </a:tc>
                <a:tc>
                  <a:txBody>
                    <a:bodyPr/>
                    <a:lstStyle/>
                    <a:p>
                      <a:pPr marL="0" marR="0" algn="ctr">
                        <a:lnSpc>
                          <a:spcPct val="107000"/>
                        </a:lnSpc>
                        <a:spcBef>
                          <a:spcPts val="0"/>
                        </a:spcBef>
                        <a:spcAft>
                          <a:spcPts val="800"/>
                        </a:spcAft>
                      </a:pPr>
                      <a:r>
                        <a:rPr lang="en-US" sz="1400" b="1">
                          <a:effectLst/>
                          <a:cs typeface="B Nazanin" pitchFamily="2" charset="-78"/>
                        </a:rPr>
                        <a:t>95</a:t>
                      </a:r>
                      <a:endParaRPr lang="en-US" sz="1400" b="1">
                        <a:effectLst/>
                        <a:latin typeface="Calibri" panose="020F0502020204030204" pitchFamily="34" charset="0"/>
                        <a:ea typeface="Calibri" panose="020F0502020204030204" pitchFamily="34" charset="0"/>
                        <a:cs typeface="B Nazanin" pitchFamily="2" charset="-78"/>
                      </a:endParaRPr>
                    </a:p>
                  </a:txBody>
                  <a:tcPr marL="7954" marR="7954" marT="7954" marB="0" anchor="b"/>
                </a:tc>
                <a:tc>
                  <a:txBody>
                    <a:bodyPr/>
                    <a:lstStyle/>
                    <a:p>
                      <a:pPr marL="0" marR="0" algn="ctr">
                        <a:lnSpc>
                          <a:spcPct val="107000"/>
                        </a:lnSpc>
                        <a:spcBef>
                          <a:spcPts val="0"/>
                        </a:spcBef>
                        <a:spcAft>
                          <a:spcPts val="800"/>
                        </a:spcAft>
                      </a:pPr>
                      <a:r>
                        <a:rPr lang="en-US" sz="1400" b="1">
                          <a:effectLst/>
                          <a:cs typeface="B Nazanin" pitchFamily="2" charset="-78"/>
                        </a:rPr>
                        <a:t>96</a:t>
                      </a:r>
                      <a:endParaRPr lang="en-US" sz="1400" b="1">
                        <a:effectLst/>
                        <a:latin typeface="Calibri" panose="020F0502020204030204" pitchFamily="34" charset="0"/>
                        <a:ea typeface="Calibri" panose="020F0502020204030204" pitchFamily="34" charset="0"/>
                        <a:cs typeface="B Nazanin" pitchFamily="2" charset="-78"/>
                      </a:endParaRPr>
                    </a:p>
                  </a:txBody>
                  <a:tcPr marL="7954" marR="7954" marT="7954" marB="0" anchor="b"/>
                </a:tc>
                <a:tc>
                  <a:txBody>
                    <a:bodyPr/>
                    <a:lstStyle/>
                    <a:p>
                      <a:pPr marL="0" marR="0" algn="ctr">
                        <a:lnSpc>
                          <a:spcPct val="107000"/>
                        </a:lnSpc>
                        <a:spcBef>
                          <a:spcPts val="0"/>
                        </a:spcBef>
                        <a:spcAft>
                          <a:spcPts val="800"/>
                        </a:spcAft>
                      </a:pPr>
                      <a:r>
                        <a:rPr lang="en-US" sz="1400" b="1">
                          <a:effectLst/>
                          <a:cs typeface="B Nazanin" pitchFamily="2" charset="-78"/>
                        </a:rPr>
                        <a:t>97</a:t>
                      </a:r>
                      <a:endParaRPr lang="en-US" sz="1400" b="1">
                        <a:effectLst/>
                        <a:latin typeface="Calibri" panose="020F0502020204030204" pitchFamily="34" charset="0"/>
                        <a:ea typeface="Calibri" panose="020F0502020204030204" pitchFamily="34" charset="0"/>
                        <a:cs typeface="B Nazanin" pitchFamily="2" charset="-78"/>
                      </a:endParaRPr>
                    </a:p>
                  </a:txBody>
                  <a:tcPr marL="7954" marR="7954" marT="7954" marB="0" anchor="b"/>
                </a:tc>
                <a:tc>
                  <a:txBody>
                    <a:bodyPr/>
                    <a:lstStyle/>
                    <a:p>
                      <a:pPr marL="0" marR="0" algn="ctr">
                        <a:lnSpc>
                          <a:spcPct val="107000"/>
                        </a:lnSpc>
                        <a:spcBef>
                          <a:spcPts val="0"/>
                        </a:spcBef>
                        <a:spcAft>
                          <a:spcPts val="800"/>
                        </a:spcAft>
                      </a:pPr>
                      <a:r>
                        <a:rPr lang="en-US" sz="1400" b="1">
                          <a:effectLst/>
                          <a:cs typeface="B Nazanin" pitchFamily="2" charset="-78"/>
                        </a:rPr>
                        <a:t>98</a:t>
                      </a:r>
                      <a:endParaRPr lang="en-US" sz="1400" b="1">
                        <a:effectLst/>
                        <a:latin typeface="Calibri" panose="020F0502020204030204" pitchFamily="34" charset="0"/>
                        <a:ea typeface="Calibri" panose="020F0502020204030204" pitchFamily="34" charset="0"/>
                        <a:cs typeface="B Nazanin" pitchFamily="2" charset="-78"/>
                      </a:endParaRPr>
                    </a:p>
                  </a:txBody>
                  <a:tcPr marL="7954" marR="7954" marT="7954" marB="0" anchor="b"/>
                </a:tc>
                <a:tc>
                  <a:txBody>
                    <a:bodyPr/>
                    <a:lstStyle/>
                    <a:p>
                      <a:pPr marL="0" marR="0" algn="ctr">
                        <a:lnSpc>
                          <a:spcPct val="107000"/>
                        </a:lnSpc>
                        <a:spcBef>
                          <a:spcPts val="0"/>
                        </a:spcBef>
                        <a:spcAft>
                          <a:spcPts val="800"/>
                        </a:spcAft>
                      </a:pPr>
                      <a:r>
                        <a:rPr lang="en-US" sz="1400" b="1">
                          <a:effectLst/>
                          <a:cs typeface="B Nazanin" pitchFamily="2" charset="-78"/>
                        </a:rPr>
                        <a:t>99</a:t>
                      </a:r>
                      <a:endParaRPr lang="en-US" sz="1400" b="1">
                        <a:effectLst/>
                        <a:latin typeface="Calibri" panose="020F0502020204030204" pitchFamily="34" charset="0"/>
                        <a:ea typeface="Calibri" panose="020F0502020204030204" pitchFamily="34" charset="0"/>
                        <a:cs typeface="B Nazanin" pitchFamily="2" charset="-78"/>
                      </a:endParaRPr>
                    </a:p>
                  </a:txBody>
                  <a:tcPr marL="7954" marR="7954" marT="7954" marB="0" anchor="b"/>
                </a:tc>
                <a:tc>
                  <a:txBody>
                    <a:bodyPr/>
                    <a:lstStyle/>
                    <a:p>
                      <a:pPr marL="0" marR="0" algn="ctr">
                        <a:lnSpc>
                          <a:spcPct val="107000"/>
                        </a:lnSpc>
                        <a:spcBef>
                          <a:spcPts val="0"/>
                        </a:spcBef>
                        <a:spcAft>
                          <a:spcPts val="800"/>
                        </a:spcAft>
                      </a:pPr>
                      <a:r>
                        <a:rPr lang="en-US" sz="1400" b="1">
                          <a:effectLst/>
                          <a:cs typeface="B Nazanin" pitchFamily="2" charset="-78"/>
                        </a:rPr>
                        <a:t>1400</a:t>
                      </a:r>
                      <a:endParaRPr lang="en-US" sz="1400" b="1">
                        <a:effectLst/>
                        <a:latin typeface="Calibri" panose="020F0502020204030204" pitchFamily="34" charset="0"/>
                        <a:ea typeface="Calibri" panose="020F0502020204030204" pitchFamily="34" charset="0"/>
                        <a:cs typeface="B Nazanin" pitchFamily="2" charset="-78"/>
                      </a:endParaRPr>
                    </a:p>
                  </a:txBody>
                  <a:tcPr marL="7954" marR="7954" marT="7954" marB="0" anchor="b"/>
                </a:tc>
                <a:tc>
                  <a:txBody>
                    <a:bodyPr/>
                    <a:lstStyle/>
                    <a:p>
                      <a:pPr marL="0" marR="0" algn="ctr">
                        <a:lnSpc>
                          <a:spcPct val="107000"/>
                        </a:lnSpc>
                        <a:spcBef>
                          <a:spcPts val="0"/>
                        </a:spcBef>
                        <a:spcAft>
                          <a:spcPts val="800"/>
                        </a:spcAft>
                      </a:pPr>
                      <a:r>
                        <a:rPr lang="en-US" sz="1400" b="1">
                          <a:effectLst/>
                          <a:cs typeface="B Nazanin" pitchFamily="2" charset="-78"/>
                        </a:rPr>
                        <a:t>1401</a:t>
                      </a:r>
                      <a:endParaRPr lang="en-US" sz="1400" b="1">
                        <a:effectLst/>
                        <a:latin typeface="Calibri" panose="020F0502020204030204" pitchFamily="34" charset="0"/>
                        <a:ea typeface="Calibri" panose="020F0502020204030204" pitchFamily="34" charset="0"/>
                        <a:cs typeface="B Nazanin" pitchFamily="2" charset="-78"/>
                      </a:endParaRPr>
                    </a:p>
                  </a:txBody>
                  <a:tcPr marL="7954" marR="7954" marT="7954" marB="0" anchor="b"/>
                </a:tc>
                <a:tc>
                  <a:txBody>
                    <a:bodyPr/>
                    <a:lstStyle/>
                    <a:p>
                      <a:pPr marL="0" marR="0" algn="ctr">
                        <a:lnSpc>
                          <a:spcPct val="107000"/>
                        </a:lnSpc>
                        <a:spcBef>
                          <a:spcPts val="0"/>
                        </a:spcBef>
                        <a:spcAft>
                          <a:spcPts val="800"/>
                        </a:spcAft>
                      </a:pPr>
                      <a:r>
                        <a:rPr lang="en-US" sz="1400" b="1">
                          <a:effectLst/>
                          <a:cs typeface="B Nazanin" pitchFamily="2" charset="-78"/>
                        </a:rPr>
                        <a:t>1402</a:t>
                      </a:r>
                      <a:endParaRPr lang="en-US" sz="1400" b="1">
                        <a:effectLst/>
                        <a:latin typeface="Calibri" panose="020F0502020204030204" pitchFamily="34" charset="0"/>
                        <a:ea typeface="Calibri" panose="020F0502020204030204" pitchFamily="34" charset="0"/>
                        <a:cs typeface="B Nazanin" pitchFamily="2" charset="-78"/>
                      </a:endParaRPr>
                    </a:p>
                  </a:txBody>
                  <a:tcPr marL="7954" marR="7954" marT="7954" marB="0" anchor="b"/>
                </a:tc>
                <a:tc>
                  <a:txBody>
                    <a:bodyPr/>
                    <a:lstStyle/>
                    <a:p>
                      <a:pPr marL="0" marR="0" algn="ctr">
                        <a:lnSpc>
                          <a:spcPct val="107000"/>
                        </a:lnSpc>
                        <a:spcBef>
                          <a:spcPts val="0"/>
                        </a:spcBef>
                        <a:spcAft>
                          <a:spcPts val="800"/>
                        </a:spcAft>
                      </a:pPr>
                      <a:r>
                        <a:rPr lang="en-US" sz="1400" b="1">
                          <a:effectLst/>
                          <a:cs typeface="B Nazanin" pitchFamily="2" charset="-78"/>
                        </a:rPr>
                        <a:t>1403</a:t>
                      </a:r>
                      <a:endParaRPr lang="en-US" sz="1400" b="1">
                        <a:effectLst/>
                        <a:latin typeface="Calibri" panose="020F0502020204030204" pitchFamily="34" charset="0"/>
                        <a:ea typeface="Calibri" panose="020F0502020204030204" pitchFamily="34" charset="0"/>
                        <a:cs typeface="B Nazanin" pitchFamily="2" charset="-78"/>
                      </a:endParaRPr>
                    </a:p>
                  </a:txBody>
                  <a:tcPr marL="7954" marR="7954" marT="7954" marB="0" anchor="b"/>
                </a:tc>
                <a:tc>
                  <a:txBody>
                    <a:bodyPr/>
                    <a:lstStyle/>
                    <a:p>
                      <a:pPr marL="0" marR="0" algn="ctr">
                        <a:lnSpc>
                          <a:spcPct val="107000"/>
                        </a:lnSpc>
                        <a:spcBef>
                          <a:spcPts val="0"/>
                        </a:spcBef>
                        <a:spcAft>
                          <a:spcPts val="800"/>
                        </a:spcAft>
                      </a:pPr>
                      <a:r>
                        <a:rPr lang="en-US" sz="1400" b="1">
                          <a:effectLst/>
                          <a:cs typeface="B Nazanin" pitchFamily="2" charset="-78"/>
                        </a:rPr>
                        <a:t>1404</a:t>
                      </a:r>
                      <a:endParaRPr lang="en-US" sz="1400" b="1">
                        <a:effectLst/>
                        <a:latin typeface="Calibri" panose="020F0502020204030204" pitchFamily="34" charset="0"/>
                        <a:ea typeface="Calibri" panose="020F0502020204030204" pitchFamily="34" charset="0"/>
                        <a:cs typeface="B Nazanin" pitchFamily="2" charset="-78"/>
                      </a:endParaRPr>
                    </a:p>
                  </a:txBody>
                  <a:tcPr marL="7954" marR="7954" marT="7954" marB="0" anchor="b"/>
                </a:tc>
                <a:tc>
                  <a:txBody>
                    <a:bodyPr/>
                    <a:lstStyle/>
                    <a:p>
                      <a:pPr marL="0" marR="0" algn="ctr">
                        <a:lnSpc>
                          <a:spcPct val="107000"/>
                        </a:lnSpc>
                        <a:spcBef>
                          <a:spcPts val="0"/>
                        </a:spcBef>
                        <a:spcAft>
                          <a:spcPts val="800"/>
                        </a:spcAft>
                      </a:pPr>
                      <a:r>
                        <a:rPr lang="fa-IR" sz="1400" b="1" dirty="0">
                          <a:effectLst/>
                          <a:cs typeface="B Nazanin" pitchFamily="2" charset="-78"/>
                        </a:rPr>
                        <a:t>کل </a:t>
                      </a:r>
                      <a:endParaRPr lang="en-US" sz="1400" b="1" dirty="0">
                        <a:effectLst/>
                        <a:latin typeface="Calibri" panose="020F0502020204030204" pitchFamily="34" charset="0"/>
                        <a:ea typeface="Calibri" panose="020F0502020204030204" pitchFamily="34" charset="0"/>
                        <a:cs typeface="B Nazanin" pitchFamily="2" charset="-78"/>
                      </a:endParaRPr>
                    </a:p>
                  </a:txBody>
                  <a:tcPr marL="7954" marR="7954" marT="7954" marB="0" anchor="b"/>
                </a:tc>
                <a:extLst>
                  <a:ext uri="{0D108BD9-81ED-4DB2-BD59-A6C34878D82A}">
                    <a16:rowId xmlns="" xmlns:a16="http://schemas.microsoft.com/office/drawing/2014/main" val="2844324092"/>
                  </a:ext>
                </a:extLst>
              </a:tr>
              <a:tr h="604701">
                <a:tc>
                  <a:txBody>
                    <a:bodyPr/>
                    <a:lstStyle/>
                    <a:p>
                      <a:pPr marL="0" marR="0" algn="ctr">
                        <a:lnSpc>
                          <a:spcPct val="107000"/>
                        </a:lnSpc>
                        <a:spcBef>
                          <a:spcPts val="0"/>
                        </a:spcBef>
                        <a:spcAft>
                          <a:spcPts val="800"/>
                        </a:spcAft>
                      </a:pPr>
                      <a:r>
                        <a:rPr lang="fa-IR" sz="1400" b="1">
                          <a:effectLst/>
                          <a:cs typeface="B Nazanin" pitchFamily="2" charset="-78"/>
                        </a:rPr>
                        <a:t>اردبیل</a:t>
                      </a:r>
                      <a:endParaRPr lang="en-US" sz="1400" b="1">
                        <a:effectLst/>
                        <a:latin typeface="Calibri" panose="020F0502020204030204" pitchFamily="34" charset="0"/>
                        <a:ea typeface="Calibri" panose="020F0502020204030204" pitchFamily="34" charset="0"/>
                        <a:cs typeface="B Nazanin" pitchFamily="2" charset="-78"/>
                      </a:endParaRPr>
                    </a:p>
                  </a:txBody>
                  <a:tcPr marL="7954" marR="7954" marT="7954" marB="0"/>
                </a:tc>
                <a:tc>
                  <a:txBody>
                    <a:bodyPr/>
                    <a:lstStyle/>
                    <a:p>
                      <a:pPr marL="0" marR="0" algn="ctr">
                        <a:lnSpc>
                          <a:spcPct val="107000"/>
                        </a:lnSpc>
                        <a:spcBef>
                          <a:spcPts val="0"/>
                        </a:spcBef>
                        <a:spcAft>
                          <a:spcPts val="800"/>
                        </a:spcAft>
                      </a:pPr>
                      <a:r>
                        <a:rPr lang="en-US" sz="1400" b="1">
                          <a:effectLst/>
                          <a:cs typeface="B Nazanin" pitchFamily="2" charset="-78"/>
                        </a:rPr>
                        <a:t>1</a:t>
                      </a:r>
                      <a:endParaRPr lang="en-US" sz="1400" b="1">
                        <a:effectLst/>
                        <a:latin typeface="Calibri" panose="020F0502020204030204" pitchFamily="34" charset="0"/>
                        <a:ea typeface="Calibri" panose="020F0502020204030204" pitchFamily="34" charset="0"/>
                        <a:cs typeface="B Nazanin" pitchFamily="2" charset="-78"/>
                      </a:endParaRPr>
                    </a:p>
                  </a:txBody>
                  <a:tcPr marL="7954" marR="7954" marT="7954" marB="0" anchor="b"/>
                </a:tc>
                <a:tc>
                  <a:txBody>
                    <a:bodyPr/>
                    <a:lstStyle/>
                    <a:p>
                      <a:pPr marL="0" marR="0" algn="ctr">
                        <a:lnSpc>
                          <a:spcPct val="107000"/>
                        </a:lnSpc>
                        <a:spcBef>
                          <a:spcPts val="0"/>
                        </a:spcBef>
                        <a:spcAft>
                          <a:spcPts val="800"/>
                        </a:spcAft>
                      </a:pPr>
                      <a:r>
                        <a:rPr lang="en-US" sz="1400" b="1">
                          <a:effectLst/>
                          <a:cs typeface="B Nazanin" pitchFamily="2" charset="-78"/>
                        </a:rPr>
                        <a:t>3</a:t>
                      </a:r>
                      <a:endParaRPr lang="en-US" sz="1400" b="1">
                        <a:effectLst/>
                        <a:latin typeface="Calibri" panose="020F0502020204030204" pitchFamily="34" charset="0"/>
                        <a:ea typeface="Calibri" panose="020F0502020204030204" pitchFamily="34" charset="0"/>
                        <a:cs typeface="B Nazanin" pitchFamily="2" charset="-78"/>
                      </a:endParaRPr>
                    </a:p>
                  </a:txBody>
                  <a:tcPr marL="7954" marR="7954" marT="7954" marB="0" anchor="b"/>
                </a:tc>
                <a:tc>
                  <a:txBody>
                    <a:bodyPr/>
                    <a:lstStyle/>
                    <a:p>
                      <a:pPr marL="0" marR="0" algn="ctr">
                        <a:lnSpc>
                          <a:spcPct val="107000"/>
                        </a:lnSpc>
                        <a:spcBef>
                          <a:spcPts val="0"/>
                        </a:spcBef>
                        <a:spcAft>
                          <a:spcPts val="800"/>
                        </a:spcAft>
                      </a:pPr>
                      <a:r>
                        <a:rPr lang="en-US" sz="1400" b="1">
                          <a:effectLst/>
                          <a:cs typeface="B Nazanin" pitchFamily="2" charset="-78"/>
                        </a:rPr>
                        <a:t>2</a:t>
                      </a:r>
                      <a:endParaRPr lang="en-US" sz="1400" b="1">
                        <a:effectLst/>
                        <a:latin typeface="Calibri" panose="020F0502020204030204" pitchFamily="34" charset="0"/>
                        <a:ea typeface="Calibri" panose="020F0502020204030204" pitchFamily="34" charset="0"/>
                        <a:cs typeface="B Nazanin" pitchFamily="2" charset="-78"/>
                      </a:endParaRPr>
                    </a:p>
                  </a:txBody>
                  <a:tcPr marL="7954" marR="7954" marT="7954" marB="0" anchor="b"/>
                </a:tc>
                <a:tc>
                  <a:txBody>
                    <a:bodyPr/>
                    <a:lstStyle/>
                    <a:p>
                      <a:pPr marL="0" marR="0" algn="ctr">
                        <a:lnSpc>
                          <a:spcPct val="107000"/>
                        </a:lnSpc>
                        <a:spcBef>
                          <a:spcPts val="0"/>
                        </a:spcBef>
                        <a:spcAft>
                          <a:spcPts val="800"/>
                        </a:spcAft>
                      </a:pPr>
                      <a:r>
                        <a:rPr lang="en-US" sz="1400" b="1">
                          <a:effectLst/>
                          <a:cs typeface="B Nazanin" pitchFamily="2" charset="-78"/>
                        </a:rPr>
                        <a:t>1</a:t>
                      </a:r>
                      <a:endParaRPr lang="en-US" sz="1400" b="1">
                        <a:effectLst/>
                        <a:latin typeface="Calibri" panose="020F0502020204030204" pitchFamily="34" charset="0"/>
                        <a:ea typeface="Calibri" panose="020F0502020204030204" pitchFamily="34" charset="0"/>
                        <a:cs typeface="B Nazanin" pitchFamily="2" charset="-78"/>
                      </a:endParaRPr>
                    </a:p>
                  </a:txBody>
                  <a:tcPr marL="7954" marR="7954" marT="7954" marB="0" anchor="b"/>
                </a:tc>
                <a:tc>
                  <a:txBody>
                    <a:bodyPr/>
                    <a:lstStyle/>
                    <a:p>
                      <a:pPr marL="0" marR="0" algn="ctr">
                        <a:lnSpc>
                          <a:spcPct val="107000"/>
                        </a:lnSpc>
                        <a:spcBef>
                          <a:spcPts val="0"/>
                        </a:spcBef>
                        <a:spcAft>
                          <a:spcPts val="800"/>
                        </a:spcAft>
                      </a:pPr>
                      <a:r>
                        <a:rPr lang="en-US" sz="1400" b="1">
                          <a:effectLst/>
                          <a:cs typeface="B Nazanin" pitchFamily="2" charset="-78"/>
                        </a:rPr>
                        <a:t>3</a:t>
                      </a:r>
                      <a:endParaRPr lang="en-US" sz="1400" b="1">
                        <a:effectLst/>
                        <a:latin typeface="Calibri" panose="020F0502020204030204" pitchFamily="34" charset="0"/>
                        <a:ea typeface="Calibri" panose="020F0502020204030204" pitchFamily="34" charset="0"/>
                        <a:cs typeface="B Nazanin" pitchFamily="2" charset="-78"/>
                      </a:endParaRPr>
                    </a:p>
                  </a:txBody>
                  <a:tcPr marL="7954" marR="7954" marT="7954" marB="0" anchor="b"/>
                </a:tc>
                <a:tc>
                  <a:txBody>
                    <a:bodyPr/>
                    <a:lstStyle/>
                    <a:p>
                      <a:pPr marL="0" marR="0" algn="ctr">
                        <a:lnSpc>
                          <a:spcPct val="107000"/>
                        </a:lnSpc>
                        <a:spcBef>
                          <a:spcPts val="0"/>
                        </a:spcBef>
                        <a:spcAft>
                          <a:spcPts val="800"/>
                        </a:spcAft>
                      </a:pPr>
                      <a:r>
                        <a:rPr lang="en-US" sz="1400" b="1">
                          <a:effectLst/>
                          <a:cs typeface="B Nazanin" pitchFamily="2" charset="-78"/>
                        </a:rPr>
                        <a:t>5</a:t>
                      </a:r>
                      <a:endParaRPr lang="en-US" sz="1400" b="1">
                        <a:effectLst/>
                        <a:latin typeface="Calibri" panose="020F0502020204030204" pitchFamily="34" charset="0"/>
                        <a:ea typeface="Calibri" panose="020F0502020204030204" pitchFamily="34" charset="0"/>
                        <a:cs typeface="B Nazanin" pitchFamily="2" charset="-78"/>
                      </a:endParaRPr>
                    </a:p>
                  </a:txBody>
                  <a:tcPr marL="7954" marR="7954" marT="7954" marB="0" anchor="b"/>
                </a:tc>
                <a:tc>
                  <a:txBody>
                    <a:bodyPr/>
                    <a:lstStyle/>
                    <a:p>
                      <a:pPr marL="0" marR="0" algn="ctr">
                        <a:lnSpc>
                          <a:spcPct val="107000"/>
                        </a:lnSpc>
                        <a:spcBef>
                          <a:spcPts val="0"/>
                        </a:spcBef>
                        <a:spcAft>
                          <a:spcPts val="800"/>
                        </a:spcAft>
                      </a:pPr>
                      <a:r>
                        <a:rPr lang="en-US" sz="1400" b="1">
                          <a:effectLst/>
                          <a:cs typeface="B Nazanin" pitchFamily="2" charset="-78"/>
                        </a:rPr>
                        <a:t>3</a:t>
                      </a:r>
                      <a:endParaRPr lang="en-US" sz="1400" b="1">
                        <a:effectLst/>
                        <a:latin typeface="Calibri" panose="020F0502020204030204" pitchFamily="34" charset="0"/>
                        <a:ea typeface="Calibri" panose="020F0502020204030204" pitchFamily="34" charset="0"/>
                        <a:cs typeface="B Nazanin" pitchFamily="2" charset="-78"/>
                      </a:endParaRPr>
                    </a:p>
                  </a:txBody>
                  <a:tcPr marL="7954" marR="7954" marT="7954" marB="0" anchor="b"/>
                </a:tc>
                <a:tc>
                  <a:txBody>
                    <a:bodyPr/>
                    <a:lstStyle/>
                    <a:p>
                      <a:pPr marL="0" marR="0" algn="ctr">
                        <a:lnSpc>
                          <a:spcPct val="107000"/>
                        </a:lnSpc>
                        <a:spcBef>
                          <a:spcPts val="0"/>
                        </a:spcBef>
                        <a:spcAft>
                          <a:spcPts val="800"/>
                        </a:spcAft>
                      </a:pPr>
                      <a:r>
                        <a:rPr lang="en-US" sz="1400" b="1">
                          <a:effectLst/>
                          <a:cs typeface="B Nazanin" pitchFamily="2" charset="-78"/>
                        </a:rPr>
                        <a:t>2</a:t>
                      </a:r>
                      <a:endParaRPr lang="en-US" sz="1400" b="1">
                        <a:effectLst/>
                        <a:latin typeface="Calibri" panose="020F0502020204030204" pitchFamily="34" charset="0"/>
                        <a:ea typeface="Calibri" panose="020F0502020204030204" pitchFamily="34" charset="0"/>
                        <a:cs typeface="B Nazanin" pitchFamily="2" charset="-78"/>
                      </a:endParaRPr>
                    </a:p>
                  </a:txBody>
                  <a:tcPr marL="7954" marR="7954" marT="7954" marB="0" anchor="b"/>
                </a:tc>
                <a:tc>
                  <a:txBody>
                    <a:bodyPr/>
                    <a:lstStyle/>
                    <a:p>
                      <a:pPr marL="0" marR="0" algn="ctr">
                        <a:lnSpc>
                          <a:spcPct val="107000"/>
                        </a:lnSpc>
                        <a:spcBef>
                          <a:spcPts val="0"/>
                        </a:spcBef>
                        <a:spcAft>
                          <a:spcPts val="800"/>
                        </a:spcAft>
                      </a:pPr>
                      <a:r>
                        <a:rPr lang="en-US" sz="1400" b="1">
                          <a:effectLst/>
                          <a:cs typeface="B Nazanin" pitchFamily="2" charset="-78"/>
                        </a:rPr>
                        <a:t>1</a:t>
                      </a:r>
                      <a:endParaRPr lang="en-US" sz="1400" b="1">
                        <a:effectLst/>
                        <a:latin typeface="Calibri" panose="020F0502020204030204" pitchFamily="34" charset="0"/>
                        <a:ea typeface="Calibri" panose="020F0502020204030204" pitchFamily="34" charset="0"/>
                        <a:cs typeface="B Nazanin" pitchFamily="2" charset="-78"/>
                      </a:endParaRPr>
                    </a:p>
                  </a:txBody>
                  <a:tcPr marL="7954" marR="7954" marT="7954" marB="0" anchor="b"/>
                </a:tc>
                <a:tc>
                  <a:txBody>
                    <a:bodyPr/>
                    <a:lstStyle/>
                    <a:p>
                      <a:pPr marL="0" marR="0" algn="ctr">
                        <a:lnSpc>
                          <a:spcPct val="107000"/>
                        </a:lnSpc>
                        <a:spcBef>
                          <a:spcPts val="0"/>
                        </a:spcBef>
                        <a:spcAft>
                          <a:spcPts val="800"/>
                        </a:spcAft>
                      </a:pPr>
                      <a:r>
                        <a:rPr lang="en-US" sz="1400" b="1">
                          <a:effectLst/>
                          <a:cs typeface="B Nazanin" pitchFamily="2" charset="-78"/>
                        </a:rPr>
                        <a:t>2</a:t>
                      </a:r>
                      <a:endParaRPr lang="en-US" sz="1400" b="1">
                        <a:effectLst/>
                        <a:latin typeface="Calibri" panose="020F0502020204030204" pitchFamily="34" charset="0"/>
                        <a:ea typeface="Calibri" panose="020F0502020204030204" pitchFamily="34" charset="0"/>
                        <a:cs typeface="B Nazanin" pitchFamily="2" charset="-78"/>
                      </a:endParaRPr>
                    </a:p>
                  </a:txBody>
                  <a:tcPr marL="7954" marR="7954" marT="7954" marB="0" anchor="b"/>
                </a:tc>
                <a:tc>
                  <a:txBody>
                    <a:bodyPr/>
                    <a:lstStyle/>
                    <a:p>
                      <a:pPr marL="0" marR="0" algn="ctr">
                        <a:lnSpc>
                          <a:spcPct val="107000"/>
                        </a:lnSpc>
                        <a:spcBef>
                          <a:spcPts val="0"/>
                        </a:spcBef>
                        <a:spcAft>
                          <a:spcPts val="800"/>
                        </a:spcAft>
                      </a:pPr>
                      <a:r>
                        <a:rPr lang="en-US" sz="1400" b="1" dirty="0">
                          <a:effectLst/>
                          <a:cs typeface="B Nazanin" pitchFamily="2" charset="-78"/>
                        </a:rPr>
                        <a:t>23</a:t>
                      </a:r>
                      <a:endParaRPr lang="en-US" sz="1400" b="1" dirty="0">
                        <a:effectLst/>
                        <a:latin typeface="Calibri" panose="020F0502020204030204" pitchFamily="34" charset="0"/>
                        <a:ea typeface="Calibri" panose="020F0502020204030204" pitchFamily="34" charset="0"/>
                        <a:cs typeface="B Nazanin" pitchFamily="2" charset="-78"/>
                      </a:endParaRPr>
                    </a:p>
                  </a:txBody>
                  <a:tcPr marL="7954" marR="7954" marT="7954" marB="0" anchor="b"/>
                </a:tc>
                <a:extLst>
                  <a:ext uri="{0D108BD9-81ED-4DB2-BD59-A6C34878D82A}">
                    <a16:rowId xmlns="" xmlns:a16="http://schemas.microsoft.com/office/drawing/2014/main" val="1486148532"/>
                  </a:ext>
                </a:extLst>
              </a:tr>
              <a:tr h="578757">
                <a:tc>
                  <a:txBody>
                    <a:bodyPr/>
                    <a:lstStyle/>
                    <a:p>
                      <a:pPr marL="0" marR="0" algn="ctr">
                        <a:lnSpc>
                          <a:spcPct val="107000"/>
                        </a:lnSpc>
                        <a:spcBef>
                          <a:spcPts val="0"/>
                        </a:spcBef>
                        <a:spcAft>
                          <a:spcPts val="800"/>
                        </a:spcAft>
                      </a:pPr>
                      <a:r>
                        <a:rPr lang="fa-IR" sz="1400" b="1">
                          <a:effectLst/>
                          <a:cs typeface="B Nazanin" pitchFamily="2" charset="-78"/>
                        </a:rPr>
                        <a:t>بیله سوار</a:t>
                      </a:r>
                      <a:endParaRPr lang="en-US" sz="1400" b="1">
                        <a:effectLst/>
                        <a:latin typeface="Calibri" panose="020F0502020204030204" pitchFamily="34" charset="0"/>
                        <a:ea typeface="Calibri" panose="020F0502020204030204" pitchFamily="34" charset="0"/>
                        <a:cs typeface="B Nazanin" pitchFamily="2" charset="-78"/>
                      </a:endParaRPr>
                    </a:p>
                  </a:txBody>
                  <a:tcPr marL="7954" marR="7954" marT="7954" marB="0"/>
                </a:tc>
                <a:tc>
                  <a:txBody>
                    <a:bodyPr/>
                    <a:lstStyle/>
                    <a:p>
                      <a:pPr marL="0" marR="0" algn="ctr">
                        <a:lnSpc>
                          <a:spcPct val="107000"/>
                        </a:lnSpc>
                        <a:spcBef>
                          <a:spcPts val="0"/>
                        </a:spcBef>
                        <a:spcAft>
                          <a:spcPts val="800"/>
                        </a:spcAft>
                      </a:pPr>
                      <a:r>
                        <a:rPr lang="en-US" sz="1400" b="1">
                          <a:effectLst/>
                          <a:cs typeface="B Nazanin" pitchFamily="2" charset="-78"/>
                        </a:rPr>
                        <a:t>0</a:t>
                      </a:r>
                      <a:endParaRPr lang="en-US" sz="1400" b="1">
                        <a:effectLst/>
                        <a:latin typeface="Calibri" panose="020F0502020204030204" pitchFamily="34" charset="0"/>
                        <a:ea typeface="Calibri" panose="020F0502020204030204" pitchFamily="34" charset="0"/>
                        <a:cs typeface="B Nazanin" pitchFamily="2" charset="-78"/>
                      </a:endParaRPr>
                    </a:p>
                  </a:txBody>
                  <a:tcPr marL="7954" marR="7954" marT="7954" marB="0" anchor="b"/>
                </a:tc>
                <a:tc>
                  <a:txBody>
                    <a:bodyPr/>
                    <a:lstStyle/>
                    <a:p>
                      <a:pPr marL="0" marR="0" algn="ctr">
                        <a:lnSpc>
                          <a:spcPct val="107000"/>
                        </a:lnSpc>
                        <a:spcBef>
                          <a:spcPts val="0"/>
                        </a:spcBef>
                        <a:spcAft>
                          <a:spcPts val="800"/>
                        </a:spcAft>
                      </a:pPr>
                      <a:r>
                        <a:rPr lang="en-US" sz="1400" b="1">
                          <a:effectLst/>
                          <a:cs typeface="B Nazanin" pitchFamily="2" charset="-78"/>
                        </a:rPr>
                        <a:t> </a:t>
                      </a:r>
                      <a:endParaRPr lang="en-US" sz="1400" b="1">
                        <a:effectLst/>
                        <a:latin typeface="Calibri" panose="020F0502020204030204" pitchFamily="34" charset="0"/>
                        <a:ea typeface="Calibri" panose="020F0502020204030204" pitchFamily="34" charset="0"/>
                        <a:cs typeface="B Nazanin" pitchFamily="2" charset="-78"/>
                      </a:endParaRPr>
                    </a:p>
                  </a:txBody>
                  <a:tcPr marL="7954" marR="7954" marT="7954" marB="0" anchor="b"/>
                </a:tc>
                <a:tc>
                  <a:txBody>
                    <a:bodyPr/>
                    <a:lstStyle/>
                    <a:p>
                      <a:pPr marL="0" marR="0" algn="ctr">
                        <a:lnSpc>
                          <a:spcPct val="107000"/>
                        </a:lnSpc>
                        <a:spcBef>
                          <a:spcPts val="0"/>
                        </a:spcBef>
                        <a:spcAft>
                          <a:spcPts val="800"/>
                        </a:spcAft>
                      </a:pPr>
                      <a:r>
                        <a:rPr lang="en-US" sz="1400" b="1">
                          <a:effectLst/>
                          <a:cs typeface="B Nazanin" pitchFamily="2" charset="-78"/>
                        </a:rPr>
                        <a:t> </a:t>
                      </a:r>
                      <a:endParaRPr lang="en-US" sz="1400" b="1">
                        <a:effectLst/>
                        <a:latin typeface="Calibri" panose="020F0502020204030204" pitchFamily="34" charset="0"/>
                        <a:ea typeface="Calibri" panose="020F0502020204030204" pitchFamily="34" charset="0"/>
                        <a:cs typeface="B Nazanin" pitchFamily="2" charset="-78"/>
                      </a:endParaRPr>
                    </a:p>
                  </a:txBody>
                  <a:tcPr marL="7954" marR="7954" marT="7954" marB="0" anchor="b"/>
                </a:tc>
                <a:tc>
                  <a:txBody>
                    <a:bodyPr/>
                    <a:lstStyle/>
                    <a:p>
                      <a:pPr marL="0" marR="0" algn="ctr">
                        <a:lnSpc>
                          <a:spcPct val="107000"/>
                        </a:lnSpc>
                        <a:spcBef>
                          <a:spcPts val="0"/>
                        </a:spcBef>
                        <a:spcAft>
                          <a:spcPts val="800"/>
                        </a:spcAft>
                      </a:pPr>
                      <a:r>
                        <a:rPr lang="en-US" sz="1400" b="1">
                          <a:effectLst/>
                          <a:cs typeface="B Nazanin" pitchFamily="2" charset="-78"/>
                        </a:rPr>
                        <a:t> </a:t>
                      </a:r>
                      <a:endParaRPr lang="en-US" sz="1400" b="1">
                        <a:effectLst/>
                        <a:latin typeface="Calibri" panose="020F0502020204030204" pitchFamily="34" charset="0"/>
                        <a:ea typeface="Calibri" panose="020F0502020204030204" pitchFamily="34" charset="0"/>
                        <a:cs typeface="B Nazanin" pitchFamily="2" charset="-78"/>
                      </a:endParaRPr>
                    </a:p>
                  </a:txBody>
                  <a:tcPr marL="7954" marR="7954" marT="7954" marB="0" anchor="b"/>
                </a:tc>
                <a:tc>
                  <a:txBody>
                    <a:bodyPr/>
                    <a:lstStyle/>
                    <a:p>
                      <a:pPr marL="0" marR="0" algn="ctr">
                        <a:lnSpc>
                          <a:spcPct val="107000"/>
                        </a:lnSpc>
                        <a:spcBef>
                          <a:spcPts val="0"/>
                        </a:spcBef>
                        <a:spcAft>
                          <a:spcPts val="800"/>
                        </a:spcAft>
                      </a:pPr>
                      <a:r>
                        <a:rPr lang="en-US" sz="1400" b="1">
                          <a:effectLst/>
                          <a:cs typeface="B Nazanin" pitchFamily="2" charset="-78"/>
                        </a:rPr>
                        <a:t> </a:t>
                      </a:r>
                      <a:endParaRPr lang="en-US" sz="1400" b="1">
                        <a:effectLst/>
                        <a:latin typeface="Calibri" panose="020F0502020204030204" pitchFamily="34" charset="0"/>
                        <a:ea typeface="Calibri" panose="020F0502020204030204" pitchFamily="34" charset="0"/>
                        <a:cs typeface="B Nazanin" pitchFamily="2" charset="-78"/>
                      </a:endParaRPr>
                    </a:p>
                  </a:txBody>
                  <a:tcPr marL="7954" marR="7954" marT="7954" marB="0" anchor="b"/>
                </a:tc>
                <a:tc>
                  <a:txBody>
                    <a:bodyPr/>
                    <a:lstStyle/>
                    <a:p>
                      <a:pPr marL="0" marR="0" algn="ctr">
                        <a:lnSpc>
                          <a:spcPct val="107000"/>
                        </a:lnSpc>
                        <a:spcBef>
                          <a:spcPts val="0"/>
                        </a:spcBef>
                        <a:spcAft>
                          <a:spcPts val="800"/>
                        </a:spcAft>
                      </a:pPr>
                      <a:r>
                        <a:rPr lang="en-US" sz="1400" b="1">
                          <a:effectLst/>
                          <a:cs typeface="B Nazanin" pitchFamily="2" charset="-78"/>
                        </a:rPr>
                        <a:t> </a:t>
                      </a:r>
                      <a:endParaRPr lang="en-US" sz="1400" b="1">
                        <a:effectLst/>
                        <a:latin typeface="Calibri" panose="020F0502020204030204" pitchFamily="34" charset="0"/>
                        <a:ea typeface="Calibri" panose="020F0502020204030204" pitchFamily="34" charset="0"/>
                        <a:cs typeface="B Nazanin" pitchFamily="2" charset="-78"/>
                      </a:endParaRPr>
                    </a:p>
                  </a:txBody>
                  <a:tcPr marL="7954" marR="7954" marT="7954" marB="0" anchor="b"/>
                </a:tc>
                <a:tc>
                  <a:txBody>
                    <a:bodyPr/>
                    <a:lstStyle/>
                    <a:p>
                      <a:pPr marL="0" marR="0" algn="ctr">
                        <a:lnSpc>
                          <a:spcPct val="107000"/>
                        </a:lnSpc>
                        <a:spcBef>
                          <a:spcPts val="0"/>
                        </a:spcBef>
                        <a:spcAft>
                          <a:spcPts val="800"/>
                        </a:spcAft>
                      </a:pPr>
                      <a:r>
                        <a:rPr lang="en-US" sz="1400" b="1">
                          <a:effectLst/>
                          <a:cs typeface="B Nazanin" pitchFamily="2" charset="-78"/>
                        </a:rPr>
                        <a:t> </a:t>
                      </a:r>
                      <a:endParaRPr lang="en-US" sz="1400" b="1">
                        <a:effectLst/>
                        <a:latin typeface="Calibri" panose="020F0502020204030204" pitchFamily="34" charset="0"/>
                        <a:ea typeface="Calibri" panose="020F0502020204030204" pitchFamily="34" charset="0"/>
                        <a:cs typeface="B Nazanin" pitchFamily="2" charset="-78"/>
                      </a:endParaRPr>
                    </a:p>
                  </a:txBody>
                  <a:tcPr marL="7954" marR="7954" marT="7954" marB="0" anchor="b"/>
                </a:tc>
                <a:tc>
                  <a:txBody>
                    <a:bodyPr/>
                    <a:lstStyle/>
                    <a:p>
                      <a:pPr marL="0" marR="0" algn="ctr">
                        <a:lnSpc>
                          <a:spcPct val="107000"/>
                        </a:lnSpc>
                        <a:spcBef>
                          <a:spcPts val="0"/>
                        </a:spcBef>
                        <a:spcAft>
                          <a:spcPts val="800"/>
                        </a:spcAft>
                      </a:pPr>
                      <a:r>
                        <a:rPr lang="en-US" sz="1400" b="1">
                          <a:effectLst/>
                          <a:cs typeface="B Nazanin" pitchFamily="2" charset="-78"/>
                        </a:rPr>
                        <a:t> </a:t>
                      </a:r>
                      <a:endParaRPr lang="en-US" sz="1400" b="1">
                        <a:effectLst/>
                        <a:latin typeface="Calibri" panose="020F0502020204030204" pitchFamily="34" charset="0"/>
                        <a:ea typeface="Calibri" panose="020F0502020204030204" pitchFamily="34" charset="0"/>
                        <a:cs typeface="B Nazanin" pitchFamily="2" charset="-78"/>
                      </a:endParaRPr>
                    </a:p>
                  </a:txBody>
                  <a:tcPr marL="7954" marR="7954" marT="7954" marB="0" anchor="b"/>
                </a:tc>
                <a:tc>
                  <a:txBody>
                    <a:bodyPr/>
                    <a:lstStyle/>
                    <a:p>
                      <a:pPr marL="0" marR="0" algn="ctr">
                        <a:lnSpc>
                          <a:spcPct val="107000"/>
                        </a:lnSpc>
                        <a:spcBef>
                          <a:spcPts val="0"/>
                        </a:spcBef>
                        <a:spcAft>
                          <a:spcPts val="800"/>
                        </a:spcAft>
                      </a:pPr>
                      <a:r>
                        <a:rPr lang="en-US" sz="1400" b="1">
                          <a:effectLst/>
                          <a:cs typeface="B Nazanin" pitchFamily="2" charset="-78"/>
                        </a:rPr>
                        <a:t> </a:t>
                      </a:r>
                      <a:endParaRPr lang="en-US" sz="1400" b="1">
                        <a:effectLst/>
                        <a:latin typeface="Calibri" panose="020F0502020204030204" pitchFamily="34" charset="0"/>
                        <a:ea typeface="Calibri" panose="020F0502020204030204" pitchFamily="34" charset="0"/>
                        <a:cs typeface="B Nazanin" pitchFamily="2" charset="-78"/>
                      </a:endParaRPr>
                    </a:p>
                  </a:txBody>
                  <a:tcPr marL="7954" marR="7954" marT="7954" marB="0" anchor="b"/>
                </a:tc>
                <a:tc>
                  <a:txBody>
                    <a:bodyPr/>
                    <a:lstStyle/>
                    <a:p>
                      <a:pPr marL="0" marR="0" algn="ctr">
                        <a:lnSpc>
                          <a:spcPct val="107000"/>
                        </a:lnSpc>
                        <a:spcBef>
                          <a:spcPts val="0"/>
                        </a:spcBef>
                        <a:spcAft>
                          <a:spcPts val="800"/>
                        </a:spcAft>
                      </a:pPr>
                      <a:r>
                        <a:rPr lang="en-US" sz="1400" b="1">
                          <a:effectLst/>
                          <a:cs typeface="B Nazanin" pitchFamily="2" charset="-78"/>
                        </a:rPr>
                        <a:t> 0</a:t>
                      </a:r>
                      <a:endParaRPr lang="en-US" sz="1400" b="1">
                        <a:effectLst/>
                        <a:latin typeface="Calibri" panose="020F0502020204030204" pitchFamily="34" charset="0"/>
                        <a:ea typeface="Calibri" panose="020F0502020204030204" pitchFamily="34" charset="0"/>
                        <a:cs typeface="B Nazanin" pitchFamily="2" charset="-78"/>
                      </a:endParaRPr>
                    </a:p>
                  </a:txBody>
                  <a:tcPr marL="7954" marR="7954" marT="7954" marB="0" anchor="b"/>
                </a:tc>
                <a:tc>
                  <a:txBody>
                    <a:bodyPr/>
                    <a:lstStyle/>
                    <a:p>
                      <a:pPr marL="0" marR="0" algn="ctr">
                        <a:lnSpc>
                          <a:spcPct val="107000"/>
                        </a:lnSpc>
                        <a:spcBef>
                          <a:spcPts val="0"/>
                        </a:spcBef>
                        <a:spcAft>
                          <a:spcPts val="800"/>
                        </a:spcAft>
                      </a:pPr>
                      <a:r>
                        <a:rPr lang="en-US" sz="1400" b="1" dirty="0">
                          <a:effectLst/>
                          <a:cs typeface="B Nazanin" pitchFamily="2" charset="-78"/>
                        </a:rPr>
                        <a:t>0</a:t>
                      </a:r>
                      <a:endParaRPr lang="en-US" sz="1400" b="1" dirty="0">
                        <a:effectLst/>
                        <a:latin typeface="Calibri" panose="020F0502020204030204" pitchFamily="34" charset="0"/>
                        <a:ea typeface="Calibri" panose="020F0502020204030204" pitchFamily="34" charset="0"/>
                        <a:cs typeface="B Nazanin" pitchFamily="2" charset="-78"/>
                      </a:endParaRPr>
                    </a:p>
                  </a:txBody>
                  <a:tcPr marL="7954" marR="7954" marT="7954" marB="0" anchor="b"/>
                </a:tc>
                <a:extLst>
                  <a:ext uri="{0D108BD9-81ED-4DB2-BD59-A6C34878D82A}">
                    <a16:rowId xmlns="" xmlns:a16="http://schemas.microsoft.com/office/drawing/2014/main" val="3313105823"/>
                  </a:ext>
                </a:extLst>
              </a:tr>
              <a:tr h="313327">
                <a:tc>
                  <a:txBody>
                    <a:bodyPr/>
                    <a:lstStyle/>
                    <a:p>
                      <a:pPr marL="0" marR="0" algn="ctr">
                        <a:lnSpc>
                          <a:spcPct val="107000"/>
                        </a:lnSpc>
                        <a:spcBef>
                          <a:spcPts val="0"/>
                        </a:spcBef>
                        <a:spcAft>
                          <a:spcPts val="800"/>
                        </a:spcAft>
                      </a:pPr>
                      <a:r>
                        <a:rPr lang="fa-IR" sz="1400" b="1">
                          <a:effectLst/>
                          <a:cs typeface="B Nazanin" pitchFamily="2" charset="-78"/>
                        </a:rPr>
                        <a:t>نیر</a:t>
                      </a:r>
                      <a:endParaRPr lang="en-US" sz="1400" b="1">
                        <a:effectLst/>
                        <a:latin typeface="Calibri" panose="020F0502020204030204" pitchFamily="34" charset="0"/>
                        <a:ea typeface="Calibri" panose="020F0502020204030204" pitchFamily="34" charset="0"/>
                        <a:cs typeface="B Nazanin" pitchFamily="2" charset="-78"/>
                      </a:endParaRPr>
                    </a:p>
                  </a:txBody>
                  <a:tcPr marL="7954" marR="7954" marT="7954" marB="0"/>
                </a:tc>
                <a:tc>
                  <a:txBody>
                    <a:bodyPr/>
                    <a:lstStyle/>
                    <a:p>
                      <a:pPr marL="0" marR="0" algn="ctr">
                        <a:lnSpc>
                          <a:spcPct val="107000"/>
                        </a:lnSpc>
                        <a:spcBef>
                          <a:spcPts val="0"/>
                        </a:spcBef>
                        <a:spcAft>
                          <a:spcPts val="800"/>
                        </a:spcAft>
                      </a:pPr>
                      <a:r>
                        <a:rPr lang="en-US" sz="1400" b="1">
                          <a:effectLst/>
                          <a:cs typeface="B Nazanin" pitchFamily="2" charset="-78"/>
                        </a:rPr>
                        <a:t> </a:t>
                      </a:r>
                      <a:endParaRPr lang="en-US" sz="1400" b="1">
                        <a:effectLst/>
                        <a:latin typeface="Calibri" panose="020F0502020204030204" pitchFamily="34" charset="0"/>
                        <a:ea typeface="Calibri" panose="020F0502020204030204" pitchFamily="34" charset="0"/>
                        <a:cs typeface="B Nazanin" pitchFamily="2" charset="-78"/>
                      </a:endParaRPr>
                    </a:p>
                  </a:txBody>
                  <a:tcPr marL="7954" marR="7954" marT="7954" marB="0" anchor="b"/>
                </a:tc>
                <a:tc>
                  <a:txBody>
                    <a:bodyPr/>
                    <a:lstStyle/>
                    <a:p>
                      <a:pPr marL="0" marR="0" algn="ctr">
                        <a:lnSpc>
                          <a:spcPct val="107000"/>
                        </a:lnSpc>
                        <a:spcBef>
                          <a:spcPts val="0"/>
                        </a:spcBef>
                        <a:spcAft>
                          <a:spcPts val="800"/>
                        </a:spcAft>
                      </a:pPr>
                      <a:r>
                        <a:rPr lang="en-US" sz="1400" b="1">
                          <a:effectLst/>
                          <a:cs typeface="B Nazanin" pitchFamily="2" charset="-78"/>
                        </a:rPr>
                        <a:t> </a:t>
                      </a:r>
                      <a:endParaRPr lang="en-US" sz="1400" b="1">
                        <a:effectLst/>
                        <a:latin typeface="Calibri" panose="020F0502020204030204" pitchFamily="34" charset="0"/>
                        <a:ea typeface="Calibri" panose="020F0502020204030204" pitchFamily="34" charset="0"/>
                        <a:cs typeface="B Nazanin" pitchFamily="2" charset="-78"/>
                      </a:endParaRPr>
                    </a:p>
                  </a:txBody>
                  <a:tcPr marL="7954" marR="7954" marT="7954" marB="0" anchor="b"/>
                </a:tc>
                <a:tc>
                  <a:txBody>
                    <a:bodyPr/>
                    <a:lstStyle/>
                    <a:p>
                      <a:pPr marL="0" marR="0" algn="ctr">
                        <a:lnSpc>
                          <a:spcPct val="107000"/>
                        </a:lnSpc>
                        <a:spcBef>
                          <a:spcPts val="0"/>
                        </a:spcBef>
                        <a:spcAft>
                          <a:spcPts val="800"/>
                        </a:spcAft>
                      </a:pPr>
                      <a:r>
                        <a:rPr lang="en-US" sz="1400" b="1">
                          <a:effectLst/>
                          <a:cs typeface="B Nazanin" pitchFamily="2" charset="-78"/>
                        </a:rPr>
                        <a:t> </a:t>
                      </a:r>
                      <a:endParaRPr lang="en-US" sz="1400" b="1">
                        <a:effectLst/>
                        <a:latin typeface="Calibri" panose="020F0502020204030204" pitchFamily="34" charset="0"/>
                        <a:ea typeface="Calibri" panose="020F0502020204030204" pitchFamily="34" charset="0"/>
                        <a:cs typeface="B Nazanin" pitchFamily="2" charset="-78"/>
                      </a:endParaRPr>
                    </a:p>
                  </a:txBody>
                  <a:tcPr marL="7954" marR="7954" marT="7954" marB="0" anchor="b"/>
                </a:tc>
                <a:tc>
                  <a:txBody>
                    <a:bodyPr/>
                    <a:lstStyle/>
                    <a:p>
                      <a:pPr marL="0" marR="0" algn="ctr">
                        <a:lnSpc>
                          <a:spcPct val="107000"/>
                        </a:lnSpc>
                        <a:spcBef>
                          <a:spcPts val="0"/>
                        </a:spcBef>
                        <a:spcAft>
                          <a:spcPts val="800"/>
                        </a:spcAft>
                      </a:pPr>
                      <a:r>
                        <a:rPr lang="en-US" sz="1400" b="1">
                          <a:effectLst/>
                          <a:cs typeface="B Nazanin" pitchFamily="2" charset="-78"/>
                        </a:rPr>
                        <a:t>1</a:t>
                      </a:r>
                      <a:endParaRPr lang="en-US" sz="1400" b="1">
                        <a:effectLst/>
                        <a:latin typeface="Calibri" panose="020F0502020204030204" pitchFamily="34" charset="0"/>
                        <a:ea typeface="Calibri" panose="020F0502020204030204" pitchFamily="34" charset="0"/>
                        <a:cs typeface="B Nazanin" pitchFamily="2" charset="-78"/>
                      </a:endParaRPr>
                    </a:p>
                  </a:txBody>
                  <a:tcPr marL="7954" marR="7954" marT="7954" marB="0" anchor="b"/>
                </a:tc>
                <a:tc>
                  <a:txBody>
                    <a:bodyPr/>
                    <a:lstStyle/>
                    <a:p>
                      <a:pPr marL="0" marR="0" algn="ctr">
                        <a:lnSpc>
                          <a:spcPct val="107000"/>
                        </a:lnSpc>
                        <a:spcBef>
                          <a:spcPts val="0"/>
                        </a:spcBef>
                        <a:spcAft>
                          <a:spcPts val="800"/>
                        </a:spcAft>
                      </a:pPr>
                      <a:r>
                        <a:rPr lang="en-US" sz="1400" b="1">
                          <a:effectLst/>
                          <a:cs typeface="B Nazanin" pitchFamily="2" charset="-78"/>
                        </a:rPr>
                        <a:t> </a:t>
                      </a:r>
                      <a:endParaRPr lang="en-US" sz="1400" b="1">
                        <a:effectLst/>
                        <a:latin typeface="Calibri" panose="020F0502020204030204" pitchFamily="34" charset="0"/>
                        <a:ea typeface="Calibri" panose="020F0502020204030204" pitchFamily="34" charset="0"/>
                        <a:cs typeface="B Nazanin" pitchFamily="2" charset="-78"/>
                      </a:endParaRPr>
                    </a:p>
                  </a:txBody>
                  <a:tcPr marL="7954" marR="7954" marT="7954" marB="0" anchor="b"/>
                </a:tc>
                <a:tc>
                  <a:txBody>
                    <a:bodyPr/>
                    <a:lstStyle/>
                    <a:p>
                      <a:pPr marL="0" marR="0" algn="ctr">
                        <a:lnSpc>
                          <a:spcPct val="107000"/>
                        </a:lnSpc>
                        <a:spcBef>
                          <a:spcPts val="0"/>
                        </a:spcBef>
                        <a:spcAft>
                          <a:spcPts val="800"/>
                        </a:spcAft>
                      </a:pPr>
                      <a:r>
                        <a:rPr lang="en-US" sz="1400" b="1">
                          <a:effectLst/>
                          <a:cs typeface="B Nazanin" pitchFamily="2" charset="-78"/>
                        </a:rPr>
                        <a:t> </a:t>
                      </a:r>
                      <a:endParaRPr lang="en-US" sz="1400" b="1">
                        <a:effectLst/>
                        <a:latin typeface="Calibri" panose="020F0502020204030204" pitchFamily="34" charset="0"/>
                        <a:ea typeface="Calibri" panose="020F0502020204030204" pitchFamily="34" charset="0"/>
                        <a:cs typeface="B Nazanin" pitchFamily="2" charset="-78"/>
                      </a:endParaRPr>
                    </a:p>
                  </a:txBody>
                  <a:tcPr marL="7954" marR="7954" marT="7954" marB="0" anchor="b"/>
                </a:tc>
                <a:tc>
                  <a:txBody>
                    <a:bodyPr/>
                    <a:lstStyle/>
                    <a:p>
                      <a:pPr marL="0" marR="0" algn="ctr">
                        <a:lnSpc>
                          <a:spcPct val="107000"/>
                        </a:lnSpc>
                        <a:spcBef>
                          <a:spcPts val="0"/>
                        </a:spcBef>
                        <a:spcAft>
                          <a:spcPts val="800"/>
                        </a:spcAft>
                      </a:pPr>
                      <a:r>
                        <a:rPr lang="en-US" sz="1400" b="1">
                          <a:effectLst/>
                          <a:cs typeface="B Nazanin" pitchFamily="2" charset="-78"/>
                        </a:rPr>
                        <a:t> </a:t>
                      </a:r>
                      <a:endParaRPr lang="en-US" sz="1400" b="1">
                        <a:effectLst/>
                        <a:latin typeface="Calibri" panose="020F0502020204030204" pitchFamily="34" charset="0"/>
                        <a:ea typeface="Calibri" panose="020F0502020204030204" pitchFamily="34" charset="0"/>
                        <a:cs typeface="B Nazanin" pitchFamily="2" charset="-78"/>
                      </a:endParaRPr>
                    </a:p>
                  </a:txBody>
                  <a:tcPr marL="7954" marR="7954" marT="7954" marB="0" anchor="b"/>
                </a:tc>
                <a:tc>
                  <a:txBody>
                    <a:bodyPr/>
                    <a:lstStyle/>
                    <a:p>
                      <a:pPr marL="0" marR="0" algn="ctr">
                        <a:lnSpc>
                          <a:spcPct val="107000"/>
                        </a:lnSpc>
                        <a:spcBef>
                          <a:spcPts val="0"/>
                        </a:spcBef>
                        <a:spcAft>
                          <a:spcPts val="800"/>
                        </a:spcAft>
                      </a:pPr>
                      <a:r>
                        <a:rPr lang="en-US" sz="1400" b="1">
                          <a:effectLst/>
                          <a:cs typeface="B Nazanin" pitchFamily="2" charset="-78"/>
                        </a:rPr>
                        <a:t> </a:t>
                      </a:r>
                      <a:endParaRPr lang="en-US" sz="1400" b="1">
                        <a:effectLst/>
                        <a:latin typeface="Calibri" panose="020F0502020204030204" pitchFamily="34" charset="0"/>
                        <a:ea typeface="Calibri" panose="020F0502020204030204" pitchFamily="34" charset="0"/>
                        <a:cs typeface="B Nazanin" pitchFamily="2" charset="-78"/>
                      </a:endParaRPr>
                    </a:p>
                  </a:txBody>
                  <a:tcPr marL="7954" marR="7954" marT="7954" marB="0" anchor="b"/>
                </a:tc>
                <a:tc>
                  <a:txBody>
                    <a:bodyPr/>
                    <a:lstStyle/>
                    <a:p>
                      <a:pPr marL="0" marR="0" algn="ctr">
                        <a:lnSpc>
                          <a:spcPct val="107000"/>
                        </a:lnSpc>
                        <a:spcBef>
                          <a:spcPts val="0"/>
                        </a:spcBef>
                        <a:spcAft>
                          <a:spcPts val="800"/>
                        </a:spcAft>
                      </a:pPr>
                      <a:r>
                        <a:rPr lang="en-US" sz="1400" b="1">
                          <a:effectLst/>
                          <a:cs typeface="B Nazanin" pitchFamily="2" charset="-78"/>
                        </a:rPr>
                        <a:t> </a:t>
                      </a:r>
                      <a:endParaRPr lang="en-US" sz="1400" b="1">
                        <a:effectLst/>
                        <a:latin typeface="Calibri" panose="020F0502020204030204" pitchFamily="34" charset="0"/>
                        <a:ea typeface="Calibri" panose="020F0502020204030204" pitchFamily="34" charset="0"/>
                        <a:cs typeface="B Nazanin" pitchFamily="2" charset="-78"/>
                      </a:endParaRPr>
                    </a:p>
                  </a:txBody>
                  <a:tcPr marL="7954" marR="7954" marT="7954" marB="0" anchor="b"/>
                </a:tc>
                <a:tc>
                  <a:txBody>
                    <a:bodyPr/>
                    <a:lstStyle/>
                    <a:p>
                      <a:pPr marL="0" marR="0" algn="ctr">
                        <a:lnSpc>
                          <a:spcPct val="107000"/>
                        </a:lnSpc>
                        <a:spcBef>
                          <a:spcPts val="0"/>
                        </a:spcBef>
                        <a:spcAft>
                          <a:spcPts val="800"/>
                        </a:spcAft>
                      </a:pPr>
                      <a:r>
                        <a:rPr lang="en-US" sz="1400" b="1">
                          <a:effectLst/>
                          <a:cs typeface="B Nazanin" pitchFamily="2" charset="-78"/>
                        </a:rPr>
                        <a:t> 0</a:t>
                      </a:r>
                      <a:endParaRPr lang="en-US" sz="1400" b="1">
                        <a:effectLst/>
                        <a:latin typeface="Calibri" panose="020F0502020204030204" pitchFamily="34" charset="0"/>
                        <a:ea typeface="Calibri" panose="020F0502020204030204" pitchFamily="34" charset="0"/>
                        <a:cs typeface="B Nazanin" pitchFamily="2" charset="-78"/>
                      </a:endParaRPr>
                    </a:p>
                  </a:txBody>
                  <a:tcPr marL="7954" marR="7954" marT="7954" marB="0" anchor="b"/>
                </a:tc>
                <a:tc>
                  <a:txBody>
                    <a:bodyPr/>
                    <a:lstStyle/>
                    <a:p>
                      <a:pPr marL="0" marR="0" algn="ctr">
                        <a:lnSpc>
                          <a:spcPct val="107000"/>
                        </a:lnSpc>
                        <a:spcBef>
                          <a:spcPts val="0"/>
                        </a:spcBef>
                        <a:spcAft>
                          <a:spcPts val="800"/>
                        </a:spcAft>
                      </a:pPr>
                      <a:r>
                        <a:rPr lang="en-US" sz="1400" b="1" dirty="0">
                          <a:effectLst/>
                          <a:cs typeface="B Nazanin" pitchFamily="2" charset="-78"/>
                        </a:rPr>
                        <a:t>1</a:t>
                      </a:r>
                      <a:endParaRPr lang="en-US" sz="1400" b="1" dirty="0">
                        <a:effectLst/>
                        <a:latin typeface="Calibri" panose="020F0502020204030204" pitchFamily="34" charset="0"/>
                        <a:ea typeface="Calibri" panose="020F0502020204030204" pitchFamily="34" charset="0"/>
                        <a:cs typeface="B Nazanin" pitchFamily="2" charset="-78"/>
                      </a:endParaRPr>
                    </a:p>
                  </a:txBody>
                  <a:tcPr marL="7954" marR="7954" marT="7954" marB="0" anchor="b"/>
                </a:tc>
                <a:extLst>
                  <a:ext uri="{0D108BD9-81ED-4DB2-BD59-A6C34878D82A}">
                    <a16:rowId xmlns="" xmlns:a16="http://schemas.microsoft.com/office/drawing/2014/main" val="60646568"/>
                  </a:ext>
                </a:extLst>
              </a:tr>
              <a:tr h="578757">
                <a:tc>
                  <a:txBody>
                    <a:bodyPr/>
                    <a:lstStyle/>
                    <a:p>
                      <a:pPr marL="0" marR="0" algn="ctr">
                        <a:lnSpc>
                          <a:spcPct val="107000"/>
                        </a:lnSpc>
                        <a:spcBef>
                          <a:spcPts val="0"/>
                        </a:spcBef>
                        <a:spcAft>
                          <a:spcPts val="800"/>
                        </a:spcAft>
                      </a:pPr>
                      <a:r>
                        <a:rPr lang="fa-IR" sz="1400" b="1">
                          <a:effectLst/>
                          <a:cs typeface="B Nazanin" pitchFamily="2" charset="-78"/>
                        </a:rPr>
                        <a:t>پارس آباد</a:t>
                      </a:r>
                      <a:endParaRPr lang="en-US" sz="1400" b="1">
                        <a:effectLst/>
                        <a:latin typeface="Calibri" panose="020F0502020204030204" pitchFamily="34" charset="0"/>
                        <a:ea typeface="Calibri" panose="020F0502020204030204" pitchFamily="34" charset="0"/>
                        <a:cs typeface="B Nazanin" pitchFamily="2" charset="-78"/>
                      </a:endParaRPr>
                    </a:p>
                  </a:txBody>
                  <a:tcPr marL="7954" marR="7954" marT="7954" marB="0"/>
                </a:tc>
                <a:tc>
                  <a:txBody>
                    <a:bodyPr/>
                    <a:lstStyle/>
                    <a:p>
                      <a:pPr marL="0" marR="0" algn="ctr">
                        <a:lnSpc>
                          <a:spcPct val="107000"/>
                        </a:lnSpc>
                        <a:spcBef>
                          <a:spcPts val="0"/>
                        </a:spcBef>
                        <a:spcAft>
                          <a:spcPts val="800"/>
                        </a:spcAft>
                      </a:pPr>
                      <a:r>
                        <a:rPr lang="en-US" sz="1400" b="1">
                          <a:effectLst/>
                          <a:cs typeface="B Nazanin" pitchFamily="2" charset="-78"/>
                        </a:rPr>
                        <a:t> </a:t>
                      </a:r>
                      <a:endParaRPr lang="en-US" sz="1400" b="1">
                        <a:effectLst/>
                        <a:latin typeface="Calibri" panose="020F0502020204030204" pitchFamily="34" charset="0"/>
                        <a:ea typeface="Calibri" panose="020F0502020204030204" pitchFamily="34" charset="0"/>
                        <a:cs typeface="B Nazanin" pitchFamily="2" charset="-78"/>
                      </a:endParaRPr>
                    </a:p>
                  </a:txBody>
                  <a:tcPr marL="7954" marR="7954" marT="7954" marB="0" anchor="b"/>
                </a:tc>
                <a:tc>
                  <a:txBody>
                    <a:bodyPr/>
                    <a:lstStyle/>
                    <a:p>
                      <a:pPr marL="0" marR="0" algn="ctr">
                        <a:lnSpc>
                          <a:spcPct val="107000"/>
                        </a:lnSpc>
                        <a:spcBef>
                          <a:spcPts val="0"/>
                        </a:spcBef>
                        <a:spcAft>
                          <a:spcPts val="800"/>
                        </a:spcAft>
                      </a:pPr>
                      <a:r>
                        <a:rPr lang="en-US" sz="1400" b="1">
                          <a:effectLst/>
                          <a:cs typeface="B Nazanin" pitchFamily="2" charset="-78"/>
                        </a:rPr>
                        <a:t> </a:t>
                      </a:r>
                      <a:endParaRPr lang="en-US" sz="1400" b="1">
                        <a:effectLst/>
                        <a:latin typeface="Calibri" panose="020F0502020204030204" pitchFamily="34" charset="0"/>
                        <a:ea typeface="Calibri" panose="020F0502020204030204" pitchFamily="34" charset="0"/>
                        <a:cs typeface="B Nazanin" pitchFamily="2" charset="-78"/>
                      </a:endParaRPr>
                    </a:p>
                  </a:txBody>
                  <a:tcPr marL="7954" marR="7954" marT="7954" marB="0" anchor="b"/>
                </a:tc>
                <a:tc>
                  <a:txBody>
                    <a:bodyPr/>
                    <a:lstStyle/>
                    <a:p>
                      <a:pPr marL="0" marR="0" algn="ctr">
                        <a:lnSpc>
                          <a:spcPct val="107000"/>
                        </a:lnSpc>
                        <a:spcBef>
                          <a:spcPts val="0"/>
                        </a:spcBef>
                        <a:spcAft>
                          <a:spcPts val="800"/>
                        </a:spcAft>
                      </a:pPr>
                      <a:r>
                        <a:rPr lang="en-US" sz="1400" b="1">
                          <a:effectLst/>
                          <a:cs typeface="B Nazanin" pitchFamily="2" charset="-78"/>
                        </a:rPr>
                        <a:t> </a:t>
                      </a:r>
                      <a:endParaRPr lang="en-US" sz="1400" b="1">
                        <a:effectLst/>
                        <a:latin typeface="Calibri" panose="020F0502020204030204" pitchFamily="34" charset="0"/>
                        <a:ea typeface="Calibri" panose="020F0502020204030204" pitchFamily="34" charset="0"/>
                        <a:cs typeface="B Nazanin" pitchFamily="2" charset="-78"/>
                      </a:endParaRPr>
                    </a:p>
                  </a:txBody>
                  <a:tcPr marL="7954" marR="7954" marT="7954" marB="0" anchor="b"/>
                </a:tc>
                <a:tc>
                  <a:txBody>
                    <a:bodyPr/>
                    <a:lstStyle/>
                    <a:p>
                      <a:pPr marL="0" marR="0" algn="ctr">
                        <a:lnSpc>
                          <a:spcPct val="107000"/>
                        </a:lnSpc>
                        <a:spcBef>
                          <a:spcPts val="0"/>
                        </a:spcBef>
                        <a:spcAft>
                          <a:spcPts val="800"/>
                        </a:spcAft>
                      </a:pPr>
                      <a:r>
                        <a:rPr lang="en-US" sz="1400" b="1">
                          <a:effectLst/>
                          <a:cs typeface="B Nazanin" pitchFamily="2" charset="-78"/>
                        </a:rPr>
                        <a:t>1</a:t>
                      </a:r>
                      <a:endParaRPr lang="en-US" sz="1400" b="1">
                        <a:effectLst/>
                        <a:latin typeface="Calibri" panose="020F0502020204030204" pitchFamily="34" charset="0"/>
                        <a:ea typeface="Calibri" panose="020F0502020204030204" pitchFamily="34" charset="0"/>
                        <a:cs typeface="B Nazanin" pitchFamily="2" charset="-78"/>
                      </a:endParaRPr>
                    </a:p>
                  </a:txBody>
                  <a:tcPr marL="7954" marR="7954" marT="7954" marB="0" anchor="b"/>
                </a:tc>
                <a:tc>
                  <a:txBody>
                    <a:bodyPr/>
                    <a:lstStyle/>
                    <a:p>
                      <a:pPr marL="0" marR="0" algn="ctr">
                        <a:lnSpc>
                          <a:spcPct val="107000"/>
                        </a:lnSpc>
                        <a:spcBef>
                          <a:spcPts val="0"/>
                        </a:spcBef>
                        <a:spcAft>
                          <a:spcPts val="800"/>
                        </a:spcAft>
                      </a:pPr>
                      <a:r>
                        <a:rPr lang="en-US" sz="1400" b="1">
                          <a:effectLst/>
                          <a:cs typeface="B Nazanin" pitchFamily="2" charset="-78"/>
                        </a:rPr>
                        <a:t>1</a:t>
                      </a:r>
                      <a:endParaRPr lang="en-US" sz="1400" b="1">
                        <a:effectLst/>
                        <a:latin typeface="Calibri" panose="020F0502020204030204" pitchFamily="34" charset="0"/>
                        <a:ea typeface="Calibri" panose="020F0502020204030204" pitchFamily="34" charset="0"/>
                        <a:cs typeface="B Nazanin" pitchFamily="2" charset="-78"/>
                      </a:endParaRPr>
                    </a:p>
                  </a:txBody>
                  <a:tcPr marL="7954" marR="7954" marT="7954" marB="0" anchor="b"/>
                </a:tc>
                <a:tc>
                  <a:txBody>
                    <a:bodyPr/>
                    <a:lstStyle/>
                    <a:p>
                      <a:pPr marL="0" marR="0" algn="ctr">
                        <a:lnSpc>
                          <a:spcPct val="107000"/>
                        </a:lnSpc>
                        <a:spcBef>
                          <a:spcPts val="0"/>
                        </a:spcBef>
                        <a:spcAft>
                          <a:spcPts val="800"/>
                        </a:spcAft>
                      </a:pPr>
                      <a:r>
                        <a:rPr lang="en-US" sz="1400" b="1">
                          <a:effectLst/>
                          <a:cs typeface="B Nazanin" pitchFamily="2" charset="-78"/>
                        </a:rPr>
                        <a:t>2</a:t>
                      </a:r>
                      <a:endParaRPr lang="en-US" sz="1400" b="1">
                        <a:effectLst/>
                        <a:latin typeface="Calibri" panose="020F0502020204030204" pitchFamily="34" charset="0"/>
                        <a:ea typeface="Calibri" panose="020F0502020204030204" pitchFamily="34" charset="0"/>
                        <a:cs typeface="B Nazanin" pitchFamily="2" charset="-78"/>
                      </a:endParaRPr>
                    </a:p>
                  </a:txBody>
                  <a:tcPr marL="7954" marR="7954" marT="7954" marB="0" anchor="b"/>
                </a:tc>
                <a:tc>
                  <a:txBody>
                    <a:bodyPr/>
                    <a:lstStyle/>
                    <a:p>
                      <a:pPr marL="0" marR="0" algn="ctr">
                        <a:lnSpc>
                          <a:spcPct val="107000"/>
                        </a:lnSpc>
                        <a:spcBef>
                          <a:spcPts val="0"/>
                        </a:spcBef>
                        <a:spcAft>
                          <a:spcPts val="800"/>
                        </a:spcAft>
                      </a:pPr>
                      <a:r>
                        <a:rPr lang="en-US" sz="1400" b="1">
                          <a:effectLst/>
                          <a:cs typeface="B Nazanin" pitchFamily="2" charset="-78"/>
                        </a:rPr>
                        <a:t> </a:t>
                      </a:r>
                      <a:endParaRPr lang="en-US" sz="1400" b="1">
                        <a:effectLst/>
                        <a:latin typeface="Calibri" panose="020F0502020204030204" pitchFamily="34" charset="0"/>
                        <a:ea typeface="Calibri" panose="020F0502020204030204" pitchFamily="34" charset="0"/>
                        <a:cs typeface="B Nazanin" pitchFamily="2" charset="-78"/>
                      </a:endParaRPr>
                    </a:p>
                  </a:txBody>
                  <a:tcPr marL="7954" marR="7954" marT="7954" marB="0" anchor="b"/>
                </a:tc>
                <a:tc>
                  <a:txBody>
                    <a:bodyPr/>
                    <a:lstStyle/>
                    <a:p>
                      <a:pPr marL="0" marR="0" algn="ctr">
                        <a:lnSpc>
                          <a:spcPct val="107000"/>
                        </a:lnSpc>
                        <a:spcBef>
                          <a:spcPts val="0"/>
                        </a:spcBef>
                        <a:spcAft>
                          <a:spcPts val="800"/>
                        </a:spcAft>
                      </a:pPr>
                      <a:r>
                        <a:rPr lang="en-US" sz="1400" b="1">
                          <a:effectLst/>
                          <a:cs typeface="B Nazanin" pitchFamily="2" charset="-78"/>
                        </a:rPr>
                        <a:t>1</a:t>
                      </a:r>
                      <a:endParaRPr lang="en-US" sz="1400" b="1">
                        <a:effectLst/>
                        <a:latin typeface="Calibri" panose="020F0502020204030204" pitchFamily="34" charset="0"/>
                        <a:ea typeface="Calibri" panose="020F0502020204030204" pitchFamily="34" charset="0"/>
                        <a:cs typeface="B Nazanin" pitchFamily="2" charset="-78"/>
                      </a:endParaRPr>
                    </a:p>
                  </a:txBody>
                  <a:tcPr marL="7954" marR="7954" marT="7954" marB="0" anchor="b"/>
                </a:tc>
                <a:tc>
                  <a:txBody>
                    <a:bodyPr/>
                    <a:lstStyle/>
                    <a:p>
                      <a:pPr marL="0" marR="0" algn="ctr">
                        <a:lnSpc>
                          <a:spcPct val="107000"/>
                        </a:lnSpc>
                        <a:spcBef>
                          <a:spcPts val="0"/>
                        </a:spcBef>
                        <a:spcAft>
                          <a:spcPts val="800"/>
                        </a:spcAft>
                      </a:pPr>
                      <a:r>
                        <a:rPr lang="en-US" sz="1400" b="1">
                          <a:effectLst/>
                          <a:cs typeface="B Nazanin" pitchFamily="2" charset="-78"/>
                        </a:rPr>
                        <a:t> </a:t>
                      </a:r>
                      <a:endParaRPr lang="en-US" sz="1400" b="1">
                        <a:effectLst/>
                        <a:latin typeface="Calibri" panose="020F0502020204030204" pitchFamily="34" charset="0"/>
                        <a:ea typeface="Calibri" panose="020F0502020204030204" pitchFamily="34" charset="0"/>
                        <a:cs typeface="B Nazanin" pitchFamily="2" charset="-78"/>
                      </a:endParaRPr>
                    </a:p>
                  </a:txBody>
                  <a:tcPr marL="7954" marR="7954" marT="7954" marB="0" anchor="b"/>
                </a:tc>
                <a:tc>
                  <a:txBody>
                    <a:bodyPr/>
                    <a:lstStyle/>
                    <a:p>
                      <a:pPr marL="0" marR="0" algn="ctr">
                        <a:lnSpc>
                          <a:spcPct val="107000"/>
                        </a:lnSpc>
                        <a:spcBef>
                          <a:spcPts val="0"/>
                        </a:spcBef>
                        <a:spcAft>
                          <a:spcPts val="800"/>
                        </a:spcAft>
                      </a:pPr>
                      <a:r>
                        <a:rPr lang="en-US" sz="1400" b="1">
                          <a:effectLst/>
                          <a:cs typeface="B Nazanin" pitchFamily="2" charset="-78"/>
                        </a:rPr>
                        <a:t>1</a:t>
                      </a:r>
                      <a:endParaRPr lang="en-US" sz="1400" b="1">
                        <a:effectLst/>
                        <a:latin typeface="Calibri" panose="020F0502020204030204" pitchFamily="34" charset="0"/>
                        <a:ea typeface="Calibri" panose="020F0502020204030204" pitchFamily="34" charset="0"/>
                        <a:cs typeface="B Nazanin" pitchFamily="2" charset="-78"/>
                      </a:endParaRPr>
                    </a:p>
                  </a:txBody>
                  <a:tcPr marL="7954" marR="7954" marT="7954" marB="0" anchor="b"/>
                </a:tc>
                <a:tc>
                  <a:txBody>
                    <a:bodyPr/>
                    <a:lstStyle/>
                    <a:p>
                      <a:pPr marL="0" marR="0" algn="ctr">
                        <a:lnSpc>
                          <a:spcPct val="107000"/>
                        </a:lnSpc>
                        <a:spcBef>
                          <a:spcPts val="0"/>
                        </a:spcBef>
                        <a:spcAft>
                          <a:spcPts val="800"/>
                        </a:spcAft>
                      </a:pPr>
                      <a:r>
                        <a:rPr lang="en-US" sz="1400" b="1" dirty="0">
                          <a:effectLst/>
                          <a:cs typeface="B Nazanin" pitchFamily="2" charset="-78"/>
                        </a:rPr>
                        <a:t>6</a:t>
                      </a:r>
                      <a:endParaRPr lang="en-US" sz="1400" b="1" dirty="0">
                        <a:effectLst/>
                        <a:latin typeface="Calibri" panose="020F0502020204030204" pitchFamily="34" charset="0"/>
                        <a:ea typeface="Calibri" panose="020F0502020204030204" pitchFamily="34" charset="0"/>
                        <a:cs typeface="B Nazanin" pitchFamily="2" charset="-78"/>
                      </a:endParaRPr>
                    </a:p>
                  </a:txBody>
                  <a:tcPr marL="7954" marR="7954" marT="7954" marB="0" anchor="b"/>
                </a:tc>
                <a:extLst>
                  <a:ext uri="{0D108BD9-81ED-4DB2-BD59-A6C34878D82A}">
                    <a16:rowId xmlns="" xmlns:a16="http://schemas.microsoft.com/office/drawing/2014/main" val="3186095915"/>
                  </a:ext>
                </a:extLst>
              </a:tr>
              <a:tr h="313327">
                <a:tc>
                  <a:txBody>
                    <a:bodyPr/>
                    <a:lstStyle/>
                    <a:p>
                      <a:pPr marL="0" marR="0" algn="ctr">
                        <a:lnSpc>
                          <a:spcPct val="107000"/>
                        </a:lnSpc>
                        <a:spcBef>
                          <a:spcPts val="0"/>
                        </a:spcBef>
                        <a:spcAft>
                          <a:spcPts val="800"/>
                        </a:spcAft>
                      </a:pPr>
                      <a:r>
                        <a:rPr lang="fa-IR" sz="1400" b="1" dirty="0">
                          <a:effectLst/>
                          <a:cs typeface="B Nazanin" pitchFamily="2" charset="-78"/>
                        </a:rPr>
                        <a:t>گرمی</a:t>
                      </a:r>
                      <a:endParaRPr lang="en-US" sz="1400" b="1" dirty="0">
                        <a:effectLst/>
                        <a:latin typeface="Calibri" panose="020F0502020204030204" pitchFamily="34" charset="0"/>
                        <a:ea typeface="Calibri" panose="020F0502020204030204" pitchFamily="34" charset="0"/>
                        <a:cs typeface="B Nazanin" pitchFamily="2" charset="-78"/>
                      </a:endParaRPr>
                    </a:p>
                  </a:txBody>
                  <a:tcPr marL="7954" marR="7954" marT="7954" marB="0"/>
                </a:tc>
                <a:tc>
                  <a:txBody>
                    <a:bodyPr/>
                    <a:lstStyle/>
                    <a:p>
                      <a:pPr marL="0" marR="0" algn="ctr">
                        <a:lnSpc>
                          <a:spcPct val="107000"/>
                        </a:lnSpc>
                        <a:spcBef>
                          <a:spcPts val="0"/>
                        </a:spcBef>
                        <a:spcAft>
                          <a:spcPts val="800"/>
                        </a:spcAft>
                      </a:pPr>
                      <a:r>
                        <a:rPr lang="en-US" sz="1400" b="1">
                          <a:effectLst/>
                          <a:cs typeface="B Nazanin" pitchFamily="2" charset="-78"/>
                        </a:rPr>
                        <a:t> </a:t>
                      </a:r>
                      <a:endParaRPr lang="en-US" sz="1400" b="1">
                        <a:effectLst/>
                        <a:latin typeface="Calibri" panose="020F0502020204030204" pitchFamily="34" charset="0"/>
                        <a:ea typeface="Calibri" panose="020F0502020204030204" pitchFamily="34" charset="0"/>
                        <a:cs typeface="B Nazanin" pitchFamily="2" charset="-78"/>
                      </a:endParaRPr>
                    </a:p>
                  </a:txBody>
                  <a:tcPr marL="7954" marR="7954" marT="7954" marB="0" anchor="b"/>
                </a:tc>
                <a:tc>
                  <a:txBody>
                    <a:bodyPr/>
                    <a:lstStyle/>
                    <a:p>
                      <a:pPr marL="0" marR="0" algn="ctr">
                        <a:lnSpc>
                          <a:spcPct val="107000"/>
                        </a:lnSpc>
                        <a:spcBef>
                          <a:spcPts val="0"/>
                        </a:spcBef>
                        <a:spcAft>
                          <a:spcPts val="800"/>
                        </a:spcAft>
                      </a:pPr>
                      <a:r>
                        <a:rPr lang="en-US" sz="1400" b="1">
                          <a:effectLst/>
                          <a:cs typeface="B Nazanin" pitchFamily="2" charset="-78"/>
                        </a:rPr>
                        <a:t> </a:t>
                      </a:r>
                      <a:endParaRPr lang="en-US" sz="1400" b="1">
                        <a:effectLst/>
                        <a:latin typeface="Calibri" panose="020F0502020204030204" pitchFamily="34" charset="0"/>
                        <a:ea typeface="Calibri" panose="020F0502020204030204" pitchFamily="34" charset="0"/>
                        <a:cs typeface="B Nazanin" pitchFamily="2" charset="-78"/>
                      </a:endParaRPr>
                    </a:p>
                  </a:txBody>
                  <a:tcPr marL="7954" marR="7954" marT="7954" marB="0" anchor="b"/>
                </a:tc>
                <a:tc>
                  <a:txBody>
                    <a:bodyPr/>
                    <a:lstStyle/>
                    <a:p>
                      <a:pPr marL="0" marR="0" algn="ctr">
                        <a:lnSpc>
                          <a:spcPct val="107000"/>
                        </a:lnSpc>
                        <a:spcBef>
                          <a:spcPts val="0"/>
                        </a:spcBef>
                        <a:spcAft>
                          <a:spcPts val="800"/>
                        </a:spcAft>
                      </a:pPr>
                      <a:r>
                        <a:rPr lang="en-US" sz="1400" b="1">
                          <a:effectLst/>
                          <a:cs typeface="B Nazanin" pitchFamily="2" charset="-78"/>
                        </a:rPr>
                        <a:t> </a:t>
                      </a:r>
                      <a:endParaRPr lang="en-US" sz="1400" b="1">
                        <a:effectLst/>
                        <a:latin typeface="Calibri" panose="020F0502020204030204" pitchFamily="34" charset="0"/>
                        <a:ea typeface="Calibri" panose="020F0502020204030204" pitchFamily="34" charset="0"/>
                        <a:cs typeface="B Nazanin" pitchFamily="2" charset="-78"/>
                      </a:endParaRPr>
                    </a:p>
                  </a:txBody>
                  <a:tcPr marL="7954" marR="7954" marT="7954" marB="0" anchor="b"/>
                </a:tc>
                <a:tc>
                  <a:txBody>
                    <a:bodyPr/>
                    <a:lstStyle/>
                    <a:p>
                      <a:pPr marL="0" marR="0" algn="ctr">
                        <a:lnSpc>
                          <a:spcPct val="107000"/>
                        </a:lnSpc>
                        <a:spcBef>
                          <a:spcPts val="0"/>
                        </a:spcBef>
                        <a:spcAft>
                          <a:spcPts val="800"/>
                        </a:spcAft>
                      </a:pPr>
                      <a:r>
                        <a:rPr lang="en-US" sz="1400" b="1">
                          <a:effectLst/>
                          <a:cs typeface="B Nazanin" pitchFamily="2" charset="-78"/>
                        </a:rPr>
                        <a:t> </a:t>
                      </a:r>
                      <a:endParaRPr lang="en-US" sz="1400" b="1">
                        <a:effectLst/>
                        <a:latin typeface="Calibri" panose="020F0502020204030204" pitchFamily="34" charset="0"/>
                        <a:ea typeface="Calibri" panose="020F0502020204030204" pitchFamily="34" charset="0"/>
                        <a:cs typeface="B Nazanin" pitchFamily="2" charset="-78"/>
                      </a:endParaRPr>
                    </a:p>
                  </a:txBody>
                  <a:tcPr marL="7954" marR="7954" marT="7954" marB="0" anchor="b"/>
                </a:tc>
                <a:tc>
                  <a:txBody>
                    <a:bodyPr/>
                    <a:lstStyle/>
                    <a:p>
                      <a:pPr marL="0" marR="0" algn="ctr">
                        <a:lnSpc>
                          <a:spcPct val="107000"/>
                        </a:lnSpc>
                        <a:spcBef>
                          <a:spcPts val="0"/>
                        </a:spcBef>
                        <a:spcAft>
                          <a:spcPts val="800"/>
                        </a:spcAft>
                      </a:pPr>
                      <a:r>
                        <a:rPr lang="en-US" sz="1400" b="1" dirty="0">
                          <a:effectLst/>
                          <a:cs typeface="B Nazanin" pitchFamily="2" charset="-78"/>
                        </a:rPr>
                        <a:t> </a:t>
                      </a:r>
                      <a:endParaRPr lang="en-US" sz="1400" b="1" dirty="0">
                        <a:effectLst/>
                        <a:latin typeface="Calibri" panose="020F0502020204030204" pitchFamily="34" charset="0"/>
                        <a:ea typeface="Calibri" panose="020F0502020204030204" pitchFamily="34" charset="0"/>
                        <a:cs typeface="B Nazanin" pitchFamily="2" charset="-78"/>
                      </a:endParaRPr>
                    </a:p>
                  </a:txBody>
                  <a:tcPr marL="7954" marR="7954" marT="7954" marB="0" anchor="b"/>
                </a:tc>
                <a:tc>
                  <a:txBody>
                    <a:bodyPr/>
                    <a:lstStyle/>
                    <a:p>
                      <a:pPr marL="0" marR="0" algn="ctr">
                        <a:lnSpc>
                          <a:spcPct val="107000"/>
                        </a:lnSpc>
                        <a:spcBef>
                          <a:spcPts val="0"/>
                        </a:spcBef>
                        <a:spcAft>
                          <a:spcPts val="800"/>
                        </a:spcAft>
                      </a:pPr>
                      <a:r>
                        <a:rPr lang="en-US" sz="1400" b="1">
                          <a:effectLst/>
                          <a:cs typeface="B Nazanin" pitchFamily="2" charset="-78"/>
                        </a:rPr>
                        <a:t> </a:t>
                      </a:r>
                      <a:endParaRPr lang="en-US" sz="1400" b="1">
                        <a:effectLst/>
                        <a:latin typeface="Calibri" panose="020F0502020204030204" pitchFamily="34" charset="0"/>
                        <a:ea typeface="Calibri" panose="020F0502020204030204" pitchFamily="34" charset="0"/>
                        <a:cs typeface="B Nazanin" pitchFamily="2" charset="-78"/>
                      </a:endParaRPr>
                    </a:p>
                  </a:txBody>
                  <a:tcPr marL="7954" marR="7954" marT="7954" marB="0" anchor="b"/>
                </a:tc>
                <a:tc>
                  <a:txBody>
                    <a:bodyPr/>
                    <a:lstStyle/>
                    <a:p>
                      <a:pPr marL="0" marR="0" algn="ctr">
                        <a:lnSpc>
                          <a:spcPct val="107000"/>
                        </a:lnSpc>
                        <a:spcBef>
                          <a:spcPts val="0"/>
                        </a:spcBef>
                        <a:spcAft>
                          <a:spcPts val="800"/>
                        </a:spcAft>
                      </a:pPr>
                      <a:r>
                        <a:rPr lang="en-US" sz="1400" b="1">
                          <a:effectLst/>
                          <a:cs typeface="B Nazanin" pitchFamily="2" charset="-78"/>
                        </a:rPr>
                        <a:t> </a:t>
                      </a:r>
                      <a:endParaRPr lang="en-US" sz="1400" b="1">
                        <a:effectLst/>
                        <a:latin typeface="Calibri" panose="020F0502020204030204" pitchFamily="34" charset="0"/>
                        <a:ea typeface="Calibri" panose="020F0502020204030204" pitchFamily="34" charset="0"/>
                        <a:cs typeface="B Nazanin" pitchFamily="2" charset="-78"/>
                      </a:endParaRPr>
                    </a:p>
                  </a:txBody>
                  <a:tcPr marL="7954" marR="7954" marT="7954" marB="0" anchor="b"/>
                </a:tc>
                <a:tc>
                  <a:txBody>
                    <a:bodyPr/>
                    <a:lstStyle/>
                    <a:p>
                      <a:pPr marL="0" marR="0" algn="ctr">
                        <a:lnSpc>
                          <a:spcPct val="107000"/>
                        </a:lnSpc>
                        <a:spcBef>
                          <a:spcPts val="0"/>
                        </a:spcBef>
                        <a:spcAft>
                          <a:spcPts val="800"/>
                        </a:spcAft>
                      </a:pPr>
                      <a:r>
                        <a:rPr lang="en-US" sz="1400" b="1">
                          <a:effectLst/>
                          <a:cs typeface="B Nazanin" pitchFamily="2" charset="-78"/>
                        </a:rPr>
                        <a:t>1</a:t>
                      </a:r>
                      <a:endParaRPr lang="en-US" sz="1400" b="1">
                        <a:effectLst/>
                        <a:latin typeface="Calibri" panose="020F0502020204030204" pitchFamily="34" charset="0"/>
                        <a:ea typeface="Calibri" panose="020F0502020204030204" pitchFamily="34" charset="0"/>
                        <a:cs typeface="B Nazanin" pitchFamily="2" charset="-78"/>
                      </a:endParaRPr>
                    </a:p>
                  </a:txBody>
                  <a:tcPr marL="7954" marR="7954" marT="7954" marB="0" anchor="b"/>
                </a:tc>
                <a:tc>
                  <a:txBody>
                    <a:bodyPr/>
                    <a:lstStyle/>
                    <a:p>
                      <a:pPr marL="0" marR="0" algn="ctr">
                        <a:lnSpc>
                          <a:spcPct val="107000"/>
                        </a:lnSpc>
                        <a:spcBef>
                          <a:spcPts val="0"/>
                        </a:spcBef>
                        <a:spcAft>
                          <a:spcPts val="800"/>
                        </a:spcAft>
                      </a:pPr>
                      <a:r>
                        <a:rPr lang="en-US" sz="1400" b="1">
                          <a:effectLst/>
                          <a:cs typeface="B Nazanin" pitchFamily="2" charset="-78"/>
                        </a:rPr>
                        <a:t> </a:t>
                      </a:r>
                      <a:endParaRPr lang="en-US" sz="1400" b="1">
                        <a:effectLst/>
                        <a:latin typeface="Calibri" panose="020F0502020204030204" pitchFamily="34" charset="0"/>
                        <a:ea typeface="Calibri" panose="020F0502020204030204" pitchFamily="34" charset="0"/>
                        <a:cs typeface="B Nazanin" pitchFamily="2" charset="-78"/>
                      </a:endParaRPr>
                    </a:p>
                  </a:txBody>
                  <a:tcPr marL="7954" marR="7954" marT="7954" marB="0" anchor="b"/>
                </a:tc>
                <a:tc>
                  <a:txBody>
                    <a:bodyPr/>
                    <a:lstStyle/>
                    <a:p>
                      <a:pPr marL="0" marR="0" algn="ctr">
                        <a:lnSpc>
                          <a:spcPct val="107000"/>
                        </a:lnSpc>
                        <a:spcBef>
                          <a:spcPts val="0"/>
                        </a:spcBef>
                        <a:spcAft>
                          <a:spcPts val="800"/>
                        </a:spcAft>
                      </a:pPr>
                      <a:r>
                        <a:rPr lang="en-US" sz="1400" b="1">
                          <a:effectLst/>
                          <a:cs typeface="B Nazanin" pitchFamily="2" charset="-78"/>
                        </a:rPr>
                        <a:t>0 </a:t>
                      </a:r>
                      <a:endParaRPr lang="en-US" sz="1400" b="1">
                        <a:effectLst/>
                        <a:latin typeface="Calibri" panose="020F0502020204030204" pitchFamily="34" charset="0"/>
                        <a:ea typeface="Calibri" panose="020F0502020204030204" pitchFamily="34" charset="0"/>
                        <a:cs typeface="B Nazanin" pitchFamily="2" charset="-78"/>
                      </a:endParaRPr>
                    </a:p>
                  </a:txBody>
                  <a:tcPr marL="7954" marR="7954" marT="7954" marB="0" anchor="b"/>
                </a:tc>
                <a:tc>
                  <a:txBody>
                    <a:bodyPr/>
                    <a:lstStyle/>
                    <a:p>
                      <a:pPr marL="0" marR="0" algn="ctr">
                        <a:lnSpc>
                          <a:spcPct val="107000"/>
                        </a:lnSpc>
                        <a:spcBef>
                          <a:spcPts val="0"/>
                        </a:spcBef>
                        <a:spcAft>
                          <a:spcPts val="800"/>
                        </a:spcAft>
                      </a:pPr>
                      <a:r>
                        <a:rPr lang="en-US" sz="1400" b="1" dirty="0">
                          <a:effectLst/>
                          <a:cs typeface="B Nazanin" pitchFamily="2" charset="-78"/>
                        </a:rPr>
                        <a:t>1</a:t>
                      </a:r>
                      <a:endParaRPr lang="en-US" sz="1400" b="1" dirty="0">
                        <a:effectLst/>
                        <a:latin typeface="Calibri" panose="020F0502020204030204" pitchFamily="34" charset="0"/>
                        <a:ea typeface="Calibri" panose="020F0502020204030204" pitchFamily="34" charset="0"/>
                        <a:cs typeface="B Nazanin" pitchFamily="2" charset="-78"/>
                      </a:endParaRPr>
                    </a:p>
                  </a:txBody>
                  <a:tcPr marL="7954" marR="7954" marT="7954" marB="0" anchor="b"/>
                </a:tc>
                <a:extLst>
                  <a:ext uri="{0D108BD9-81ED-4DB2-BD59-A6C34878D82A}">
                    <a16:rowId xmlns="" xmlns:a16="http://schemas.microsoft.com/office/drawing/2014/main" val="4083071260"/>
                  </a:ext>
                </a:extLst>
              </a:tr>
              <a:tr h="313327">
                <a:tc>
                  <a:txBody>
                    <a:bodyPr/>
                    <a:lstStyle/>
                    <a:p>
                      <a:pPr marL="0" marR="0" algn="ctr">
                        <a:lnSpc>
                          <a:spcPct val="107000"/>
                        </a:lnSpc>
                        <a:spcBef>
                          <a:spcPts val="0"/>
                        </a:spcBef>
                        <a:spcAft>
                          <a:spcPts val="800"/>
                        </a:spcAft>
                      </a:pPr>
                      <a:r>
                        <a:rPr lang="fa-IR" sz="1400" b="1" dirty="0">
                          <a:effectLst/>
                          <a:cs typeface="B Nazanin" pitchFamily="2" charset="-78"/>
                        </a:rPr>
                        <a:t>نمین</a:t>
                      </a:r>
                      <a:endParaRPr lang="en-US" sz="1400" b="1" dirty="0">
                        <a:effectLst/>
                        <a:latin typeface="Calibri" panose="020F0502020204030204" pitchFamily="34" charset="0"/>
                        <a:ea typeface="Calibri" panose="020F0502020204030204" pitchFamily="34" charset="0"/>
                        <a:cs typeface="B Nazanin" pitchFamily="2" charset="-78"/>
                      </a:endParaRPr>
                    </a:p>
                  </a:txBody>
                  <a:tcPr marL="7954" marR="7954" marT="7954" marB="0"/>
                </a:tc>
                <a:tc>
                  <a:txBody>
                    <a:bodyPr/>
                    <a:lstStyle/>
                    <a:p>
                      <a:pPr marL="0" marR="0" algn="ctr">
                        <a:lnSpc>
                          <a:spcPct val="107000"/>
                        </a:lnSpc>
                        <a:spcBef>
                          <a:spcPts val="0"/>
                        </a:spcBef>
                        <a:spcAft>
                          <a:spcPts val="800"/>
                        </a:spcAft>
                      </a:pPr>
                      <a:r>
                        <a:rPr lang="en-US" sz="1400" b="1" dirty="0">
                          <a:effectLst/>
                          <a:cs typeface="B Nazanin" pitchFamily="2" charset="-78"/>
                        </a:rPr>
                        <a:t> </a:t>
                      </a:r>
                      <a:endParaRPr lang="en-US" sz="1400" b="1" dirty="0">
                        <a:effectLst/>
                        <a:latin typeface="Calibri" panose="020F0502020204030204" pitchFamily="34" charset="0"/>
                        <a:ea typeface="Calibri" panose="020F0502020204030204" pitchFamily="34" charset="0"/>
                        <a:cs typeface="B Nazanin" pitchFamily="2" charset="-78"/>
                      </a:endParaRPr>
                    </a:p>
                  </a:txBody>
                  <a:tcPr marL="7954" marR="7954" marT="7954" marB="0" anchor="b"/>
                </a:tc>
                <a:tc>
                  <a:txBody>
                    <a:bodyPr/>
                    <a:lstStyle/>
                    <a:p>
                      <a:pPr marL="0" marR="0" algn="ctr">
                        <a:lnSpc>
                          <a:spcPct val="107000"/>
                        </a:lnSpc>
                        <a:spcBef>
                          <a:spcPts val="0"/>
                        </a:spcBef>
                        <a:spcAft>
                          <a:spcPts val="800"/>
                        </a:spcAft>
                      </a:pPr>
                      <a:r>
                        <a:rPr lang="en-US" sz="1400" b="1" dirty="0">
                          <a:effectLst/>
                          <a:cs typeface="B Nazanin" pitchFamily="2" charset="-78"/>
                        </a:rPr>
                        <a:t> </a:t>
                      </a:r>
                      <a:endParaRPr lang="en-US" sz="1400" b="1" dirty="0">
                        <a:effectLst/>
                        <a:latin typeface="Calibri" panose="020F0502020204030204" pitchFamily="34" charset="0"/>
                        <a:ea typeface="Calibri" panose="020F0502020204030204" pitchFamily="34" charset="0"/>
                        <a:cs typeface="B Nazanin" pitchFamily="2" charset="-78"/>
                      </a:endParaRPr>
                    </a:p>
                  </a:txBody>
                  <a:tcPr marL="7954" marR="7954" marT="7954" marB="0" anchor="b"/>
                </a:tc>
                <a:tc>
                  <a:txBody>
                    <a:bodyPr/>
                    <a:lstStyle/>
                    <a:p>
                      <a:pPr marL="0" marR="0" algn="ctr">
                        <a:lnSpc>
                          <a:spcPct val="107000"/>
                        </a:lnSpc>
                        <a:spcBef>
                          <a:spcPts val="0"/>
                        </a:spcBef>
                        <a:spcAft>
                          <a:spcPts val="800"/>
                        </a:spcAft>
                      </a:pPr>
                      <a:r>
                        <a:rPr lang="en-US" sz="1400" b="1" dirty="0">
                          <a:effectLst/>
                          <a:cs typeface="B Nazanin" pitchFamily="2" charset="-78"/>
                        </a:rPr>
                        <a:t> </a:t>
                      </a:r>
                      <a:endParaRPr lang="en-US" sz="1400" b="1" dirty="0">
                        <a:effectLst/>
                        <a:latin typeface="Calibri" panose="020F0502020204030204" pitchFamily="34" charset="0"/>
                        <a:ea typeface="Calibri" panose="020F0502020204030204" pitchFamily="34" charset="0"/>
                        <a:cs typeface="B Nazanin" pitchFamily="2" charset="-78"/>
                      </a:endParaRPr>
                    </a:p>
                  </a:txBody>
                  <a:tcPr marL="7954" marR="7954" marT="7954" marB="0" anchor="b"/>
                </a:tc>
                <a:tc>
                  <a:txBody>
                    <a:bodyPr/>
                    <a:lstStyle/>
                    <a:p>
                      <a:pPr marL="0" marR="0" algn="ctr">
                        <a:lnSpc>
                          <a:spcPct val="107000"/>
                        </a:lnSpc>
                        <a:spcBef>
                          <a:spcPts val="0"/>
                        </a:spcBef>
                        <a:spcAft>
                          <a:spcPts val="800"/>
                        </a:spcAft>
                      </a:pPr>
                      <a:r>
                        <a:rPr lang="en-US" sz="1400" b="1" dirty="0">
                          <a:effectLst/>
                          <a:cs typeface="B Nazanin" pitchFamily="2" charset="-78"/>
                        </a:rPr>
                        <a:t> </a:t>
                      </a:r>
                      <a:endParaRPr lang="en-US" sz="1400" b="1" dirty="0">
                        <a:effectLst/>
                        <a:latin typeface="Calibri" panose="020F0502020204030204" pitchFamily="34" charset="0"/>
                        <a:ea typeface="Calibri" panose="020F0502020204030204" pitchFamily="34" charset="0"/>
                        <a:cs typeface="B Nazanin" pitchFamily="2" charset="-78"/>
                      </a:endParaRPr>
                    </a:p>
                  </a:txBody>
                  <a:tcPr marL="7954" marR="7954" marT="7954" marB="0" anchor="b"/>
                </a:tc>
                <a:tc>
                  <a:txBody>
                    <a:bodyPr/>
                    <a:lstStyle/>
                    <a:p>
                      <a:pPr marL="0" marR="0" algn="ctr">
                        <a:lnSpc>
                          <a:spcPct val="107000"/>
                        </a:lnSpc>
                        <a:spcBef>
                          <a:spcPts val="0"/>
                        </a:spcBef>
                        <a:spcAft>
                          <a:spcPts val="800"/>
                        </a:spcAft>
                      </a:pPr>
                      <a:r>
                        <a:rPr lang="en-US" sz="1400" b="1" dirty="0">
                          <a:effectLst/>
                          <a:cs typeface="B Nazanin" pitchFamily="2" charset="-78"/>
                        </a:rPr>
                        <a:t> </a:t>
                      </a:r>
                      <a:endParaRPr lang="en-US" sz="1400" b="1" dirty="0">
                        <a:effectLst/>
                        <a:latin typeface="Calibri" panose="020F0502020204030204" pitchFamily="34" charset="0"/>
                        <a:ea typeface="Calibri" panose="020F0502020204030204" pitchFamily="34" charset="0"/>
                        <a:cs typeface="B Nazanin" pitchFamily="2" charset="-78"/>
                      </a:endParaRPr>
                    </a:p>
                  </a:txBody>
                  <a:tcPr marL="7954" marR="7954" marT="7954" marB="0" anchor="b"/>
                </a:tc>
                <a:tc>
                  <a:txBody>
                    <a:bodyPr/>
                    <a:lstStyle/>
                    <a:p>
                      <a:pPr marL="0" marR="0" algn="ctr">
                        <a:lnSpc>
                          <a:spcPct val="107000"/>
                        </a:lnSpc>
                        <a:spcBef>
                          <a:spcPts val="0"/>
                        </a:spcBef>
                        <a:spcAft>
                          <a:spcPts val="800"/>
                        </a:spcAft>
                      </a:pPr>
                      <a:r>
                        <a:rPr lang="en-US" sz="1400" b="1" dirty="0">
                          <a:effectLst/>
                          <a:cs typeface="B Nazanin" pitchFamily="2" charset="-78"/>
                        </a:rPr>
                        <a:t> </a:t>
                      </a:r>
                      <a:endParaRPr lang="en-US" sz="1400" b="1" dirty="0">
                        <a:effectLst/>
                        <a:latin typeface="Calibri" panose="020F0502020204030204" pitchFamily="34" charset="0"/>
                        <a:ea typeface="Calibri" panose="020F0502020204030204" pitchFamily="34" charset="0"/>
                        <a:cs typeface="B Nazanin" pitchFamily="2" charset="-78"/>
                      </a:endParaRPr>
                    </a:p>
                  </a:txBody>
                  <a:tcPr marL="7954" marR="7954" marT="7954" marB="0" anchor="b"/>
                </a:tc>
                <a:tc>
                  <a:txBody>
                    <a:bodyPr/>
                    <a:lstStyle/>
                    <a:p>
                      <a:pPr marL="0" marR="0" algn="ctr">
                        <a:lnSpc>
                          <a:spcPct val="107000"/>
                        </a:lnSpc>
                        <a:spcBef>
                          <a:spcPts val="0"/>
                        </a:spcBef>
                        <a:spcAft>
                          <a:spcPts val="800"/>
                        </a:spcAft>
                      </a:pPr>
                      <a:r>
                        <a:rPr lang="en-US" sz="1400" b="1" dirty="0">
                          <a:effectLst/>
                          <a:cs typeface="B Nazanin" pitchFamily="2" charset="-78"/>
                        </a:rPr>
                        <a:t> </a:t>
                      </a:r>
                      <a:endParaRPr lang="en-US" sz="1400" b="1" dirty="0">
                        <a:effectLst/>
                        <a:latin typeface="Calibri" panose="020F0502020204030204" pitchFamily="34" charset="0"/>
                        <a:ea typeface="Calibri" panose="020F0502020204030204" pitchFamily="34" charset="0"/>
                        <a:cs typeface="B Nazanin" pitchFamily="2" charset="-78"/>
                      </a:endParaRPr>
                    </a:p>
                  </a:txBody>
                  <a:tcPr marL="7954" marR="7954" marT="7954" marB="0" anchor="b"/>
                </a:tc>
                <a:tc>
                  <a:txBody>
                    <a:bodyPr/>
                    <a:lstStyle/>
                    <a:p>
                      <a:pPr marL="0" marR="0" algn="ctr">
                        <a:lnSpc>
                          <a:spcPct val="107000"/>
                        </a:lnSpc>
                        <a:spcBef>
                          <a:spcPts val="0"/>
                        </a:spcBef>
                        <a:spcAft>
                          <a:spcPts val="800"/>
                        </a:spcAft>
                      </a:pPr>
                      <a:r>
                        <a:rPr lang="en-US" sz="1400" b="1" dirty="0">
                          <a:effectLst/>
                          <a:cs typeface="B Nazanin" pitchFamily="2" charset="-78"/>
                        </a:rPr>
                        <a:t> </a:t>
                      </a:r>
                      <a:endParaRPr lang="en-US" sz="1400" b="1" dirty="0">
                        <a:effectLst/>
                        <a:latin typeface="Calibri" panose="020F0502020204030204" pitchFamily="34" charset="0"/>
                        <a:ea typeface="Calibri" panose="020F0502020204030204" pitchFamily="34" charset="0"/>
                        <a:cs typeface="B Nazanin" pitchFamily="2" charset="-78"/>
                      </a:endParaRPr>
                    </a:p>
                  </a:txBody>
                  <a:tcPr marL="7954" marR="7954" marT="7954" marB="0" anchor="b"/>
                </a:tc>
                <a:tc>
                  <a:txBody>
                    <a:bodyPr/>
                    <a:lstStyle/>
                    <a:p>
                      <a:pPr marL="0" marR="0" algn="ctr">
                        <a:lnSpc>
                          <a:spcPct val="107000"/>
                        </a:lnSpc>
                        <a:spcBef>
                          <a:spcPts val="0"/>
                        </a:spcBef>
                        <a:spcAft>
                          <a:spcPts val="800"/>
                        </a:spcAft>
                      </a:pPr>
                      <a:r>
                        <a:rPr lang="en-US" sz="1400" b="1" dirty="0">
                          <a:effectLst/>
                          <a:cs typeface="B Nazanin" pitchFamily="2" charset="-78"/>
                        </a:rPr>
                        <a:t>1</a:t>
                      </a:r>
                      <a:endParaRPr lang="en-US" sz="1400" b="1" dirty="0">
                        <a:effectLst/>
                        <a:latin typeface="Calibri" panose="020F0502020204030204" pitchFamily="34" charset="0"/>
                        <a:ea typeface="Calibri" panose="020F0502020204030204" pitchFamily="34" charset="0"/>
                        <a:cs typeface="B Nazanin" pitchFamily="2" charset="-78"/>
                      </a:endParaRPr>
                    </a:p>
                  </a:txBody>
                  <a:tcPr marL="7954" marR="7954" marT="7954" marB="0" anchor="b"/>
                </a:tc>
                <a:tc>
                  <a:txBody>
                    <a:bodyPr/>
                    <a:lstStyle/>
                    <a:p>
                      <a:pPr marL="0" marR="0" algn="ctr">
                        <a:lnSpc>
                          <a:spcPct val="107000"/>
                        </a:lnSpc>
                        <a:spcBef>
                          <a:spcPts val="0"/>
                        </a:spcBef>
                        <a:spcAft>
                          <a:spcPts val="800"/>
                        </a:spcAft>
                      </a:pPr>
                      <a:r>
                        <a:rPr lang="en-US" sz="1400" b="1" dirty="0">
                          <a:effectLst/>
                          <a:cs typeface="B Nazanin" pitchFamily="2" charset="-78"/>
                        </a:rPr>
                        <a:t>1 </a:t>
                      </a:r>
                      <a:endParaRPr lang="en-US" sz="1400" b="1" dirty="0">
                        <a:effectLst/>
                        <a:latin typeface="Calibri" panose="020F0502020204030204" pitchFamily="34" charset="0"/>
                        <a:ea typeface="Calibri" panose="020F0502020204030204" pitchFamily="34" charset="0"/>
                        <a:cs typeface="B Nazanin" pitchFamily="2" charset="-78"/>
                      </a:endParaRPr>
                    </a:p>
                  </a:txBody>
                  <a:tcPr marL="7954" marR="7954" marT="7954" marB="0" anchor="b"/>
                </a:tc>
                <a:tc>
                  <a:txBody>
                    <a:bodyPr/>
                    <a:lstStyle/>
                    <a:p>
                      <a:pPr marL="0" marR="0" algn="ctr">
                        <a:lnSpc>
                          <a:spcPct val="107000"/>
                        </a:lnSpc>
                        <a:spcBef>
                          <a:spcPts val="0"/>
                        </a:spcBef>
                        <a:spcAft>
                          <a:spcPts val="800"/>
                        </a:spcAft>
                      </a:pPr>
                      <a:r>
                        <a:rPr lang="en-US" sz="1400" b="1" dirty="0">
                          <a:effectLst/>
                          <a:cs typeface="B Nazanin" pitchFamily="2" charset="-78"/>
                        </a:rPr>
                        <a:t>2</a:t>
                      </a:r>
                      <a:endParaRPr lang="en-US" sz="1400" b="1" dirty="0">
                        <a:effectLst/>
                        <a:latin typeface="Calibri" panose="020F0502020204030204" pitchFamily="34" charset="0"/>
                        <a:ea typeface="Calibri" panose="020F0502020204030204" pitchFamily="34" charset="0"/>
                        <a:cs typeface="B Nazanin" pitchFamily="2" charset="-78"/>
                      </a:endParaRPr>
                    </a:p>
                  </a:txBody>
                  <a:tcPr marL="7954" marR="7954" marT="7954" marB="0" anchor="b"/>
                </a:tc>
                <a:extLst>
                  <a:ext uri="{0D108BD9-81ED-4DB2-BD59-A6C34878D82A}">
                    <a16:rowId xmlns="" xmlns:a16="http://schemas.microsoft.com/office/drawing/2014/main" val="3506791099"/>
                  </a:ext>
                </a:extLst>
              </a:tr>
              <a:tr h="313327">
                <a:tc>
                  <a:txBody>
                    <a:bodyPr/>
                    <a:lstStyle/>
                    <a:p>
                      <a:pPr marL="0" marR="0" algn="ctr">
                        <a:lnSpc>
                          <a:spcPct val="107000"/>
                        </a:lnSpc>
                        <a:spcBef>
                          <a:spcPts val="0"/>
                        </a:spcBef>
                        <a:spcAft>
                          <a:spcPts val="800"/>
                        </a:spcAft>
                      </a:pPr>
                      <a:r>
                        <a:rPr lang="fa-IR" sz="1400" b="1">
                          <a:effectLst/>
                          <a:cs typeface="B Nazanin" pitchFamily="2" charset="-78"/>
                        </a:rPr>
                        <a:t>کوثر</a:t>
                      </a:r>
                      <a:endParaRPr lang="en-US" sz="1400" b="1">
                        <a:effectLst/>
                        <a:latin typeface="Calibri" panose="020F0502020204030204" pitchFamily="34" charset="0"/>
                        <a:ea typeface="Calibri" panose="020F0502020204030204" pitchFamily="34" charset="0"/>
                        <a:cs typeface="B Nazanin" pitchFamily="2" charset="-78"/>
                      </a:endParaRPr>
                    </a:p>
                  </a:txBody>
                  <a:tcPr marL="7954" marR="7954" marT="7954" marB="0"/>
                </a:tc>
                <a:tc>
                  <a:txBody>
                    <a:bodyPr/>
                    <a:lstStyle/>
                    <a:p>
                      <a:pPr marL="0" marR="0" algn="ctr">
                        <a:lnSpc>
                          <a:spcPct val="107000"/>
                        </a:lnSpc>
                        <a:spcBef>
                          <a:spcPts val="0"/>
                        </a:spcBef>
                        <a:spcAft>
                          <a:spcPts val="800"/>
                        </a:spcAft>
                      </a:pPr>
                      <a:r>
                        <a:rPr lang="en-US" sz="1400" b="1">
                          <a:effectLst/>
                          <a:cs typeface="B Nazanin" pitchFamily="2" charset="-78"/>
                        </a:rPr>
                        <a:t> </a:t>
                      </a:r>
                      <a:endParaRPr lang="en-US" sz="1400" b="1">
                        <a:effectLst/>
                        <a:latin typeface="Calibri" panose="020F0502020204030204" pitchFamily="34" charset="0"/>
                        <a:ea typeface="Calibri" panose="020F0502020204030204" pitchFamily="34" charset="0"/>
                        <a:cs typeface="B Nazanin" pitchFamily="2" charset="-78"/>
                      </a:endParaRPr>
                    </a:p>
                  </a:txBody>
                  <a:tcPr marL="7954" marR="7954" marT="7954" marB="0" anchor="b"/>
                </a:tc>
                <a:tc>
                  <a:txBody>
                    <a:bodyPr/>
                    <a:lstStyle/>
                    <a:p>
                      <a:pPr marL="0" marR="0" algn="ctr">
                        <a:lnSpc>
                          <a:spcPct val="107000"/>
                        </a:lnSpc>
                        <a:spcBef>
                          <a:spcPts val="0"/>
                        </a:spcBef>
                        <a:spcAft>
                          <a:spcPts val="800"/>
                        </a:spcAft>
                      </a:pPr>
                      <a:r>
                        <a:rPr lang="en-US" sz="1400" b="1">
                          <a:effectLst/>
                          <a:cs typeface="B Nazanin" pitchFamily="2" charset="-78"/>
                        </a:rPr>
                        <a:t> </a:t>
                      </a:r>
                      <a:endParaRPr lang="en-US" sz="1400" b="1">
                        <a:effectLst/>
                        <a:latin typeface="Calibri" panose="020F0502020204030204" pitchFamily="34" charset="0"/>
                        <a:ea typeface="Calibri" panose="020F0502020204030204" pitchFamily="34" charset="0"/>
                        <a:cs typeface="B Nazanin" pitchFamily="2" charset="-78"/>
                      </a:endParaRPr>
                    </a:p>
                  </a:txBody>
                  <a:tcPr marL="7954" marR="7954" marT="7954" marB="0" anchor="b"/>
                </a:tc>
                <a:tc>
                  <a:txBody>
                    <a:bodyPr/>
                    <a:lstStyle/>
                    <a:p>
                      <a:pPr marL="0" marR="0" algn="ctr">
                        <a:lnSpc>
                          <a:spcPct val="107000"/>
                        </a:lnSpc>
                        <a:spcBef>
                          <a:spcPts val="0"/>
                        </a:spcBef>
                        <a:spcAft>
                          <a:spcPts val="800"/>
                        </a:spcAft>
                      </a:pPr>
                      <a:r>
                        <a:rPr lang="en-US" sz="1400" b="1">
                          <a:effectLst/>
                          <a:cs typeface="B Nazanin" pitchFamily="2" charset="-78"/>
                        </a:rPr>
                        <a:t> </a:t>
                      </a:r>
                      <a:endParaRPr lang="en-US" sz="1400" b="1">
                        <a:effectLst/>
                        <a:latin typeface="Calibri" panose="020F0502020204030204" pitchFamily="34" charset="0"/>
                        <a:ea typeface="Calibri" panose="020F0502020204030204" pitchFamily="34" charset="0"/>
                        <a:cs typeface="B Nazanin" pitchFamily="2" charset="-78"/>
                      </a:endParaRPr>
                    </a:p>
                  </a:txBody>
                  <a:tcPr marL="7954" marR="7954" marT="7954" marB="0" anchor="b"/>
                </a:tc>
                <a:tc>
                  <a:txBody>
                    <a:bodyPr/>
                    <a:lstStyle/>
                    <a:p>
                      <a:pPr marL="0" marR="0" algn="ctr">
                        <a:lnSpc>
                          <a:spcPct val="107000"/>
                        </a:lnSpc>
                        <a:spcBef>
                          <a:spcPts val="0"/>
                        </a:spcBef>
                        <a:spcAft>
                          <a:spcPts val="800"/>
                        </a:spcAft>
                      </a:pPr>
                      <a:r>
                        <a:rPr lang="en-US" sz="1400" b="1">
                          <a:effectLst/>
                          <a:cs typeface="B Nazanin" pitchFamily="2" charset="-78"/>
                        </a:rPr>
                        <a:t> </a:t>
                      </a:r>
                      <a:endParaRPr lang="en-US" sz="1400" b="1">
                        <a:effectLst/>
                        <a:latin typeface="Calibri" panose="020F0502020204030204" pitchFamily="34" charset="0"/>
                        <a:ea typeface="Calibri" panose="020F0502020204030204" pitchFamily="34" charset="0"/>
                        <a:cs typeface="B Nazanin" pitchFamily="2" charset="-78"/>
                      </a:endParaRPr>
                    </a:p>
                  </a:txBody>
                  <a:tcPr marL="7954" marR="7954" marT="7954" marB="0" anchor="b"/>
                </a:tc>
                <a:tc>
                  <a:txBody>
                    <a:bodyPr/>
                    <a:lstStyle/>
                    <a:p>
                      <a:pPr marL="0" marR="0" algn="ctr">
                        <a:lnSpc>
                          <a:spcPct val="107000"/>
                        </a:lnSpc>
                        <a:spcBef>
                          <a:spcPts val="0"/>
                        </a:spcBef>
                        <a:spcAft>
                          <a:spcPts val="800"/>
                        </a:spcAft>
                      </a:pPr>
                      <a:r>
                        <a:rPr lang="en-US" sz="1400" b="1">
                          <a:effectLst/>
                          <a:cs typeface="B Nazanin" pitchFamily="2" charset="-78"/>
                        </a:rPr>
                        <a:t> </a:t>
                      </a:r>
                      <a:endParaRPr lang="en-US" sz="1400" b="1">
                        <a:effectLst/>
                        <a:latin typeface="Calibri" panose="020F0502020204030204" pitchFamily="34" charset="0"/>
                        <a:ea typeface="Calibri" panose="020F0502020204030204" pitchFamily="34" charset="0"/>
                        <a:cs typeface="B Nazanin" pitchFamily="2" charset="-78"/>
                      </a:endParaRPr>
                    </a:p>
                  </a:txBody>
                  <a:tcPr marL="7954" marR="7954" marT="7954" marB="0" anchor="b"/>
                </a:tc>
                <a:tc>
                  <a:txBody>
                    <a:bodyPr/>
                    <a:lstStyle/>
                    <a:p>
                      <a:pPr marL="0" marR="0" algn="ctr">
                        <a:lnSpc>
                          <a:spcPct val="107000"/>
                        </a:lnSpc>
                        <a:spcBef>
                          <a:spcPts val="0"/>
                        </a:spcBef>
                        <a:spcAft>
                          <a:spcPts val="800"/>
                        </a:spcAft>
                      </a:pPr>
                      <a:r>
                        <a:rPr lang="en-US" sz="1400" b="1">
                          <a:effectLst/>
                          <a:cs typeface="B Nazanin" pitchFamily="2" charset="-78"/>
                        </a:rPr>
                        <a:t> </a:t>
                      </a:r>
                      <a:endParaRPr lang="en-US" sz="1400" b="1">
                        <a:effectLst/>
                        <a:latin typeface="Calibri" panose="020F0502020204030204" pitchFamily="34" charset="0"/>
                        <a:ea typeface="Calibri" panose="020F0502020204030204" pitchFamily="34" charset="0"/>
                        <a:cs typeface="B Nazanin" pitchFamily="2" charset="-78"/>
                      </a:endParaRPr>
                    </a:p>
                  </a:txBody>
                  <a:tcPr marL="7954" marR="7954" marT="7954" marB="0" anchor="b"/>
                </a:tc>
                <a:tc>
                  <a:txBody>
                    <a:bodyPr/>
                    <a:lstStyle/>
                    <a:p>
                      <a:pPr marL="0" marR="0" algn="ctr">
                        <a:lnSpc>
                          <a:spcPct val="107000"/>
                        </a:lnSpc>
                        <a:spcBef>
                          <a:spcPts val="0"/>
                        </a:spcBef>
                        <a:spcAft>
                          <a:spcPts val="800"/>
                        </a:spcAft>
                      </a:pPr>
                      <a:r>
                        <a:rPr lang="en-US" sz="1400" b="1">
                          <a:effectLst/>
                          <a:cs typeface="B Nazanin" pitchFamily="2" charset="-78"/>
                        </a:rPr>
                        <a:t> </a:t>
                      </a:r>
                      <a:endParaRPr lang="en-US" sz="1400" b="1">
                        <a:effectLst/>
                        <a:latin typeface="Calibri" panose="020F0502020204030204" pitchFamily="34" charset="0"/>
                        <a:ea typeface="Calibri" panose="020F0502020204030204" pitchFamily="34" charset="0"/>
                        <a:cs typeface="B Nazanin" pitchFamily="2" charset="-78"/>
                      </a:endParaRPr>
                    </a:p>
                  </a:txBody>
                  <a:tcPr marL="7954" marR="7954" marT="7954" marB="0" anchor="b"/>
                </a:tc>
                <a:tc>
                  <a:txBody>
                    <a:bodyPr/>
                    <a:lstStyle/>
                    <a:p>
                      <a:pPr marL="0" marR="0" algn="ctr">
                        <a:lnSpc>
                          <a:spcPct val="107000"/>
                        </a:lnSpc>
                        <a:spcBef>
                          <a:spcPts val="0"/>
                        </a:spcBef>
                        <a:spcAft>
                          <a:spcPts val="800"/>
                        </a:spcAft>
                      </a:pPr>
                      <a:r>
                        <a:rPr lang="en-US" sz="1400" b="1">
                          <a:effectLst/>
                          <a:cs typeface="B Nazanin" pitchFamily="2" charset="-78"/>
                        </a:rPr>
                        <a:t> </a:t>
                      </a:r>
                      <a:endParaRPr lang="en-US" sz="1400" b="1">
                        <a:effectLst/>
                        <a:latin typeface="Calibri" panose="020F0502020204030204" pitchFamily="34" charset="0"/>
                        <a:ea typeface="Calibri" panose="020F0502020204030204" pitchFamily="34" charset="0"/>
                        <a:cs typeface="B Nazanin" pitchFamily="2" charset="-78"/>
                      </a:endParaRPr>
                    </a:p>
                  </a:txBody>
                  <a:tcPr marL="7954" marR="7954" marT="7954" marB="0" anchor="b"/>
                </a:tc>
                <a:tc>
                  <a:txBody>
                    <a:bodyPr/>
                    <a:lstStyle/>
                    <a:p>
                      <a:pPr marL="0" marR="0" algn="ctr">
                        <a:lnSpc>
                          <a:spcPct val="107000"/>
                        </a:lnSpc>
                        <a:spcBef>
                          <a:spcPts val="0"/>
                        </a:spcBef>
                        <a:spcAft>
                          <a:spcPts val="800"/>
                        </a:spcAft>
                      </a:pPr>
                      <a:r>
                        <a:rPr lang="en-US" sz="1400" b="1">
                          <a:effectLst/>
                          <a:cs typeface="B Nazanin" pitchFamily="2" charset="-78"/>
                        </a:rPr>
                        <a:t> </a:t>
                      </a:r>
                      <a:endParaRPr lang="en-US" sz="1400" b="1">
                        <a:effectLst/>
                        <a:latin typeface="Calibri" panose="020F0502020204030204" pitchFamily="34" charset="0"/>
                        <a:ea typeface="Calibri" panose="020F0502020204030204" pitchFamily="34" charset="0"/>
                        <a:cs typeface="B Nazanin" pitchFamily="2" charset="-78"/>
                      </a:endParaRPr>
                    </a:p>
                  </a:txBody>
                  <a:tcPr marL="7954" marR="7954" marT="7954" marB="0" anchor="b"/>
                </a:tc>
                <a:tc>
                  <a:txBody>
                    <a:bodyPr/>
                    <a:lstStyle/>
                    <a:p>
                      <a:pPr marL="0" marR="0" algn="ctr">
                        <a:lnSpc>
                          <a:spcPct val="107000"/>
                        </a:lnSpc>
                        <a:spcBef>
                          <a:spcPts val="0"/>
                        </a:spcBef>
                        <a:spcAft>
                          <a:spcPts val="800"/>
                        </a:spcAft>
                      </a:pPr>
                      <a:r>
                        <a:rPr lang="en-US" sz="1400" b="1">
                          <a:effectLst/>
                          <a:cs typeface="B Nazanin" pitchFamily="2" charset="-78"/>
                        </a:rPr>
                        <a:t> 0</a:t>
                      </a:r>
                      <a:endParaRPr lang="en-US" sz="1400" b="1">
                        <a:effectLst/>
                        <a:latin typeface="Calibri" panose="020F0502020204030204" pitchFamily="34" charset="0"/>
                        <a:ea typeface="Calibri" panose="020F0502020204030204" pitchFamily="34" charset="0"/>
                        <a:cs typeface="B Nazanin" pitchFamily="2" charset="-78"/>
                      </a:endParaRPr>
                    </a:p>
                  </a:txBody>
                  <a:tcPr marL="7954" marR="7954" marT="7954" marB="0" anchor="b"/>
                </a:tc>
                <a:tc>
                  <a:txBody>
                    <a:bodyPr/>
                    <a:lstStyle/>
                    <a:p>
                      <a:pPr marL="0" marR="0" algn="ctr">
                        <a:lnSpc>
                          <a:spcPct val="107000"/>
                        </a:lnSpc>
                        <a:spcBef>
                          <a:spcPts val="0"/>
                        </a:spcBef>
                        <a:spcAft>
                          <a:spcPts val="800"/>
                        </a:spcAft>
                      </a:pPr>
                      <a:r>
                        <a:rPr lang="en-US" sz="1400" b="1" dirty="0">
                          <a:effectLst/>
                          <a:cs typeface="B Nazanin" pitchFamily="2" charset="-78"/>
                        </a:rPr>
                        <a:t>0</a:t>
                      </a:r>
                      <a:endParaRPr lang="en-US" sz="1400" b="1" dirty="0">
                        <a:effectLst/>
                        <a:latin typeface="Calibri" panose="020F0502020204030204" pitchFamily="34" charset="0"/>
                        <a:ea typeface="Calibri" panose="020F0502020204030204" pitchFamily="34" charset="0"/>
                        <a:cs typeface="B Nazanin" pitchFamily="2" charset="-78"/>
                      </a:endParaRPr>
                    </a:p>
                  </a:txBody>
                  <a:tcPr marL="7954" marR="7954" marT="7954" marB="0" anchor="b"/>
                </a:tc>
                <a:extLst>
                  <a:ext uri="{0D108BD9-81ED-4DB2-BD59-A6C34878D82A}">
                    <a16:rowId xmlns="" xmlns:a16="http://schemas.microsoft.com/office/drawing/2014/main" val="1832137056"/>
                  </a:ext>
                </a:extLst>
              </a:tr>
              <a:tr h="313327">
                <a:tc>
                  <a:txBody>
                    <a:bodyPr/>
                    <a:lstStyle/>
                    <a:p>
                      <a:pPr marL="0" marR="0" algn="ctr">
                        <a:lnSpc>
                          <a:spcPct val="107000"/>
                        </a:lnSpc>
                        <a:spcBef>
                          <a:spcPts val="0"/>
                        </a:spcBef>
                        <a:spcAft>
                          <a:spcPts val="800"/>
                        </a:spcAft>
                      </a:pPr>
                      <a:r>
                        <a:rPr lang="fa-IR" sz="1400" b="1">
                          <a:effectLst/>
                          <a:cs typeface="B Nazanin" pitchFamily="2" charset="-78"/>
                        </a:rPr>
                        <a:t>مشکین</a:t>
                      </a:r>
                      <a:endParaRPr lang="en-US" sz="1400" b="1">
                        <a:effectLst/>
                        <a:latin typeface="Calibri" panose="020F0502020204030204" pitchFamily="34" charset="0"/>
                        <a:ea typeface="Calibri" panose="020F0502020204030204" pitchFamily="34" charset="0"/>
                        <a:cs typeface="B Nazanin" pitchFamily="2" charset="-78"/>
                      </a:endParaRPr>
                    </a:p>
                  </a:txBody>
                  <a:tcPr marL="7954" marR="7954" marT="7954" marB="0"/>
                </a:tc>
                <a:tc>
                  <a:txBody>
                    <a:bodyPr/>
                    <a:lstStyle/>
                    <a:p>
                      <a:pPr marL="0" marR="0" algn="ctr">
                        <a:lnSpc>
                          <a:spcPct val="107000"/>
                        </a:lnSpc>
                        <a:spcBef>
                          <a:spcPts val="0"/>
                        </a:spcBef>
                        <a:spcAft>
                          <a:spcPts val="800"/>
                        </a:spcAft>
                      </a:pPr>
                      <a:r>
                        <a:rPr lang="en-US" sz="1400" b="1">
                          <a:effectLst/>
                          <a:cs typeface="B Nazanin" pitchFamily="2" charset="-78"/>
                        </a:rPr>
                        <a:t> </a:t>
                      </a:r>
                      <a:endParaRPr lang="en-US" sz="1400" b="1">
                        <a:effectLst/>
                        <a:latin typeface="Calibri" panose="020F0502020204030204" pitchFamily="34" charset="0"/>
                        <a:ea typeface="Calibri" panose="020F0502020204030204" pitchFamily="34" charset="0"/>
                        <a:cs typeface="B Nazanin" pitchFamily="2" charset="-78"/>
                      </a:endParaRPr>
                    </a:p>
                  </a:txBody>
                  <a:tcPr marL="7954" marR="7954" marT="7954" marB="0" anchor="b"/>
                </a:tc>
                <a:tc>
                  <a:txBody>
                    <a:bodyPr/>
                    <a:lstStyle/>
                    <a:p>
                      <a:pPr marL="0" marR="0" algn="ctr">
                        <a:lnSpc>
                          <a:spcPct val="107000"/>
                        </a:lnSpc>
                        <a:spcBef>
                          <a:spcPts val="0"/>
                        </a:spcBef>
                        <a:spcAft>
                          <a:spcPts val="800"/>
                        </a:spcAft>
                      </a:pPr>
                      <a:r>
                        <a:rPr lang="en-US" sz="1400" b="1">
                          <a:effectLst/>
                          <a:cs typeface="B Nazanin" pitchFamily="2" charset="-78"/>
                        </a:rPr>
                        <a:t> </a:t>
                      </a:r>
                      <a:endParaRPr lang="en-US" sz="1400" b="1">
                        <a:effectLst/>
                        <a:latin typeface="Calibri" panose="020F0502020204030204" pitchFamily="34" charset="0"/>
                        <a:ea typeface="Calibri" panose="020F0502020204030204" pitchFamily="34" charset="0"/>
                        <a:cs typeface="B Nazanin" pitchFamily="2" charset="-78"/>
                      </a:endParaRPr>
                    </a:p>
                  </a:txBody>
                  <a:tcPr marL="7954" marR="7954" marT="7954" marB="0" anchor="b"/>
                </a:tc>
                <a:tc>
                  <a:txBody>
                    <a:bodyPr/>
                    <a:lstStyle/>
                    <a:p>
                      <a:pPr marL="0" marR="0" algn="ctr">
                        <a:lnSpc>
                          <a:spcPct val="107000"/>
                        </a:lnSpc>
                        <a:spcBef>
                          <a:spcPts val="0"/>
                        </a:spcBef>
                        <a:spcAft>
                          <a:spcPts val="800"/>
                        </a:spcAft>
                      </a:pPr>
                      <a:r>
                        <a:rPr lang="en-US" sz="1400" b="1">
                          <a:effectLst/>
                          <a:cs typeface="B Nazanin" pitchFamily="2" charset="-78"/>
                        </a:rPr>
                        <a:t>1</a:t>
                      </a:r>
                      <a:endParaRPr lang="en-US" sz="1400" b="1">
                        <a:effectLst/>
                        <a:latin typeface="Calibri" panose="020F0502020204030204" pitchFamily="34" charset="0"/>
                        <a:ea typeface="Calibri" panose="020F0502020204030204" pitchFamily="34" charset="0"/>
                        <a:cs typeface="B Nazanin" pitchFamily="2" charset="-78"/>
                      </a:endParaRPr>
                    </a:p>
                  </a:txBody>
                  <a:tcPr marL="7954" marR="7954" marT="7954" marB="0" anchor="b"/>
                </a:tc>
                <a:tc>
                  <a:txBody>
                    <a:bodyPr/>
                    <a:lstStyle/>
                    <a:p>
                      <a:pPr marL="0" marR="0" algn="ctr">
                        <a:lnSpc>
                          <a:spcPct val="107000"/>
                        </a:lnSpc>
                        <a:spcBef>
                          <a:spcPts val="0"/>
                        </a:spcBef>
                        <a:spcAft>
                          <a:spcPts val="800"/>
                        </a:spcAft>
                      </a:pPr>
                      <a:r>
                        <a:rPr lang="en-US" sz="1400" b="1">
                          <a:effectLst/>
                          <a:cs typeface="B Nazanin" pitchFamily="2" charset="-78"/>
                        </a:rPr>
                        <a:t>1</a:t>
                      </a:r>
                      <a:endParaRPr lang="en-US" sz="1400" b="1">
                        <a:effectLst/>
                        <a:latin typeface="Calibri" panose="020F0502020204030204" pitchFamily="34" charset="0"/>
                        <a:ea typeface="Calibri" panose="020F0502020204030204" pitchFamily="34" charset="0"/>
                        <a:cs typeface="B Nazanin" pitchFamily="2" charset="-78"/>
                      </a:endParaRPr>
                    </a:p>
                  </a:txBody>
                  <a:tcPr marL="7954" marR="7954" marT="7954" marB="0" anchor="b"/>
                </a:tc>
                <a:tc>
                  <a:txBody>
                    <a:bodyPr/>
                    <a:lstStyle/>
                    <a:p>
                      <a:pPr marL="0" marR="0" algn="ctr">
                        <a:lnSpc>
                          <a:spcPct val="107000"/>
                        </a:lnSpc>
                        <a:spcBef>
                          <a:spcPts val="0"/>
                        </a:spcBef>
                        <a:spcAft>
                          <a:spcPts val="800"/>
                        </a:spcAft>
                      </a:pPr>
                      <a:r>
                        <a:rPr lang="en-US" sz="1400" b="1">
                          <a:effectLst/>
                          <a:cs typeface="B Nazanin" pitchFamily="2" charset="-78"/>
                        </a:rPr>
                        <a:t> </a:t>
                      </a:r>
                      <a:endParaRPr lang="en-US" sz="1400" b="1">
                        <a:effectLst/>
                        <a:latin typeface="Calibri" panose="020F0502020204030204" pitchFamily="34" charset="0"/>
                        <a:ea typeface="Calibri" panose="020F0502020204030204" pitchFamily="34" charset="0"/>
                        <a:cs typeface="B Nazanin" pitchFamily="2" charset="-78"/>
                      </a:endParaRPr>
                    </a:p>
                  </a:txBody>
                  <a:tcPr marL="7954" marR="7954" marT="7954" marB="0" anchor="b"/>
                </a:tc>
                <a:tc>
                  <a:txBody>
                    <a:bodyPr/>
                    <a:lstStyle/>
                    <a:p>
                      <a:pPr marL="0" marR="0" algn="ctr">
                        <a:lnSpc>
                          <a:spcPct val="107000"/>
                        </a:lnSpc>
                        <a:spcBef>
                          <a:spcPts val="0"/>
                        </a:spcBef>
                        <a:spcAft>
                          <a:spcPts val="800"/>
                        </a:spcAft>
                      </a:pPr>
                      <a:r>
                        <a:rPr lang="en-US" sz="1400" b="1">
                          <a:effectLst/>
                          <a:cs typeface="B Nazanin" pitchFamily="2" charset="-78"/>
                        </a:rPr>
                        <a:t> </a:t>
                      </a:r>
                      <a:endParaRPr lang="en-US" sz="1400" b="1">
                        <a:effectLst/>
                        <a:latin typeface="Calibri" panose="020F0502020204030204" pitchFamily="34" charset="0"/>
                        <a:ea typeface="Calibri" panose="020F0502020204030204" pitchFamily="34" charset="0"/>
                        <a:cs typeface="B Nazanin" pitchFamily="2" charset="-78"/>
                      </a:endParaRPr>
                    </a:p>
                  </a:txBody>
                  <a:tcPr marL="7954" marR="7954" marT="7954" marB="0" anchor="b"/>
                </a:tc>
                <a:tc>
                  <a:txBody>
                    <a:bodyPr/>
                    <a:lstStyle/>
                    <a:p>
                      <a:pPr marL="0" marR="0" algn="ctr">
                        <a:lnSpc>
                          <a:spcPct val="107000"/>
                        </a:lnSpc>
                        <a:spcBef>
                          <a:spcPts val="0"/>
                        </a:spcBef>
                        <a:spcAft>
                          <a:spcPts val="800"/>
                        </a:spcAft>
                      </a:pPr>
                      <a:r>
                        <a:rPr lang="en-US" sz="1400" b="1">
                          <a:effectLst/>
                          <a:cs typeface="B Nazanin" pitchFamily="2" charset="-78"/>
                        </a:rPr>
                        <a:t> </a:t>
                      </a:r>
                      <a:endParaRPr lang="en-US" sz="1400" b="1">
                        <a:effectLst/>
                        <a:latin typeface="Calibri" panose="020F0502020204030204" pitchFamily="34" charset="0"/>
                        <a:ea typeface="Calibri" panose="020F0502020204030204" pitchFamily="34" charset="0"/>
                        <a:cs typeface="B Nazanin" pitchFamily="2" charset="-78"/>
                      </a:endParaRPr>
                    </a:p>
                  </a:txBody>
                  <a:tcPr marL="7954" marR="7954" marT="7954" marB="0" anchor="b"/>
                </a:tc>
                <a:tc>
                  <a:txBody>
                    <a:bodyPr/>
                    <a:lstStyle/>
                    <a:p>
                      <a:pPr marL="0" marR="0" algn="ctr">
                        <a:lnSpc>
                          <a:spcPct val="107000"/>
                        </a:lnSpc>
                        <a:spcBef>
                          <a:spcPts val="0"/>
                        </a:spcBef>
                        <a:spcAft>
                          <a:spcPts val="800"/>
                        </a:spcAft>
                      </a:pPr>
                      <a:r>
                        <a:rPr lang="en-US" sz="1400" b="1">
                          <a:effectLst/>
                          <a:cs typeface="B Nazanin" pitchFamily="2" charset="-78"/>
                        </a:rPr>
                        <a:t> </a:t>
                      </a:r>
                      <a:endParaRPr lang="en-US" sz="1400" b="1">
                        <a:effectLst/>
                        <a:latin typeface="Calibri" panose="020F0502020204030204" pitchFamily="34" charset="0"/>
                        <a:ea typeface="Calibri" panose="020F0502020204030204" pitchFamily="34" charset="0"/>
                        <a:cs typeface="B Nazanin" pitchFamily="2" charset="-78"/>
                      </a:endParaRPr>
                    </a:p>
                  </a:txBody>
                  <a:tcPr marL="7954" marR="7954" marT="7954" marB="0" anchor="b"/>
                </a:tc>
                <a:tc>
                  <a:txBody>
                    <a:bodyPr/>
                    <a:lstStyle/>
                    <a:p>
                      <a:pPr marL="0" marR="0" algn="ctr">
                        <a:lnSpc>
                          <a:spcPct val="107000"/>
                        </a:lnSpc>
                        <a:spcBef>
                          <a:spcPts val="0"/>
                        </a:spcBef>
                        <a:spcAft>
                          <a:spcPts val="800"/>
                        </a:spcAft>
                      </a:pPr>
                      <a:r>
                        <a:rPr lang="en-US" sz="1400" b="1">
                          <a:effectLst/>
                          <a:cs typeface="B Nazanin" pitchFamily="2" charset="-78"/>
                        </a:rPr>
                        <a:t> </a:t>
                      </a:r>
                      <a:endParaRPr lang="en-US" sz="1400" b="1">
                        <a:effectLst/>
                        <a:latin typeface="Calibri" panose="020F0502020204030204" pitchFamily="34" charset="0"/>
                        <a:ea typeface="Calibri" panose="020F0502020204030204" pitchFamily="34" charset="0"/>
                        <a:cs typeface="B Nazanin" pitchFamily="2" charset="-78"/>
                      </a:endParaRPr>
                    </a:p>
                  </a:txBody>
                  <a:tcPr marL="7954" marR="7954" marT="7954" marB="0" anchor="b"/>
                </a:tc>
                <a:tc>
                  <a:txBody>
                    <a:bodyPr/>
                    <a:lstStyle/>
                    <a:p>
                      <a:pPr marL="0" marR="0" algn="ctr">
                        <a:lnSpc>
                          <a:spcPct val="107000"/>
                        </a:lnSpc>
                        <a:spcBef>
                          <a:spcPts val="0"/>
                        </a:spcBef>
                        <a:spcAft>
                          <a:spcPts val="800"/>
                        </a:spcAft>
                      </a:pPr>
                      <a:r>
                        <a:rPr lang="en-US" sz="1400" b="1">
                          <a:effectLst/>
                          <a:cs typeface="B Nazanin" pitchFamily="2" charset="-78"/>
                        </a:rPr>
                        <a:t> 0</a:t>
                      </a:r>
                      <a:endParaRPr lang="en-US" sz="1400" b="1">
                        <a:effectLst/>
                        <a:latin typeface="Calibri" panose="020F0502020204030204" pitchFamily="34" charset="0"/>
                        <a:ea typeface="Calibri" panose="020F0502020204030204" pitchFamily="34" charset="0"/>
                        <a:cs typeface="B Nazanin" pitchFamily="2" charset="-78"/>
                      </a:endParaRPr>
                    </a:p>
                  </a:txBody>
                  <a:tcPr marL="7954" marR="7954" marT="7954" marB="0" anchor="b"/>
                </a:tc>
                <a:tc>
                  <a:txBody>
                    <a:bodyPr/>
                    <a:lstStyle/>
                    <a:p>
                      <a:pPr marL="0" marR="0" algn="ctr">
                        <a:lnSpc>
                          <a:spcPct val="107000"/>
                        </a:lnSpc>
                        <a:spcBef>
                          <a:spcPts val="0"/>
                        </a:spcBef>
                        <a:spcAft>
                          <a:spcPts val="800"/>
                        </a:spcAft>
                      </a:pPr>
                      <a:r>
                        <a:rPr lang="en-US" sz="1400" b="1" dirty="0">
                          <a:effectLst/>
                          <a:cs typeface="B Nazanin" pitchFamily="2" charset="-78"/>
                        </a:rPr>
                        <a:t>2</a:t>
                      </a:r>
                      <a:endParaRPr lang="en-US" sz="1400" b="1" dirty="0">
                        <a:effectLst/>
                        <a:latin typeface="Calibri" panose="020F0502020204030204" pitchFamily="34" charset="0"/>
                        <a:ea typeface="Calibri" panose="020F0502020204030204" pitchFamily="34" charset="0"/>
                        <a:cs typeface="B Nazanin" pitchFamily="2" charset="-78"/>
                      </a:endParaRPr>
                    </a:p>
                  </a:txBody>
                  <a:tcPr marL="7954" marR="7954" marT="7954" marB="0" anchor="b"/>
                </a:tc>
                <a:extLst>
                  <a:ext uri="{0D108BD9-81ED-4DB2-BD59-A6C34878D82A}">
                    <a16:rowId xmlns="" xmlns:a16="http://schemas.microsoft.com/office/drawing/2014/main" val="1331928009"/>
                  </a:ext>
                </a:extLst>
              </a:tr>
              <a:tr h="313327">
                <a:tc>
                  <a:txBody>
                    <a:bodyPr/>
                    <a:lstStyle/>
                    <a:p>
                      <a:pPr marL="0" marR="0" algn="ctr">
                        <a:lnSpc>
                          <a:spcPct val="107000"/>
                        </a:lnSpc>
                        <a:spcBef>
                          <a:spcPts val="0"/>
                        </a:spcBef>
                        <a:spcAft>
                          <a:spcPts val="800"/>
                        </a:spcAft>
                      </a:pPr>
                      <a:r>
                        <a:rPr lang="fa-IR" sz="1400" b="1">
                          <a:effectLst/>
                          <a:cs typeface="B Nazanin" pitchFamily="2" charset="-78"/>
                        </a:rPr>
                        <a:t>سرعین </a:t>
                      </a:r>
                      <a:endParaRPr lang="en-US" sz="1400" b="1">
                        <a:effectLst/>
                        <a:latin typeface="Calibri" panose="020F0502020204030204" pitchFamily="34" charset="0"/>
                        <a:ea typeface="Calibri" panose="020F0502020204030204" pitchFamily="34" charset="0"/>
                        <a:cs typeface="B Nazanin" pitchFamily="2" charset="-78"/>
                      </a:endParaRPr>
                    </a:p>
                  </a:txBody>
                  <a:tcPr marL="7954" marR="7954" marT="7954" marB="0"/>
                </a:tc>
                <a:tc>
                  <a:txBody>
                    <a:bodyPr/>
                    <a:lstStyle/>
                    <a:p>
                      <a:pPr marL="0" marR="0" algn="ctr">
                        <a:lnSpc>
                          <a:spcPct val="107000"/>
                        </a:lnSpc>
                        <a:spcBef>
                          <a:spcPts val="0"/>
                        </a:spcBef>
                        <a:spcAft>
                          <a:spcPts val="800"/>
                        </a:spcAft>
                      </a:pPr>
                      <a:r>
                        <a:rPr lang="en-US" sz="1400" b="1">
                          <a:effectLst/>
                          <a:cs typeface="B Nazanin" pitchFamily="2" charset="-78"/>
                        </a:rPr>
                        <a:t> </a:t>
                      </a:r>
                      <a:endParaRPr lang="en-US" sz="1400" b="1">
                        <a:effectLst/>
                        <a:latin typeface="Calibri" panose="020F0502020204030204" pitchFamily="34" charset="0"/>
                        <a:ea typeface="Calibri" panose="020F0502020204030204" pitchFamily="34" charset="0"/>
                        <a:cs typeface="B Nazanin" pitchFamily="2" charset="-78"/>
                      </a:endParaRPr>
                    </a:p>
                  </a:txBody>
                  <a:tcPr marL="7954" marR="7954" marT="7954" marB="0" anchor="b"/>
                </a:tc>
                <a:tc>
                  <a:txBody>
                    <a:bodyPr/>
                    <a:lstStyle/>
                    <a:p>
                      <a:pPr marL="0" marR="0" algn="ctr">
                        <a:lnSpc>
                          <a:spcPct val="107000"/>
                        </a:lnSpc>
                        <a:spcBef>
                          <a:spcPts val="0"/>
                        </a:spcBef>
                        <a:spcAft>
                          <a:spcPts val="800"/>
                        </a:spcAft>
                      </a:pPr>
                      <a:r>
                        <a:rPr lang="en-US" sz="1400" b="1">
                          <a:effectLst/>
                          <a:cs typeface="B Nazanin" pitchFamily="2" charset="-78"/>
                        </a:rPr>
                        <a:t> </a:t>
                      </a:r>
                      <a:endParaRPr lang="en-US" sz="1400" b="1">
                        <a:effectLst/>
                        <a:latin typeface="Calibri" panose="020F0502020204030204" pitchFamily="34" charset="0"/>
                        <a:ea typeface="Calibri" panose="020F0502020204030204" pitchFamily="34" charset="0"/>
                        <a:cs typeface="B Nazanin" pitchFamily="2" charset="-78"/>
                      </a:endParaRPr>
                    </a:p>
                  </a:txBody>
                  <a:tcPr marL="7954" marR="7954" marT="7954" marB="0" anchor="b"/>
                </a:tc>
                <a:tc>
                  <a:txBody>
                    <a:bodyPr/>
                    <a:lstStyle/>
                    <a:p>
                      <a:pPr marL="0" marR="0" algn="ctr">
                        <a:lnSpc>
                          <a:spcPct val="107000"/>
                        </a:lnSpc>
                        <a:spcBef>
                          <a:spcPts val="0"/>
                        </a:spcBef>
                        <a:spcAft>
                          <a:spcPts val="800"/>
                        </a:spcAft>
                      </a:pPr>
                      <a:r>
                        <a:rPr lang="en-US" sz="1400" b="1">
                          <a:effectLst/>
                          <a:cs typeface="B Nazanin" pitchFamily="2" charset="-78"/>
                        </a:rPr>
                        <a:t> </a:t>
                      </a:r>
                      <a:endParaRPr lang="en-US" sz="1400" b="1">
                        <a:effectLst/>
                        <a:latin typeface="Calibri" panose="020F0502020204030204" pitchFamily="34" charset="0"/>
                        <a:ea typeface="Calibri" panose="020F0502020204030204" pitchFamily="34" charset="0"/>
                        <a:cs typeface="B Nazanin" pitchFamily="2" charset="-78"/>
                      </a:endParaRPr>
                    </a:p>
                  </a:txBody>
                  <a:tcPr marL="7954" marR="7954" marT="7954" marB="0" anchor="b"/>
                </a:tc>
                <a:tc>
                  <a:txBody>
                    <a:bodyPr/>
                    <a:lstStyle/>
                    <a:p>
                      <a:pPr marL="0" marR="0" algn="ctr">
                        <a:lnSpc>
                          <a:spcPct val="107000"/>
                        </a:lnSpc>
                        <a:spcBef>
                          <a:spcPts val="0"/>
                        </a:spcBef>
                        <a:spcAft>
                          <a:spcPts val="800"/>
                        </a:spcAft>
                      </a:pPr>
                      <a:r>
                        <a:rPr lang="en-US" sz="1400" b="1">
                          <a:effectLst/>
                          <a:cs typeface="B Nazanin" pitchFamily="2" charset="-78"/>
                        </a:rPr>
                        <a:t> </a:t>
                      </a:r>
                      <a:endParaRPr lang="en-US" sz="1400" b="1">
                        <a:effectLst/>
                        <a:latin typeface="Calibri" panose="020F0502020204030204" pitchFamily="34" charset="0"/>
                        <a:ea typeface="Calibri" panose="020F0502020204030204" pitchFamily="34" charset="0"/>
                        <a:cs typeface="B Nazanin" pitchFamily="2" charset="-78"/>
                      </a:endParaRPr>
                    </a:p>
                  </a:txBody>
                  <a:tcPr marL="7954" marR="7954" marT="7954" marB="0" anchor="b"/>
                </a:tc>
                <a:tc>
                  <a:txBody>
                    <a:bodyPr/>
                    <a:lstStyle/>
                    <a:p>
                      <a:pPr marL="0" marR="0" algn="ctr">
                        <a:lnSpc>
                          <a:spcPct val="107000"/>
                        </a:lnSpc>
                        <a:spcBef>
                          <a:spcPts val="0"/>
                        </a:spcBef>
                        <a:spcAft>
                          <a:spcPts val="800"/>
                        </a:spcAft>
                      </a:pPr>
                      <a:r>
                        <a:rPr lang="en-US" sz="1400" b="1">
                          <a:effectLst/>
                          <a:cs typeface="B Nazanin" pitchFamily="2" charset="-78"/>
                        </a:rPr>
                        <a:t>1</a:t>
                      </a:r>
                      <a:endParaRPr lang="en-US" sz="1400" b="1">
                        <a:effectLst/>
                        <a:latin typeface="Calibri" panose="020F0502020204030204" pitchFamily="34" charset="0"/>
                        <a:ea typeface="Calibri" panose="020F0502020204030204" pitchFamily="34" charset="0"/>
                        <a:cs typeface="B Nazanin" pitchFamily="2" charset="-78"/>
                      </a:endParaRPr>
                    </a:p>
                  </a:txBody>
                  <a:tcPr marL="7954" marR="7954" marT="7954" marB="0" anchor="b"/>
                </a:tc>
                <a:tc>
                  <a:txBody>
                    <a:bodyPr/>
                    <a:lstStyle/>
                    <a:p>
                      <a:pPr marL="0" marR="0" algn="ctr">
                        <a:lnSpc>
                          <a:spcPct val="107000"/>
                        </a:lnSpc>
                        <a:spcBef>
                          <a:spcPts val="0"/>
                        </a:spcBef>
                        <a:spcAft>
                          <a:spcPts val="800"/>
                        </a:spcAft>
                      </a:pPr>
                      <a:r>
                        <a:rPr lang="en-US" sz="1400" b="1">
                          <a:effectLst/>
                          <a:cs typeface="B Nazanin" pitchFamily="2" charset="-78"/>
                        </a:rPr>
                        <a:t>1</a:t>
                      </a:r>
                      <a:endParaRPr lang="en-US" sz="1400" b="1">
                        <a:effectLst/>
                        <a:latin typeface="Calibri" panose="020F0502020204030204" pitchFamily="34" charset="0"/>
                        <a:ea typeface="Calibri" panose="020F0502020204030204" pitchFamily="34" charset="0"/>
                        <a:cs typeface="B Nazanin" pitchFamily="2" charset="-78"/>
                      </a:endParaRPr>
                    </a:p>
                  </a:txBody>
                  <a:tcPr marL="7954" marR="7954" marT="7954" marB="0" anchor="b"/>
                </a:tc>
                <a:tc>
                  <a:txBody>
                    <a:bodyPr/>
                    <a:lstStyle/>
                    <a:p>
                      <a:pPr marL="0" marR="0" algn="ctr">
                        <a:lnSpc>
                          <a:spcPct val="107000"/>
                        </a:lnSpc>
                        <a:spcBef>
                          <a:spcPts val="0"/>
                        </a:spcBef>
                        <a:spcAft>
                          <a:spcPts val="800"/>
                        </a:spcAft>
                      </a:pPr>
                      <a:r>
                        <a:rPr lang="en-US" sz="1400" b="1">
                          <a:effectLst/>
                          <a:cs typeface="B Nazanin" pitchFamily="2" charset="-78"/>
                        </a:rPr>
                        <a:t> </a:t>
                      </a:r>
                      <a:endParaRPr lang="en-US" sz="1400" b="1">
                        <a:effectLst/>
                        <a:latin typeface="Calibri" panose="020F0502020204030204" pitchFamily="34" charset="0"/>
                        <a:ea typeface="Calibri" panose="020F0502020204030204" pitchFamily="34" charset="0"/>
                        <a:cs typeface="B Nazanin" pitchFamily="2" charset="-78"/>
                      </a:endParaRPr>
                    </a:p>
                  </a:txBody>
                  <a:tcPr marL="7954" marR="7954" marT="7954" marB="0" anchor="b"/>
                </a:tc>
                <a:tc>
                  <a:txBody>
                    <a:bodyPr/>
                    <a:lstStyle/>
                    <a:p>
                      <a:pPr marL="0" marR="0" algn="ctr">
                        <a:lnSpc>
                          <a:spcPct val="107000"/>
                        </a:lnSpc>
                        <a:spcBef>
                          <a:spcPts val="0"/>
                        </a:spcBef>
                        <a:spcAft>
                          <a:spcPts val="800"/>
                        </a:spcAft>
                      </a:pPr>
                      <a:r>
                        <a:rPr lang="en-US" sz="1400" b="1">
                          <a:effectLst/>
                          <a:cs typeface="B Nazanin" pitchFamily="2" charset="-78"/>
                        </a:rPr>
                        <a:t> </a:t>
                      </a:r>
                      <a:endParaRPr lang="en-US" sz="1400" b="1">
                        <a:effectLst/>
                        <a:latin typeface="Calibri" panose="020F0502020204030204" pitchFamily="34" charset="0"/>
                        <a:ea typeface="Calibri" panose="020F0502020204030204" pitchFamily="34" charset="0"/>
                        <a:cs typeface="B Nazanin" pitchFamily="2" charset="-78"/>
                      </a:endParaRPr>
                    </a:p>
                  </a:txBody>
                  <a:tcPr marL="7954" marR="7954" marT="7954" marB="0" anchor="b"/>
                </a:tc>
                <a:tc>
                  <a:txBody>
                    <a:bodyPr/>
                    <a:lstStyle/>
                    <a:p>
                      <a:pPr marL="0" marR="0" algn="ctr">
                        <a:lnSpc>
                          <a:spcPct val="107000"/>
                        </a:lnSpc>
                        <a:spcBef>
                          <a:spcPts val="0"/>
                        </a:spcBef>
                        <a:spcAft>
                          <a:spcPts val="800"/>
                        </a:spcAft>
                      </a:pPr>
                      <a:r>
                        <a:rPr lang="en-US" sz="1400" b="1">
                          <a:effectLst/>
                          <a:cs typeface="B Nazanin" pitchFamily="2" charset="-78"/>
                        </a:rPr>
                        <a:t> </a:t>
                      </a:r>
                      <a:endParaRPr lang="en-US" sz="1400" b="1">
                        <a:effectLst/>
                        <a:latin typeface="Calibri" panose="020F0502020204030204" pitchFamily="34" charset="0"/>
                        <a:ea typeface="Calibri" panose="020F0502020204030204" pitchFamily="34" charset="0"/>
                        <a:cs typeface="B Nazanin" pitchFamily="2" charset="-78"/>
                      </a:endParaRPr>
                    </a:p>
                  </a:txBody>
                  <a:tcPr marL="7954" marR="7954" marT="7954" marB="0" anchor="b"/>
                </a:tc>
                <a:tc>
                  <a:txBody>
                    <a:bodyPr/>
                    <a:lstStyle/>
                    <a:p>
                      <a:pPr marL="0" marR="0" algn="ctr">
                        <a:lnSpc>
                          <a:spcPct val="107000"/>
                        </a:lnSpc>
                        <a:spcBef>
                          <a:spcPts val="0"/>
                        </a:spcBef>
                        <a:spcAft>
                          <a:spcPts val="800"/>
                        </a:spcAft>
                      </a:pPr>
                      <a:r>
                        <a:rPr lang="en-US" sz="1400" b="1">
                          <a:effectLst/>
                          <a:cs typeface="B Nazanin" pitchFamily="2" charset="-78"/>
                        </a:rPr>
                        <a:t> 0 </a:t>
                      </a:r>
                      <a:endParaRPr lang="en-US" sz="1400" b="1">
                        <a:effectLst/>
                        <a:latin typeface="Calibri" panose="020F0502020204030204" pitchFamily="34" charset="0"/>
                        <a:ea typeface="Calibri" panose="020F0502020204030204" pitchFamily="34" charset="0"/>
                        <a:cs typeface="B Nazanin" pitchFamily="2" charset="-78"/>
                      </a:endParaRPr>
                    </a:p>
                  </a:txBody>
                  <a:tcPr marL="7954" marR="7954" marT="7954" marB="0" anchor="b"/>
                </a:tc>
                <a:tc>
                  <a:txBody>
                    <a:bodyPr/>
                    <a:lstStyle/>
                    <a:p>
                      <a:pPr marL="0" marR="0" algn="ctr">
                        <a:lnSpc>
                          <a:spcPct val="107000"/>
                        </a:lnSpc>
                        <a:spcBef>
                          <a:spcPts val="0"/>
                        </a:spcBef>
                        <a:spcAft>
                          <a:spcPts val="800"/>
                        </a:spcAft>
                      </a:pPr>
                      <a:r>
                        <a:rPr lang="en-US" sz="1400" b="1" dirty="0">
                          <a:effectLst/>
                          <a:cs typeface="B Nazanin" pitchFamily="2" charset="-78"/>
                        </a:rPr>
                        <a:t>2</a:t>
                      </a:r>
                      <a:endParaRPr lang="en-US" sz="1400" b="1" dirty="0">
                        <a:effectLst/>
                        <a:latin typeface="Calibri" panose="020F0502020204030204" pitchFamily="34" charset="0"/>
                        <a:ea typeface="Calibri" panose="020F0502020204030204" pitchFamily="34" charset="0"/>
                        <a:cs typeface="B Nazanin" pitchFamily="2" charset="-78"/>
                      </a:endParaRPr>
                    </a:p>
                  </a:txBody>
                  <a:tcPr marL="7954" marR="7954" marT="7954" marB="0" anchor="b"/>
                </a:tc>
                <a:extLst>
                  <a:ext uri="{0D108BD9-81ED-4DB2-BD59-A6C34878D82A}">
                    <a16:rowId xmlns="" xmlns:a16="http://schemas.microsoft.com/office/drawing/2014/main" val="1561020583"/>
                  </a:ext>
                </a:extLst>
              </a:tr>
              <a:tr h="578757">
                <a:tc>
                  <a:txBody>
                    <a:bodyPr/>
                    <a:lstStyle/>
                    <a:p>
                      <a:pPr marL="0" marR="0" algn="ctr">
                        <a:lnSpc>
                          <a:spcPct val="107000"/>
                        </a:lnSpc>
                        <a:spcBef>
                          <a:spcPts val="0"/>
                        </a:spcBef>
                        <a:spcAft>
                          <a:spcPts val="800"/>
                        </a:spcAft>
                      </a:pPr>
                      <a:r>
                        <a:rPr lang="fa-IR" sz="1400" b="1">
                          <a:effectLst/>
                          <a:cs typeface="B Nazanin" pitchFamily="2" charset="-78"/>
                        </a:rPr>
                        <a:t>اصلاندوز</a:t>
                      </a:r>
                      <a:endParaRPr lang="en-US" sz="1400" b="1">
                        <a:effectLst/>
                        <a:latin typeface="Calibri" panose="020F0502020204030204" pitchFamily="34" charset="0"/>
                        <a:ea typeface="Calibri" panose="020F0502020204030204" pitchFamily="34" charset="0"/>
                        <a:cs typeface="B Nazanin" pitchFamily="2" charset="-78"/>
                      </a:endParaRPr>
                    </a:p>
                  </a:txBody>
                  <a:tcPr marL="7954" marR="7954" marT="7954" marB="0"/>
                </a:tc>
                <a:tc>
                  <a:txBody>
                    <a:bodyPr/>
                    <a:lstStyle/>
                    <a:p>
                      <a:pPr marL="0" marR="0" algn="ctr">
                        <a:lnSpc>
                          <a:spcPct val="107000"/>
                        </a:lnSpc>
                        <a:spcBef>
                          <a:spcPts val="0"/>
                        </a:spcBef>
                        <a:spcAft>
                          <a:spcPts val="800"/>
                        </a:spcAft>
                      </a:pPr>
                      <a:r>
                        <a:rPr lang="en-US" sz="1400" b="1">
                          <a:effectLst/>
                          <a:cs typeface="B Nazanin" pitchFamily="2" charset="-78"/>
                        </a:rPr>
                        <a:t> </a:t>
                      </a:r>
                      <a:endParaRPr lang="en-US" sz="1400" b="1">
                        <a:effectLst/>
                        <a:latin typeface="Calibri" panose="020F0502020204030204" pitchFamily="34" charset="0"/>
                        <a:ea typeface="Calibri" panose="020F0502020204030204" pitchFamily="34" charset="0"/>
                        <a:cs typeface="B Nazanin" pitchFamily="2" charset="-78"/>
                      </a:endParaRPr>
                    </a:p>
                  </a:txBody>
                  <a:tcPr marL="7954" marR="7954" marT="7954" marB="0" anchor="b"/>
                </a:tc>
                <a:tc>
                  <a:txBody>
                    <a:bodyPr/>
                    <a:lstStyle/>
                    <a:p>
                      <a:pPr marL="0" marR="0" algn="ctr">
                        <a:lnSpc>
                          <a:spcPct val="107000"/>
                        </a:lnSpc>
                        <a:spcBef>
                          <a:spcPts val="0"/>
                        </a:spcBef>
                        <a:spcAft>
                          <a:spcPts val="800"/>
                        </a:spcAft>
                      </a:pPr>
                      <a:r>
                        <a:rPr lang="en-US" sz="1400" b="1">
                          <a:effectLst/>
                          <a:cs typeface="B Nazanin" pitchFamily="2" charset="-78"/>
                        </a:rPr>
                        <a:t> </a:t>
                      </a:r>
                      <a:endParaRPr lang="en-US" sz="1400" b="1">
                        <a:effectLst/>
                        <a:latin typeface="Calibri" panose="020F0502020204030204" pitchFamily="34" charset="0"/>
                        <a:ea typeface="Calibri" panose="020F0502020204030204" pitchFamily="34" charset="0"/>
                        <a:cs typeface="B Nazanin" pitchFamily="2" charset="-78"/>
                      </a:endParaRPr>
                    </a:p>
                  </a:txBody>
                  <a:tcPr marL="7954" marR="7954" marT="7954" marB="0" anchor="b"/>
                </a:tc>
                <a:tc>
                  <a:txBody>
                    <a:bodyPr/>
                    <a:lstStyle/>
                    <a:p>
                      <a:pPr marL="0" marR="0" algn="ctr">
                        <a:lnSpc>
                          <a:spcPct val="107000"/>
                        </a:lnSpc>
                        <a:spcBef>
                          <a:spcPts val="0"/>
                        </a:spcBef>
                        <a:spcAft>
                          <a:spcPts val="800"/>
                        </a:spcAft>
                      </a:pPr>
                      <a:r>
                        <a:rPr lang="en-US" sz="1400" b="1">
                          <a:effectLst/>
                          <a:cs typeface="B Nazanin" pitchFamily="2" charset="-78"/>
                        </a:rPr>
                        <a:t> </a:t>
                      </a:r>
                      <a:endParaRPr lang="en-US" sz="1400" b="1">
                        <a:effectLst/>
                        <a:latin typeface="Calibri" panose="020F0502020204030204" pitchFamily="34" charset="0"/>
                        <a:ea typeface="Calibri" panose="020F0502020204030204" pitchFamily="34" charset="0"/>
                        <a:cs typeface="B Nazanin" pitchFamily="2" charset="-78"/>
                      </a:endParaRPr>
                    </a:p>
                  </a:txBody>
                  <a:tcPr marL="7954" marR="7954" marT="7954" marB="0" anchor="b"/>
                </a:tc>
                <a:tc>
                  <a:txBody>
                    <a:bodyPr/>
                    <a:lstStyle/>
                    <a:p>
                      <a:pPr marL="0" marR="0" algn="ctr">
                        <a:lnSpc>
                          <a:spcPct val="107000"/>
                        </a:lnSpc>
                        <a:spcBef>
                          <a:spcPts val="0"/>
                        </a:spcBef>
                        <a:spcAft>
                          <a:spcPts val="800"/>
                        </a:spcAft>
                      </a:pPr>
                      <a:r>
                        <a:rPr lang="en-US" sz="1400" b="1">
                          <a:effectLst/>
                          <a:cs typeface="B Nazanin" pitchFamily="2" charset="-78"/>
                        </a:rPr>
                        <a:t> </a:t>
                      </a:r>
                      <a:endParaRPr lang="en-US" sz="1400" b="1">
                        <a:effectLst/>
                        <a:latin typeface="Calibri" panose="020F0502020204030204" pitchFamily="34" charset="0"/>
                        <a:ea typeface="Calibri" panose="020F0502020204030204" pitchFamily="34" charset="0"/>
                        <a:cs typeface="B Nazanin" pitchFamily="2" charset="-78"/>
                      </a:endParaRPr>
                    </a:p>
                  </a:txBody>
                  <a:tcPr marL="7954" marR="7954" marT="7954" marB="0" anchor="b"/>
                </a:tc>
                <a:tc>
                  <a:txBody>
                    <a:bodyPr/>
                    <a:lstStyle/>
                    <a:p>
                      <a:pPr marL="0" marR="0" algn="ctr">
                        <a:lnSpc>
                          <a:spcPct val="107000"/>
                        </a:lnSpc>
                        <a:spcBef>
                          <a:spcPts val="0"/>
                        </a:spcBef>
                        <a:spcAft>
                          <a:spcPts val="800"/>
                        </a:spcAft>
                      </a:pPr>
                      <a:r>
                        <a:rPr lang="en-US" sz="1400" b="1">
                          <a:effectLst/>
                          <a:cs typeface="B Nazanin" pitchFamily="2" charset="-78"/>
                        </a:rPr>
                        <a:t> </a:t>
                      </a:r>
                      <a:endParaRPr lang="en-US" sz="1400" b="1">
                        <a:effectLst/>
                        <a:latin typeface="Calibri" panose="020F0502020204030204" pitchFamily="34" charset="0"/>
                        <a:ea typeface="Calibri" panose="020F0502020204030204" pitchFamily="34" charset="0"/>
                        <a:cs typeface="B Nazanin" pitchFamily="2" charset="-78"/>
                      </a:endParaRPr>
                    </a:p>
                  </a:txBody>
                  <a:tcPr marL="7954" marR="7954" marT="7954" marB="0" anchor="b"/>
                </a:tc>
                <a:tc>
                  <a:txBody>
                    <a:bodyPr/>
                    <a:lstStyle/>
                    <a:p>
                      <a:pPr marL="0" marR="0" algn="ctr">
                        <a:lnSpc>
                          <a:spcPct val="107000"/>
                        </a:lnSpc>
                        <a:spcBef>
                          <a:spcPts val="0"/>
                        </a:spcBef>
                        <a:spcAft>
                          <a:spcPts val="800"/>
                        </a:spcAft>
                      </a:pPr>
                      <a:r>
                        <a:rPr lang="en-US" sz="1400" b="1">
                          <a:effectLst/>
                          <a:cs typeface="B Nazanin" pitchFamily="2" charset="-78"/>
                        </a:rPr>
                        <a:t> </a:t>
                      </a:r>
                      <a:endParaRPr lang="en-US" sz="1400" b="1">
                        <a:effectLst/>
                        <a:latin typeface="Calibri" panose="020F0502020204030204" pitchFamily="34" charset="0"/>
                        <a:ea typeface="Calibri" panose="020F0502020204030204" pitchFamily="34" charset="0"/>
                        <a:cs typeface="B Nazanin" pitchFamily="2" charset="-78"/>
                      </a:endParaRPr>
                    </a:p>
                  </a:txBody>
                  <a:tcPr marL="7954" marR="7954" marT="7954" marB="0" anchor="b"/>
                </a:tc>
                <a:tc>
                  <a:txBody>
                    <a:bodyPr/>
                    <a:lstStyle/>
                    <a:p>
                      <a:pPr marL="0" marR="0" algn="ctr">
                        <a:lnSpc>
                          <a:spcPct val="107000"/>
                        </a:lnSpc>
                        <a:spcBef>
                          <a:spcPts val="0"/>
                        </a:spcBef>
                        <a:spcAft>
                          <a:spcPts val="800"/>
                        </a:spcAft>
                      </a:pPr>
                      <a:r>
                        <a:rPr lang="en-US" sz="1400" b="1">
                          <a:effectLst/>
                          <a:cs typeface="B Nazanin" pitchFamily="2" charset="-78"/>
                        </a:rPr>
                        <a:t> </a:t>
                      </a:r>
                      <a:endParaRPr lang="en-US" sz="1400" b="1">
                        <a:effectLst/>
                        <a:latin typeface="Calibri" panose="020F0502020204030204" pitchFamily="34" charset="0"/>
                        <a:ea typeface="Calibri" panose="020F0502020204030204" pitchFamily="34" charset="0"/>
                        <a:cs typeface="B Nazanin" pitchFamily="2" charset="-78"/>
                      </a:endParaRPr>
                    </a:p>
                  </a:txBody>
                  <a:tcPr marL="7954" marR="7954" marT="7954" marB="0" anchor="b"/>
                </a:tc>
                <a:tc>
                  <a:txBody>
                    <a:bodyPr/>
                    <a:lstStyle/>
                    <a:p>
                      <a:pPr marL="0" marR="0" algn="ctr">
                        <a:lnSpc>
                          <a:spcPct val="107000"/>
                        </a:lnSpc>
                        <a:spcBef>
                          <a:spcPts val="0"/>
                        </a:spcBef>
                        <a:spcAft>
                          <a:spcPts val="800"/>
                        </a:spcAft>
                      </a:pPr>
                      <a:r>
                        <a:rPr lang="en-US" sz="1400" b="1">
                          <a:effectLst/>
                          <a:cs typeface="B Nazanin" pitchFamily="2" charset="-78"/>
                        </a:rPr>
                        <a:t> </a:t>
                      </a:r>
                      <a:endParaRPr lang="en-US" sz="1400" b="1">
                        <a:effectLst/>
                        <a:latin typeface="Calibri" panose="020F0502020204030204" pitchFamily="34" charset="0"/>
                        <a:ea typeface="Calibri" panose="020F0502020204030204" pitchFamily="34" charset="0"/>
                        <a:cs typeface="B Nazanin" pitchFamily="2" charset="-78"/>
                      </a:endParaRPr>
                    </a:p>
                  </a:txBody>
                  <a:tcPr marL="7954" marR="7954" marT="7954" marB="0" anchor="b"/>
                </a:tc>
                <a:tc>
                  <a:txBody>
                    <a:bodyPr/>
                    <a:lstStyle/>
                    <a:p>
                      <a:pPr marL="0" marR="0" algn="ctr">
                        <a:lnSpc>
                          <a:spcPct val="107000"/>
                        </a:lnSpc>
                        <a:spcBef>
                          <a:spcPts val="0"/>
                        </a:spcBef>
                        <a:spcAft>
                          <a:spcPts val="800"/>
                        </a:spcAft>
                      </a:pPr>
                      <a:r>
                        <a:rPr lang="en-US" sz="1400" b="1">
                          <a:effectLst/>
                          <a:cs typeface="B Nazanin" pitchFamily="2" charset="-78"/>
                        </a:rPr>
                        <a:t> </a:t>
                      </a:r>
                      <a:endParaRPr lang="en-US" sz="1400" b="1">
                        <a:effectLst/>
                        <a:latin typeface="Calibri" panose="020F0502020204030204" pitchFamily="34" charset="0"/>
                        <a:ea typeface="Calibri" panose="020F0502020204030204" pitchFamily="34" charset="0"/>
                        <a:cs typeface="B Nazanin" pitchFamily="2" charset="-78"/>
                      </a:endParaRPr>
                    </a:p>
                  </a:txBody>
                  <a:tcPr marL="7954" marR="7954" marT="7954" marB="0" anchor="b"/>
                </a:tc>
                <a:tc>
                  <a:txBody>
                    <a:bodyPr/>
                    <a:lstStyle/>
                    <a:p>
                      <a:pPr marL="0" marR="0" algn="ctr">
                        <a:lnSpc>
                          <a:spcPct val="107000"/>
                        </a:lnSpc>
                        <a:spcBef>
                          <a:spcPts val="0"/>
                        </a:spcBef>
                        <a:spcAft>
                          <a:spcPts val="800"/>
                        </a:spcAft>
                      </a:pPr>
                      <a:r>
                        <a:rPr lang="en-US" sz="1400" b="1">
                          <a:effectLst/>
                          <a:cs typeface="B Nazanin" pitchFamily="2" charset="-78"/>
                        </a:rPr>
                        <a:t>1</a:t>
                      </a:r>
                      <a:endParaRPr lang="en-US" sz="1400" b="1">
                        <a:effectLst/>
                        <a:latin typeface="Calibri" panose="020F0502020204030204" pitchFamily="34" charset="0"/>
                        <a:ea typeface="Calibri" panose="020F0502020204030204" pitchFamily="34" charset="0"/>
                        <a:cs typeface="B Nazanin" pitchFamily="2" charset="-78"/>
                      </a:endParaRPr>
                    </a:p>
                  </a:txBody>
                  <a:tcPr marL="7954" marR="7954" marT="7954" marB="0" anchor="b"/>
                </a:tc>
                <a:tc>
                  <a:txBody>
                    <a:bodyPr/>
                    <a:lstStyle/>
                    <a:p>
                      <a:pPr marL="0" marR="0" algn="ctr">
                        <a:lnSpc>
                          <a:spcPct val="107000"/>
                        </a:lnSpc>
                        <a:spcBef>
                          <a:spcPts val="0"/>
                        </a:spcBef>
                        <a:spcAft>
                          <a:spcPts val="800"/>
                        </a:spcAft>
                      </a:pPr>
                      <a:r>
                        <a:rPr lang="en-US" sz="1400" b="1" dirty="0">
                          <a:effectLst/>
                          <a:cs typeface="B Nazanin" pitchFamily="2" charset="-78"/>
                        </a:rPr>
                        <a:t>1</a:t>
                      </a:r>
                      <a:endParaRPr lang="en-US" sz="1400" b="1" dirty="0">
                        <a:effectLst/>
                        <a:latin typeface="Calibri" panose="020F0502020204030204" pitchFamily="34" charset="0"/>
                        <a:ea typeface="Calibri" panose="020F0502020204030204" pitchFamily="34" charset="0"/>
                        <a:cs typeface="B Nazanin" pitchFamily="2" charset="-78"/>
                      </a:endParaRPr>
                    </a:p>
                  </a:txBody>
                  <a:tcPr marL="7954" marR="7954" marT="7954" marB="0" anchor="b"/>
                </a:tc>
                <a:extLst>
                  <a:ext uri="{0D108BD9-81ED-4DB2-BD59-A6C34878D82A}">
                    <a16:rowId xmlns="" xmlns:a16="http://schemas.microsoft.com/office/drawing/2014/main" val="2497582430"/>
                  </a:ext>
                </a:extLst>
              </a:tr>
              <a:tr h="313327">
                <a:tc>
                  <a:txBody>
                    <a:bodyPr/>
                    <a:lstStyle/>
                    <a:p>
                      <a:pPr marL="0" marR="0" algn="ctr">
                        <a:lnSpc>
                          <a:spcPct val="107000"/>
                        </a:lnSpc>
                        <a:spcBef>
                          <a:spcPts val="0"/>
                        </a:spcBef>
                        <a:spcAft>
                          <a:spcPts val="800"/>
                        </a:spcAft>
                      </a:pPr>
                      <a:r>
                        <a:rPr lang="fa-IR" sz="1400" b="1">
                          <a:effectLst/>
                          <a:cs typeface="B Nazanin" pitchFamily="2" charset="-78"/>
                        </a:rPr>
                        <a:t>انگوت</a:t>
                      </a:r>
                      <a:endParaRPr lang="en-US" sz="1400" b="1">
                        <a:effectLst/>
                        <a:latin typeface="Calibri" panose="020F0502020204030204" pitchFamily="34" charset="0"/>
                        <a:ea typeface="Calibri" panose="020F0502020204030204" pitchFamily="34" charset="0"/>
                        <a:cs typeface="B Nazanin" pitchFamily="2" charset="-78"/>
                      </a:endParaRPr>
                    </a:p>
                  </a:txBody>
                  <a:tcPr marL="7954" marR="7954" marT="7954" marB="0"/>
                </a:tc>
                <a:tc>
                  <a:txBody>
                    <a:bodyPr/>
                    <a:lstStyle/>
                    <a:p>
                      <a:pPr marL="0" marR="0" algn="ctr">
                        <a:lnSpc>
                          <a:spcPct val="107000"/>
                        </a:lnSpc>
                        <a:spcBef>
                          <a:spcPts val="0"/>
                        </a:spcBef>
                        <a:spcAft>
                          <a:spcPts val="800"/>
                        </a:spcAft>
                      </a:pPr>
                      <a:r>
                        <a:rPr lang="en-US" sz="1400" b="1">
                          <a:effectLst/>
                          <a:cs typeface="B Nazanin" pitchFamily="2" charset="-78"/>
                        </a:rPr>
                        <a:t> </a:t>
                      </a:r>
                      <a:endParaRPr lang="en-US" sz="1400" b="1">
                        <a:effectLst/>
                        <a:latin typeface="Calibri" panose="020F0502020204030204" pitchFamily="34" charset="0"/>
                        <a:ea typeface="Calibri" panose="020F0502020204030204" pitchFamily="34" charset="0"/>
                        <a:cs typeface="B Nazanin" pitchFamily="2" charset="-78"/>
                      </a:endParaRPr>
                    </a:p>
                  </a:txBody>
                  <a:tcPr marL="7954" marR="7954" marT="7954" marB="0" anchor="b"/>
                </a:tc>
                <a:tc>
                  <a:txBody>
                    <a:bodyPr/>
                    <a:lstStyle/>
                    <a:p>
                      <a:pPr marL="0" marR="0" algn="ctr">
                        <a:lnSpc>
                          <a:spcPct val="107000"/>
                        </a:lnSpc>
                        <a:spcBef>
                          <a:spcPts val="0"/>
                        </a:spcBef>
                        <a:spcAft>
                          <a:spcPts val="800"/>
                        </a:spcAft>
                      </a:pPr>
                      <a:r>
                        <a:rPr lang="en-US" sz="1400" b="1">
                          <a:effectLst/>
                          <a:cs typeface="B Nazanin" pitchFamily="2" charset="-78"/>
                        </a:rPr>
                        <a:t> </a:t>
                      </a:r>
                      <a:endParaRPr lang="en-US" sz="1400" b="1">
                        <a:effectLst/>
                        <a:latin typeface="Calibri" panose="020F0502020204030204" pitchFamily="34" charset="0"/>
                        <a:ea typeface="Calibri" panose="020F0502020204030204" pitchFamily="34" charset="0"/>
                        <a:cs typeface="B Nazanin" pitchFamily="2" charset="-78"/>
                      </a:endParaRPr>
                    </a:p>
                  </a:txBody>
                  <a:tcPr marL="7954" marR="7954" marT="7954" marB="0" anchor="b"/>
                </a:tc>
                <a:tc>
                  <a:txBody>
                    <a:bodyPr/>
                    <a:lstStyle/>
                    <a:p>
                      <a:pPr marL="0" marR="0" algn="ctr">
                        <a:lnSpc>
                          <a:spcPct val="107000"/>
                        </a:lnSpc>
                        <a:spcBef>
                          <a:spcPts val="0"/>
                        </a:spcBef>
                        <a:spcAft>
                          <a:spcPts val="800"/>
                        </a:spcAft>
                      </a:pPr>
                      <a:r>
                        <a:rPr lang="en-US" sz="1400" b="1">
                          <a:effectLst/>
                          <a:cs typeface="B Nazanin" pitchFamily="2" charset="-78"/>
                        </a:rPr>
                        <a:t> </a:t>
                      </a:r>
                      <a:endParaRPr lang="en-US" sz="1400" b="1">
                        <a:effectLst/>
                        <a:latin typeface="Calibri" panose="020F0502020204030204" pitchFamily="34" charset="0"/>
                        <a:ea typeface="Calibri" panose="020F0502020204030204" pitchFamily="34" charset="0"/>
                        <a:cs typeface="B Nazanin" pitchFamily="2" charset="-78"/>
                      </a:endParaRPr>
                    </a:p>
                  </a:txBody>
                  <a:tcPr marL="7954" marR="7954" marT="7954" marB="0" anchor="b"/>
                </a:tc>
                <a:tc>
                  <a:txBody>
                    <a:bodyPr/>
                    <a:lstStyle/>
                    <a:p>
                      <a:pPr marL="0" marR="0" algn="ctr">
                        <a:lnSpc>
                          <a:spcPct val="107000"/>
                        </a:lnSpc>
                        <a:spcBef>
                          <a:spcPts val="0"/>
                        </a:spcBef>
                        <a:spcAft>
                          <a:spcPts val="800"/>
                        </a:spcAft>
                      </a:pPr>
                      <a:r>
                        <a:rPr lang="en-US" sz="1400" b="1">
                          <a:effectLst/>
                          <a:cs typeface="B Nazanin" pitchFamily="2" charset="-78"/>
                        </a:rPr>
                        <a:t> </a:t>
                      </a:r>
                      <a:endParaRPr lang="en-US" sz="1400" b="1">
                        <a:effectLst/>
                        <a:latin typeface="Calibri" panose="020F0502020204030204" pitchFamily="34" charset="0"/>
                        <a:ea typeface="Calibri" panose="020F0502020204030204" pitchFamily="34" charset="0"/>
                        <a:cs typeface="B Nazanin" pitchFamily="2" charset="-78"/>
                      </a:endParaRPr>
                    </a:p>
                  </a:txBody>
                  <a:tcPr marL="7954" marR="7954" marT="7954" marB="0" anchor="b"/>
                </a:tc>
                <a:tc>
                  <a:txBody>
                    <a:bodyPr/>
                    <a:lstStyle/>
                    <a:p>
                      <a:pPr marL="0" marR="0" algn="ctr">
                        <a:lnSpc>
                          <a:spcPct val="107000"/>
                        </a:lnSpc>
                        <a:spcBef>
                          <a:spcPts val="0"/>
                        </a:spcBef>
                        <a:spcAft>
                          <a:spcPts val="800"/>
                        </a:spcAft>
                      </a:pPr>
                      <a:r>
                        <a:rPr lang="en-US" sz="1400" b="1">
                          <a:effectLst/>
                          <a:cs typeface="B Nazanin" pitchFamily="2" charset="-78"/>
                        </a:rPr>
                        <a:t> </a:t>
                      </a:r>
                      <a:endParaRPr lang="en-US" sz="1400" b="1">
                        <a:effectLst/>
                        <a:latin typeface="Calibri" panose="020F0502020204030204" pitchFamily="34" charset="0"/>
                        <a:ea typeface="Calibri" panose="020F0502020204030204" pitchFamily="34" charset="0"/>
                        <a:cs typeface="B Nazanin" pitchFamily="2" charset="-78"/>
                      </a:endParaRPr>
                    </a:p>
                  </a:txBody>
                  <a:tcPr marL="7954" marR="7954" marT="7954" marB="0" anchor="b"/>
                </a:tc>
                <a:tc>
                  <a:txBody>
                    <a:bodyPr/>
                    <a:lstStyle/>
                    <a:p>
                      <a:pPr marL="0" marR="0" algn="ctr">
                        <a:lnSpc>
                          <a:spcPct val="107000"/>
                        </a:lnSpc>
                        <a:spcBef>
                          <a:spcPts val="0"/>
                        </a:spcBef>
                        <a:spcAft>
                          <a:spcPts val="800"/>
                        </a:spcAft>
                      </a:pPr>
                      <a:r>
                        <a:rPr lang="en-US" sz="1400" b="1">
                          <a:effectLst/>
                          <a:cs typeface="B Nazanin" pitchFamily="2" charset="-78"/>
                        </a:rPr>
                        <a:t> </a:t>
                      </a:r>
                      <a:endParaRPr lang="en-US" sz="1400" b="1">
                        <a:effectLst/>
                        <a:latin typeface="Calibri" panose="020F0502020204030204" pitchFamily="34" charset="0"/>
                        <a:ea typeface="Calibri" panose="020F0502020204030204" pitchFamily="34" charset="0"/>
                        <a:cs typeface="B Nazanin" pitchFamily="2" charset="-78"/>
                      </a:endParaRPr>
                    </a:p>
                  </a:txBody>
                  <a:tcPr marL="7954" marR="7954" marT="7954" marB="0" anchor="b"/>
                </a:tc>
                <a:tc>
                  <a:txBody>
                    <a:bodyPr/>
                    <a:lstStyle/>
                    <a:p>
                      <a:pPr marL="0" marR="0" algn="ctr">
                        <a:lnSpc>
                          <a:spcPct val="107000"/>
                        </a:lnSpc>
                        <a:spcBef>
                          <a:spcPts val="0"/>
                        </a:spcBef>
                        <a:spcAft>
                          <a:spcPts val="800"/>
                        </a:spcAft>
                      </a:pPr>
                      <a:r>
                        <a:rPr lang="en-US" sz="1400" b="1">
                          <a:effectLst/>
                          <a:cs typeface="B Nazanin" pitchFamily="2" charset="-78"/>
                        </a:rPr>
                        <a:t> </a:t>
                      </a:r>
                      <a:endParaRPr lang="en-US" sz="1400" b="1">
                        <a:effectLst/>
                        <a:latin typeface="Calibri" panose="020F0502020204030204" pitchFamily="34" charset="0"/>
                        <a:ea typeface="Calibri" panose="020F0502020204030204" pitchFamily="34" charset="0"/>
                        <a:cs typeface="B Nazanin" pitchFamily="2" charset="-78"/>
                      </a:endParaRPr>
                    </a:p>
                  </a:txBody>
                  <a:tcPr marL="7954" marR="7954" marT="7954" marB="0" anchor="b"/>
                </a:tc>
                <a:tc>
                  <a:txBody>
                    <a:bodyPr/>
                    <a:lstStyle/>
                    <a:p>
                      <a:pPr marL="0" marR="0" algn="ctr">
                        <a:lnSpc>
                          <a:spcPct val="107000"/>
                        </a:lnSpc>
                        <a:spcBef>
                          <a:spcPts val="0"/>
                        </a:spcBef>
                        <a:spcAft>
                          <a:spcPts val="800"/>
                        </a:spcAft>
                      </a:pPr>
                      <a:r>
                        <a:rPr lang="en-US" sz="1400" b="1">
                          <a:effectLst/>
                          <a:cs typeface="B Nazanin" pitchFamily="2" charset="-78"/>
                        </a:rPr>
                        <a:t> </a:t>
                      </a:r>
                      <a:endParaRPr lang="en-US" sz="1400" b="1">
                        <a:effectLst/>
                        <a:latin typeface="Calibri" panose="020F0502020204030204" pitchFamily="34" charset="0"/>
                        <a:ea typeface="Calibri" panose="020F0502020204030204" pitchFamily="34" charset="0"/>
                        <a:cs typeface="B Nazanin" pitchFamily="2" charset="-78"/>
                      </a:endParaRPr>
                    </a:p>
                  </a:txBody>
                  <a:tcPr marL="7954" marR="7954" marT="7954" marB="0" anchor="b"/>
                </a:tc>
                <a:tc>
                  <a:txBody>
                    <a:bodyPr/>
                    <a:lstStyle/>
                    <a:p>
                      <a:pPr marL="0" marR="0" algn="ctr">
                        <a:lnSpc>
                          <a:spcPct val="107000"/>
                        </a:lnSpc>
                        <a:spcBef>
                          <a:spcPts val="0"/>
                        </a:spcBef>
                        <a:spcAft>
                          <a:spcPts val="800"/>
                        </a:spcAft>
                      </a:pPr>
                      <a:r>
                        <a:rPr lang="en-US" sz="1400" b="1">
                          <a:effectLst/>
                          <a:cs typeface="B Nazanin" pitchFamily="2" charset="-78"/>
                        </a:rPr>
                        <a:t> </a:t>
                      </a:r>
                      <a:endParaRPr lang="en-US" sz="1400" b="1">
                        <a:effectLst/>
                        <a:latin typeface="Calibri" panose="020F0502020204030204" pitchFamily="34" charset="0"/>
                        <a:ea typeface="Calibri" panose="020F0502020204030204" pitchFamily="34" charset="0"/>
                        <a:cs typeface="B Nazanin" pitchFamily="2" charset="-78"/>
                      </a:endParaRPr>
                    </a:p>
                  </a:txBody>
                  <a:tcPr marL="7954" marR="7954" marT="7954" marB="0" anchor="b"/>
                </a:tc>
                <a:tc>
                  <a:txBody>
                    <a:bodyPr/>
                    <a:lstStyle/>
                    <a:p>
                      <a:pPr marL="0" marR="0" algn="ctr">
                        <a:lnSpc>
                          <a:spcPct val="107000"/>
                        </a:lnSpc>
                        <a:spcBef>
                          <a:spcPts val="0"/>
                        </a:spcBef>
                        <a:spcAft>
                          <a:spcPts val="800"/>
                        </a:spcAft>
                      </a:pPr>
                      <a:r>
                        <a:rPr lang="en-US" sz="1400" b="1">
                          <a:effectLst/>
                          <a:cs typeface="B Nazanin" pitchFamily="2" charset="-78"/>
                        </a:rPr>
                        <a:t>1 </a:t>
                      </a:r>
                      <a:endParaRPr lang="en-US" sz="1400" b="1">
                        <a:effectLst/>
                        <a:latin typeface="Calibri" panose="020F0502020204030204" pitchFamily="34" charset="0"/>
                        <a:ea typeface="Calibri" panose="020F0502020204030204" pitchFamily="34" charset="0"/>
                        <a:cs typeface="B Nazanin" pitchFamily="2" charset="-78"/>
                      </a:endParaRPr>
                    </a:p>
                  </a:txBody>
                  <a:tcPr marL="7954" marR="7954" marT="7954" marB="0" anchor="b"/>
                </a:tc>
                <a:tc>
                  <a:txBody>
                    <a:bodyPr/>
                    <a:lstStyle/>
                    <a:p>
                      <a:pPr marL="0" marR="0" algn="ctr">
                        <a:lnSpc>
                          <a:spcPct val="107000"/>
                        </a:lnSpc>
                        <a:spcBef>
                          <a:spcPts val="0"/>
                        </a:spcBef>
                        <a:spcAft>
                          <a:spcPts val="800"/>
                        </a:spcAft>
                      </a:pPr>
                      <a:r>
                        <a:rPr lang="en-US" sz="1400" b="1" dirty="0">
                          <a:effectLst/>
                          <a:cs typeface="B Nazanin" pitchFamily="2" charset="-78"/>
                        </a:rPr>
                        <a:t>1</a:t>
                      </a:r>
                      <a:endParaRPr lang="en-US" sz="1400" b="1" dirty="0">
                        <a:effectLst/>
                        <a:latin typeface="Calibri" panose="020F0502020204030204" pitchFamily="34" charset="0"/>
                        <a:ea typeface="Calibri" panose="020F0502020204030204" pitchFamily="34" charset="0"/>
                        <a:cs typeface="B Nazanin" pitchFamily="2" charset="-78"/>
                      </a:endParaRPr>
                    </a:p>
                  </a:txBody>
                  <a:tcPr marL="7954" marR="7954" marT="7954" marB="0" anchor="b"/>
                </a:tc>
                <a:extLst>
                  <a:ext uri="{0D108BD9-81ED-4DB2-BD59-A6C34878D82A}">
                    <a16:rowId xmlns="" xmlns:a16="http://schemas.microsoft.com/office/drawing/2014/main" val="3353454277"/>
                  </a:ext>
                </a:extLst>
              </a:tr>
              <a:tr h="313327">
                <a:tc>
                  <a:txBody>
                    <a:bodyPr/>
                    <a:lstStyle/>
                    <a:p>
                      <a:pPr marL="0" marR="0" algn="ctr">
                        <a:lnSpc>
                          <a:spcPct val="107000"/>
                        </a:lnSpc>
                        <a:spcBef>
                          <a:spcPts val="0"/>
                        </a:spcBef>
                        <a:spcAft>
                          <a:spcPts val="800"/>
                        </a:spcAft>
                      </a:pPr>
                      <a:r>
                        <a:rPr lang="fa-IR" sz="1400" b="1">
                          <a:effectLst/>
                          <a:cs typeface="B Nazanin" pitchFamily="2" charset="-78"/>
                        </a:rPr>
                        <a:t>کل</a:t>
                      </a:r>
                      <a:endParaRPr lang="en-US" sz="1400" b="1">
                        <a:effectLst/>
                        <a:latin typeface="Calibri" panose="020F0502020204030204" pitchFamily="34" charset="0"/>
                        <a:ea typeface="Calibri" panose="020F0502020204030204" pitchFamily="34" charset="0"/>
                        <a:cs typeface="B Nazanin" pitchFamily="2" charset="-78"/>
                      </a:endParaRPr>
                    </a:p>
                  </a:txBody>
                  <a:tcPr marL="7954" marR="7954" marT="7954" marB="0"/>
                </a:tc>
                <a:tc>
                  <a:txBody>
                    <a:bodyPr/>
                    <a:lstStyle/>
                    <a:p>
                      <a:pPr marL="0" marR="0" algn="ctr">
                        <a:lnSpc>
                          <a:spcPct val="107000"/>
                        </a:lnSpc>
                        <a:spcBef>
                          <a:spcPts val="0"/>
                        </a:spcBef>
                        <a:spcAft>
                          <a:spcPts val="800"/>
                        </a:spcAft>
                      </a:pPr>
                      <a:r>
                        <a:rPr lang="en-US" sz="1400" b="1">
                          <a:effectLst/>
                          <a:cs typeface="B Nazanin" pitchFamily="2" charset="-78"/>
                        </a:rPr>
                        <a:t>1</a:t>
                      </a:r>
                      <a:endParaRPr lang="en-US" sz="1400" b="1">
                        <a:effectLst/>
                        <a:latin typeface="Calibri" panose="020F0502020204030204" pitchFamily="34" charset="0"/>
                        <a:ea typeface="Calibri" panose="020F0502020204030204" pitchFamily="34" charset="0"/>
                        <a:cs typeface="B Nazanin" pitchFamily="2" charset="-78"/>
                      </a:endParaRPr>
                    </a:p>
                  </a:txBody>
                  <a:tcPr marL="7954" marR="7954" marT="7954" marB="0" anchor="b"/>
                </a:tc>
                <a:tc>
                  <a:txBody>
                    <a:bodyPr/>
                    <a:lstStyle/>
                    <a:p>
                      <a:pPr marL="0" marR="0" algn="ctr">
                        <a:lnSpc>
                          <a:spcPct val="107000"/>
                        </a:lnSpc>
                        <a:spcBef>
                          <a:spcPts val="0"/>
                        </a:spcBef>
                        <a:spcAft>
                          <a:spcPts val="800"/>
                        </a:spcAft>
                      </a:pPr>
                      <a:r>
                        <a:rPr lang="en-US" sz="1400" b="1">
                          <a:effectLst/>
                          <a:cs typeface="B Nazanin" pitchFamily="2" charset="-78"/>
                        </a:rPr>
                        <a:t>3</a:t>
                      </a:r>
                      <a:endParaRPr lang="en-US" sz="1400" b="1">
                        <a:effectLst/>
                        <a:latin typeface="Calibri" panose="020F0502020204030204" pitchFamily="34" charset="0"/>
                        <a:ea typeface="Calibri" panose="020F0502020204030204" pitchFamily="34" charset="0"/>
                        <a:cs typeface="B Nazanin" pitchFamily="2" charset="-78"/>
                      </a:endParaRPr>
                    </a:p>
                  </a:txBody>
                  <a:tcPr marL="7954" marR="7954" marT="7954" marB="0" anchor="b"/>
                </a:tc>
                <a:tc>
                  <a:txBody>
                    <a:bodyPr/>
                    <a:lstStyle/>
                    <a:p>
                      <a:pPr marL="0" marR="0" algn="ctr">
                        <a:lnSpc>
                          <a:spcPct val="107000"/>
                        </a:lnSpc>
                        <a:spcBef>
                          <a:spcPts val="0"/>
                        </a:spcBef>
                        <a:spcAft>
                          <a:spcPts val="800"/>
                        </a:spcAft>
                      </a:pPr>
                      <a:r>
                        <a:rPr lang="en-US" sz="1400" b="1">
                          <a:effectLst/>
                          <a:cs typeface="B Nazanin" pitchFamily="2" charset="-78"/>
                        </a:rPr>
                        <a:t>3</a:t>
                      </a:r>
                      <a:endParaRPr lang="en-US" sz="1400" b="1">
                        <a:effectLst/>
                        <a:latin typeface="Calibri" panose="020F0502020204030204" pitchFamily="34" charset="0"/>
                        <a:ea typeface="Calibri" panose="020F0502020204030204" pitchFamily="34" charset="0"/>
                        <a:cs typeface="B Nazanin" pitchFamily="2" charset="-78"/>
                      </a:endParaRPr>
                    </a:p>
                  </a:txBody>
                  <a:tcPr marL="7954" marR="7954" marT="7954" marB="0" anchor="b"/>
                </a:tc>
                <a:tc>
                  <a:txBody>
                    <a:bodyPr/>
                    <a:lstStyle/>
                    <a:p>
                      <a:pPr marL="0" marR="0" algn="ctr">
                        <a:lnSpc>
                          <a:spcPct val="107000"/>
                        </a:lnSpc>
                        <a:spcBef>
                          <a:spcPts val="0"/>
                        </a:spcBef>
                        <a:spcAft>
                          <a:spcPts val="800"/>
                        </a:spcAft>
                      </a:pPr>
                      <a:r>
                        <a:rPr lang="en-US" sz="1400" b="1">
                          <a:effectLst/>
                          <a:cs typeface="B Nazanin" pitchFamily="2" charset="-78"/>
                        </a:rPr>
                        <a:t>4</a:t>
                      </a:r>
                      <a:endParaRPr lang="en-US" sz="1400" b="1">
                        <a:effectLst/>
                        <a:latin typeface="Calibri" panose="020F0502020204030204" pitchFamily="34" charset="0"/>
                        <a:ea typeface="Calibri" panose="020F0502020204030204" pitchFamily="34" charset="0"/>
                        <a:cs typeface="B Nazanin" pitchFamily="2" charset="-78"/>
                      </a:endParaRPr>
                    </a:p>
                  </a:txBody>
                  <a:tcPr marL="7954" marR="7954" marT="7954" marB="0" anchor="b"/>
                </a:tc>
                <a:tc>
                  <a:txBody>
                    <a:bodyPr/>
                    <a:lstStyle/>
                    <a:p>
                      <a:pPr marL="0" marR="0" algn="ctr">
                        <a:lnSpc>
                          <a:spcPct val="107000"/>
                        </a:lnSpc>
                        <a:spcBef>
                          <a:spcPts val="0"/>
                        </a:spcBef>
                        <a:spcAft>
                          <a:spcPts val="800"/>
                        </a:spcAft>
                      </a:pPr>
                      <a:r>
                        <a:rPr lang="en-US" sz="1400" b="1">
                          <a:effectLst/>
                          <a:cs typeface="B Nazanin" pitchFamily="2" charset="-78"/>
                        </a:rPr>
                        <a:t>5</a:t>
                      </a:r>
                      <a:endParaRPr lang="en-US" sz="1400" b="1">
                        <a:effectLst/>
                        <a:latin typeface="Calibri" panose="020F0502020204030204" pitchFamily="34" charset="0"/>
                        <a:ea typeface="Calibri" panose="020F0502020204030204" pitchFamily="34" charset="0"/>
                        <a:cs typeface="B Nazanin" pitchFamily="2" charset="-78"/>
                      </a:endParaRPr>
                    </a:p>
                  </a:txBody>
                  <a:tcPr marL="7954" marR="7954" marT="7954" marB="0" anchor="b"/>
                </a:tc>
                <a:tc>
                  <a:txBody>
                    <a:bodyPr/>
                    <a:lstStyle/>
                    <a:p>
                      <a:pPr marL="0" marR="0" algn="ctr">
                        <a:lnSpc>
                          <a:spcPct val="107000"/>
                        </a:lnSpc>
                        <a:spcBef>
                          <a:spcPts val="0"/>
                        </a:spcBef>
                        <a:spcAft>
                          <a:spcPts val="800"/>
                        </a:spcAft>
                      </a:pPr>
                      <a:r>
                        <a:rPr lang="en-US" sz="1400" b="1">
                          <a:effectLst/>
                          <a:cs typeface="B Nazanin" pitchFamily="2" charset="-78"/>
                        </a:rPr>
                        <a:t>8</a:t>
                      </a:r>
                      <a:endParaRPr lang="en-US" sz="1400" b="1">
                        <a:effectLst/>
                        <a:latin typeface="Calibri" panose="020F0502020204030204" pitchFamily="34" charset="0"/>
                        <a:ea typeface="Calibri" panose="020F0502020204030204" pitchFamily="34" charset="0"/>
                        <a:cs typeface="B Nazanin" pitchFamily="2" charset="-78"/>
                      </a:endParaRPr>
                    </a:p>
                  </a:txBody>
                  <a:tcPr marL="7954" marR="7954" marT="7954" marB="0" anchor="b"/>
                </a:tc>
                <a:tc>
                  <a:txBody>
                    <a:bodyPr/>
                    <a:lstStyle/>
                    <a:p>
                      <a:pPr marL="0" marR="0" algn="ctr">
                        <a:lnSpc>
                          <a:spcPct val="107000"/>
                        </a:lnSpc>
                        <a:spcBef>
                          <a:spcPts val="0"/>
                        </a:spcBef>
                        <a:spcAft>
                          <a:spcPts val="800"/>
                        </a:spcAft>
                      </a:pPr>
                      <a:r>
                        <a:rPr lang="en-US" sz="1400" b="1">
                          <a:effectLst/>
                          <a:cs typeface="B Nazanin" pitchFamily="2" charset="-78"/>
                        </a:rPr>
                        <a:t>3</a:t>
                      </a:r>
                      <a:endParaRPr lang="en-US" sz="1400" b="1">
                        <a:effectLst/>
                        <a:latin typeface="Calibri" panose="020F0502020204030204" pitchFamily="34" charset="0"/>
                        <a:ea typeface="Calibri" panose="020F0502020204030204" pitchFamily="34" charset="0"/>
                        <a:cs typeface="B Nazanin" pitchFamily="2" charset="-78"/>
                      </a:endParaRPr>
                    </a:p>
                  </a:txBody>
                  <a:tcPr marL="7954" marR="7954" marT="7954" marB="0" anchor="b"/>
                </a:tc>
                <a:tc>
                  <a:txBody>
                    <a:bodyPr/>
                    <a:lstStyle/>
                    <a:p>
                      <a:pPr marL="0" marR="0" algn="ctr">
                        <a:lnSpc>
                          <a:spcPct val="107000"/>
                        </a:lnSpc>
                        <a:spcBef>
                          <a:spcPts val="0"/>
                        </a:spcBef>
                        <a:spcAft>
                          <a:spcPts val="800"/>
                        </a:spcAft>
                      </a:pPr>
                      <a:r>
                        <a:rPr lang="en-US" sz="1400" b="1">
                          <a:effectLst/>
                          <a:cs typeface="B Nazanin" pitchFamily="2" charset="-78"/>
                        </a:rPr>
                        <a:t>4</a:t>
                      </a:r>
                      <a:endParaRPr lang="en-US" sz="1400" b="1">
                        <a:effectLst/>
                        <a:latin typeface="Calibri" panose="020F0502020204030204" pitchFamily="34" charset="0"/>
                        <a:ea typeface="Calibri" panose="020F0502020204030204" pitchFamily="34" charset="0"/>
                        <a:cs typeface="B Nazanin" pitchFamily="2" charset="-78"/>
                      </a:endParaRPr>
                    </a:p>
                  </a:txBody>
                  <a:tcPr marL="7954" marR="7954" marT="7954" marB="0" anchor="b"/>
                </a:tc>
                <a:tc>
                  <a:txBody>
                    <a:bodyPr/>
                    <a:lstStyle/>
                    <a:p>
                      <a:pPr marL="0" marR="0" algn="ctr">
                        <a:lnSpc>
                          <a:spcPct val="107000"/>
                        </a:lnSpc>
                        <a:spcBef>
                          <a:spcPts val="0"/>
                        </a:spcBef>
                        <a:spcAft>
                          <a:spcPts val="800"/>
                        </a:spcAft>
                      </a:pPr>
                      <a:r>
                        <a:rPr lang="en-US" sz="1400" b="1">
                          <a:effectLst/>
                          <a:cs typeface="B Nazanin" pitchFamily="2" charset="-78"/>
                        </a:rPr>
                        <a:t>2</a:t>
                      </a:r>
                      <a:endParaRPr lang="en-US" sz="1400" b="1">
                        <a:effectLst/>
                        <a:latin typeface="Calibri" panose="020F0502020204030204" pitchFamily="34" charset="0"/>
                        <a:ea typeface="Calibri" panose="020F0502020204030204" pitchFamily="34" charset="0"/>
                        <a:cs typeface="B Nazanin" pitchFamily="2" charset="-78"/>
                      </a:endParaRPr>
                    </a:p>
                  </a:txBody>
                  <a:tcPr marL="7954" marR="7954" marT="7954" marB="0" anchor="b"/>
                </a:tc>
                <a:tc>
                  <a:txBody>
                    <a:bodyPr/>
                    <a:lstStyle/>
                    <a:p>
                      <a:pPr marL="0" marR="0" algn="ctr">
                        <a:lnSpc>
                          <a:spcPct val="107000"/>
                        </a:lnSpc>
                        <a:spcBef>
                          <a:spcPts val="0"/>
                        </a:spcBef>
                        <a:spcAft>
                          <a:spcPts val="800"/>
                        </a:spcAft>
                      </a:pPr>
                      <a:r>
                        <a:rPr lang="en-US" sz="1400" b="1">
                          <a:effectLst/>
                          <a:cs typeface="B Nazanin" pitchFamily="2" charset="-78"/>
                        </a:rPr>
                        <a:t>6</a:t>
                      </a:r>
                      <a:endParaRPr lang="en-US" sz="1400" b="1">
                        <a:effectLst/>
                        <a:latin typeface="Calibri" panose="020F0502020204030204" pitchFamily="34" charset="0"/>
                        <a:ea typeface="Calibri" panose="020F0502020204030204" pitchFamily="34" charset="0"/>
                        <a:cs typeface="B Nazanin" pitchFamily="2" charset="-78"/>
                      </a:endParaRPr>
                    </a:p>
                  </a:txBody>
                  <a:tcPr marL="7954" marR="7954" marT="7954" marB="0" anchor="b"/>
                </a:tc>
                <a:tc>
                  <a:txBody>
                    <a:bodyPr/>
                    <a:lstStyle/>
                    <a:p>
                      <a:pPr marL="0" marR="0" algn="ctr">
                        <a:lnSpc>
                          <a:spcPct val="107000"/>
                        </a:lnSpc>
                        <a:spcBef>
                          <a:spcPts val="0"/>
                        </a:spcBef>
                        <a:spcAft>
                          <a:spcPts val="800"/>
                        </a:spcAft>
                      </a:pPr>
                      <a:r>
                        <a:rPr lang="en-US" sz="1400" b="1" dirty="0">
                          <a:effectLst/>
                          <a:cs typeface="B Nazanin" pitchFamily="2" charset="-78"/>
                        </a:rPr>
                        <a:t>39</a:t>
                      </a:r>
                      <a:endParaRPr lang="en-US" sz="1400" b="1" dirty="0">
                        <a:effectLst/>
                        <a:latin typeface="Calibri" panose="020F0502020204030204" pitchFamily="34" charset="0"/>
                        <a:ea typeface="Calibri" panose="020F0502020204030204" pitchFamily="34" charset="0"/>
                        <a:cs typeface="B Nazanin" pitchFamily="2" charset="-78"/>
                      </a:endParaRPr>
                    </a:p>
                  </a:txBody>
                  <a:tcPr marL="7954" marR="7954" marT="7954" marB="0" anchor="b"/>
                </a:tc>
                <a:extLst>
                  <a:ext uri="{0D108BD9-81ED-4DB2-BD59-A6C34878D82A}">
                    <a16:rowId xmlns="" xmlns:a16="http://schemas.microsoft.com/office/drawing/2014/main" val="1457337330"/>
                  </a:ext>
                </a:extLst>
              </a:tr>
            </a:tbl>
          </a:graphicData>
        </a:graphic>
      </p:graphicFrame>
    </p:spTree>
    <p:extLst>
      <p:ext uri="{BB962C8B-B14F-4D97-AF65-F5344CB8AC3E}">
        <p14:creationId xmlns="" xmlns:p14="http://schemas.microsoft.com/office/powerpoint/2010/main" val="65196057"/>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graphicFrame>
        <p:nvGraphicFramePr>
          <p:cNvPr id="5" name="Chart 4"/>
          <p:cNvGraphicFramePr>
            <a:graphicFrameLocks/>
          </p:cNvGraphicFramePr>
          <p:nvPr>
            <p:extLst>
              <p:ext uri="{D42A27DB-BD31-4B8C-83A1-F6EECF244321}">
                <p14:modId xmlns="" xmlns:p14="http://schemas.microsoft.com/office/powerpoint/2010/main" val="638149312"/>
              </p:ext>
            </p:extLst>
          </p:nvPr>
        </p:nvGraphicFramePr>
        <p:xfrm>
          <a:off x="212271" y="508000"/>
          <a:ext cx="9339943" cy="5745843"/>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 xmlns:p14="http://schemas.microsoft.com/office/powerpoint/2010/main" val="287591644"/>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Title 1"/>
          <p:cNvSpPr>
            <a:spLocks noGrp="1"/>
          </p:cNvSpPr>
          <p:nvPr>
            <p:ph type="title"/>
          </p:nvPr>
        </p:nvSpPr>
        <p:spPr/>
        <p:txBody>
          <a:bodyPr/>
          <a:lstStyle/>
          <a:p>
            <a:pPr algn="ctr"/>
            <a:r>
              <a:rPr lang="fa-IR" sz="2400" b="1" dirty="0" smtClean="0">
                <a:cs typeface="B Nazanin" pitchFamily="2" charset="-78"/>
              </a:rPr>
              <a:t>مقایسه شاخص کشوری و استانی از 1400 تا 1404</a:t>
            </a:r>
            <a:endParaRPr lang="en-US" sz="2400" b="1" dirty="0" smtClean="0">
              <a:cs typeface="B Nazanin" pitchFamily="2" charset="-78"/>
            </a:endParaRPr>
          </a:p>
        </p:txBody>
      </p:sp>
      <p:graphicFrame>
        <p:nvGraphicFramePr>
          <p:cNvPr id="4" name="Content Placeholder 3"/>
          <p:cNvGraphicFramePr>
            <a:graphicFrameLocks noGrp="1"/>
          </p:cNvGraphicFramePr>
          <p:nvPr>
            <p:ph idx="1"/>
          </p:nvPr>
        </p:nvGraphicFramePr>
        <p:xfrm>
          <a:off x="1524000" y="1447801"/>
          <a:ext cx="7518400" cy="3320143"/>
        </p:xfrm>
        <a:graphic>
          <a:graphicData uri="http://schemas.openxmlformats.org/drawingml/2006/table">
            <a:tbl>
              <a:tblPr/>
              <a:tblGrid>
                <a:gridCol w="1879600">
                  <a:extLst>
                    <a:ext uri="{9D8B030D-6E8A-4147-A177-3AD203B41FA5}">
                      <a16:colId xmlns="" xmlns:a16="http://schemas.microsoft.com/office/drawing/2014/main" val="20000"/>
                    </a:ext>
                  </a:extLst>
                </a:gridCol>
                <a:gridCol w="1425191">
                  <a:extLst>
                    <a:ext uri="{9D8B030D-6E8A-4147-A177-3AD203B41FA5}">
                      <a16:colId xmlns="" xmlns:a16="http://schemas.microsoft.com/office/drawing/2014/main" val="20001"/>
                    </a:ext>
                  </a:extLst>
                </a:gridCol>
                <a:gridCol w="1652396">
                  <a:extLst>
                    <a:ext uri="{9D8B030D-6E8A-4147-A177-3AD203B41FA5}">
                      <a16:colId xmlns="" xmlns:a16="http://schemas.microsoft.com/office/drawing/2014/main" val="20002"/>
                    </a:ext>
                  </a:extLst>
                </a:gridCol>
                <a:gridCol w="2561213">
                  <a:extLst>
                    <a:ext uri="{9D8B030D-6E8A-4147-A177-3AD203B41FA5}">
                      <a16:colId xmlns="" xmlns:a16="http://schemas.microsoft.com/office/drawing/2014/main" val="20003"/>
                    </a:ext>
                  </a:extLst>
                </a:gridCol>
              </a:tblGrid>
              <a:tr h="533399">
                <a:tc>
                  <a:txBody>
                    <a:bodyPr/>
                    <a:lstStyle/>
                    <a:p>
                      <a:pPr algn="ctr" rtl="1" fontAlgn="b"/>
                      <a:r>
                        <a:rPr lang="ar-DZ" sz="1400" b="1" i="0" u="none" strike="noStrike" dirty="0">
                          <a:solidFill>
                            <a:srgbClr val="000000"/>
                          </a:solidFill>
                          <a:latin typeface="B Nazanin"/>
                          <a:cs typeface="B Nazanin" pitchFamily="2" charset="-78"/>
                        </a:rPr>
                        <a:t>سال</a:t>
                      </a:r>
                    </a:p>
                  </a:txBody>
                  <a:tcPr marL="12700" marR="12700"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1" fontAlgn="b"/>
                      <a:r>
                        <a:rPr lang="ar-DZ" sz="1400" b="1" i="0" u="none" strike="noStrike">
                          <a:solidFill>
                            <a:srgbClr val="000000"/>
                          </a:solidFill>
                          <a:latin typeface="B Nazanin"/>
                          <a:cs typeface="B Nazanin" pitchFamily="2" charset="-78"/>
                        </a:rPr>
                        <a:t>شاخص استانی</a:t>
                      </a:r>
                    </a:p>
                  </a:txBody>
                  <a:tcPr marL="12700" marR="12700"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1" fontAlgn="b"/>
                      <a:r>
                        <a:rPr lang="ar-DZ" sz="1400" b="1" i="0" u="none" strike="noStrike" dirty="0">
                          <a:solidFill>
                            <a:srgbClr val="000000"/>
                          </a:solidFill>
                          <a:latin typeface="B Nazanin"/>
                          <a:cs typeface="B Nazanin" pitchFamily="2" charset="-78"/>
                        </a:rPr>
                        <a:t>شاخص کشوری</a:t>
                      </a:r>
                    </a:p>
                  </a:txBody>
                  <a:tcPr marL="12700" marR="12700"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1" fontAlgn="b"/>
                      <a:r>
                        <a:rPr lang="ar-DZ" sz="1400" b="1" i="0" u="none" strike="noStrike" dirty="0" smtClean="0">
                          <a:solidFill>
                            <a:srgbClr val="000000"/>
                          </a:solidFill>
                          <a:latin typeface="B Nazanin"/>
                          <a:cs typeface="B Nazanin" pitchFamily="2" charset="-78"/>
                        </a:rPr>
                        <a:t>هدفگذاری</a:t>
                      </a:r>
                      <a:r>
                        <a:rPr lang="fa-IR" sz="1400" b="1" i="0" u="none" strike="noStrike" dirty="0" smtClean="0">
                          <a:solidFill>
                            <a:srgbClr val="000000"/>
                          </a:solidFill>
                          <a:latin typeface="B Nazanin"/>
                          <a:cs typeface="B Nazanin" pitchFamily="2" charset="-78"/>
                        </a:rPr>
                        <a:t> کشوری</a:t>
                      </a:r>
                      <a:endParaRPr lang="ar-DZ" sz="1400" b="1" i="0" u="none" strike="noStrike" dirty="0">
                        <a:solidFill>
                          <a:srgbClr val="000000"/>
                        </a:solidFill>
                        <a:latin typeface="B Nazanin"/>
                        <a:cs typeface="B Nazanin" pitchFamily="2" charset="-78"/>
                      </a:endParaRPr>
                    </a:p>
                  </a:txBody>
                  <a:tcPr marL="12700" marR="12700"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00"/>
                  </a:ext>
                </a:extLst>
              </a:tr>
              <a:tr h="576943">
                <a:tc>
                  <a:txBody>
                    <a:bodyPr/>
                    <a:lstStyle/>
                    <a:p>
                      <a:pPr algn="ctr" rtl="1" fontAlgn="t"/>
                      <a:r>
                        <a:rPr lang="en-US" sz="1600" b="1" i="0" u="none" strike="noStrike" dirty="0">
                          <a:solidFill>
                            <a:srgbClr val="000000"/>
                          </a:solidFill>
                          <a:latin typeface="B Nazanin"/>
                          <a:cs typeface="B Nazanin" pitchFamily="2" charset="-78"/>
                        </a:rPr>
                        <a:t>1400</a:t>
                      </a:r>
                    </a:p>
                  </a:txBody>
                  <a:tcPr marL="12700" marR="12700"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600" b="1" i="0" u="none" strike="noStrike" dirty="0">
                          <a:solidFill>
                            <a:srgbClr val="000000"/>
                          </a:solidFill>
                          <a:latin typeface="B Nazanin"/>
                          <a:cs typeface="B Nazanin" pitchFamily="2" charset="-78"/>
                        </a:rPr>
                        <a:t>51</a:t>
                      </a:r>
                    </a:p>
                  </a:txBody>
                  <a:tcPr marL="12700" marR="12700"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1" fontAlgn="t"/>
                      <a:r>
                        <a:rPr lang="en-US" sz="1600" b="1" i="0" u="none" strike="noStrike" dirty="0">
                          <a:solidFill>
                            <a:srgbClr val="000000"/>
                          </a:solidFill>
                          <a:latin typeface="B Nazanin"/>
                          <a:cs typeface="B Nazanin" pitchFamily="2" charset="-78"/>
                        </a:rPr>
                        <a:t>54.4</a:t>
                      </a:r>
                    </a:p>
                  </a:txBody>
                  <a:tcPr marL="12700" marR="12700" marT="952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600" b="1" i="0" u="none" strike="noStrike" dirty="0">
                          <a:solidFill>
                            <a:srgbClr val="000000"/>
                          </a:solidFill>
                          <a:latin typeface="B Nazanin"/>
                          <a:cs typeface="B Nazanin" pitchFamily="2" charset="-78"/>
                        </a:rPr>
                        <a:t>19</a:t>
                      </a:r>
                    </a:p>
                  </a:txBody>
                  <a:tcPr marL="12700" marR="12700"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01"/>
                  </a:ext>
                </a:extLst>
              </a:tr>
              <a:tr h="576943">
                <a:tc>
                  <a:txBody>
                    <a:bodyPr/>
                    <a:lstStyle/>
                    <a:p>
                      <a:pPr algn="ctr" rtl="1" fontAlgn="b"/>
                      <a:r>
                        <a:rPr lang="en-US" sz="1600" b="1" i="0" u="none" strike="noStrike">
                          <a:solidFill>
                            <a:srgbClr val="000000"/>
                          </a:solidFill>
                          <a:latin typeface="B Nazanin"/>
                          <a:cs typeface="B Nazanin" pitchFamily="2" charset="-78"/>
                        </a:rPr>
                        <a:t>1401</a:t>
                      </a:r>
                    </a:p>
                  </a:txBody>
                  <a:tcPr marL="12700" marR="12700"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600" b="1" i="0" u="none" strike="noStrike" dirty="0">
                          <a:solidFill>
                            <a:srgbClr val="000000"/>
                          </a:solidFill>
                          <a:latin typeface="B Nazanin"/>
                          <a:cs typeface="B Nazanin" pitchFamily="2" charset="-78"/>
                        </a:rPr>
                        <a:t>20</a:t>
                      </a:r>
                    </a:p>
                  </a:txBody>
                  <a:tcPr marL="12700" marR="12700"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600" b="1" i="0" u="none" strike="noStrike" dirty="0">
                          <a:solidFill>
                            <a:srgbClr val="000000"/>
                          </a:solidFill>
                          <a:latin typeface="B Nazanin"/>
                          <a:cs typeface="B Nazanin" pitchFamily="2" charset="-78"/>
                        </a:rPr>
                        <a:t>23.2</a:t>
                      </a:r>
                    </a:p>
                  </a:txBody>
                  <a:tcPr marL="12700" marR="12700"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600" b="1" i="0" u="none" strike="noStrike" dirty="0">
                          <a:solidFill>
                            <a:srgbClr val="000000"/>
                          </a:solidFill>
                          <a:latin typeface="B Nazanin"/>
                          <a:cs typeface="B Nazanin" pitchFamily="2" charset="-78"/>
                        </a:rPr>
                        <a:t>19</a:t>
                      </a:r>
                    </a:p>
                  </a:txBody>
                  <a:tcPr marL="12700" marR="12700"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02"/>
                  </a:ext>
                </a:extLst>
              </a:tr>
              <a:tr h="576943">
                <a:tc>
                  <a:txBody>
                    <a:bodyPr/>
                    <a:lstStyle/>
                    <a:p>
                      <a:pPr algn="ctr" fontAlgn="b"/>
                      <a:r>
                        <a:rPr lang="en-US" sz="1600" b="1" i="0" u="none" strike="noStrike">
                          <a:solidFill>
                            <a:srgbClr val="000000"/>
                          </a:solidFill>
                          <a:latin typeface="B Nazanin"/>
                          <a:cs typeface="B Nazanin" pitchFamily="2" charset="-78"/>
                        </a:rPr>
                        <a:t>1402</a:t>
                      </a:r>
                    </a:p>
                  </a:txBody>
                  <a:tcPr marL="12700" marR="12700"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600" b="1" i="0" u="none" strike="noStrike" dirty="0">
                          <a:solidFill>
                            <a:srgbClr val="000000"/>
                          </a:solidFill>
                          <a:latin typeface="B Nazanin"/>
                          <a:cs typeface="B Nazanin" pitchFamily="2" charset="-78"/>
                        </a:rPr>
                        <a:t>28</a:t>
                      </a:r>
                    </a:p>
                  </a:txBody>
                  <a:tcPr marL="12700" marR="12700"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1" fontAlgn="ctr"/>
                      <a:r>
                        <a:rPr lang="en-US" sz="1600" b="1" i="0" u="none" strike="noStrike" dirty="0">
                          <a:solidFill>
                            <a:srgbClr val="000000"/>
                          </a:solidFill>
                          <a:latin typeface="B Nazanin"/>
                          <a:cs typeface="B Nazanin" pitchFamily="2" charset="-78"/>
                        </a:rPr>
                        <a:t>23</a:t>
                      </a:r>
                    </a:p>
                  </a:txBody>
                  <a:tcPr marL="12700" marR="12700"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600" b="1" i="0" u="none" strike="noStrike" dirty="0">
                          <a:solidFill>
                            <a:srgbClr val="000000"/>
                          </a:solidFill>
                          <a:latin typeface="B Nazanin"/>
                          <a:cs typeface="B Nazanin" pitchFamily="2" charset="-78"/>
                        </a:rPr>
                        <a:t>19</a:t>
                      </a:r>
                    </a:p>
                  </a:txBody>
                  <a:tcPr marL="12700" marR="12700"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03"/>
                  </a:ext>
                </a:extLst>
              </a:tr>
              <a:tr h="478972">
                <a:tc>
                  <a:txBody>
                    <a:bodyPr/>
                    <a:lstStyle/>
                    <a:p>
                      <a:pPr algn="ctr" fontAlgn="b"/>
                      <a:r>
                        <a:rPr lang="en-US" sz="1600" b="1" i="0" u="none" strike="noStrike">
                          <a:solidFill>
                            <a:srgbClr val="000000"/>
                          </a:solidFill>
                          <a:latin typeface="B Nazanin"/>
                          <a:cs typeface="B Nazanin" pitchFamily="2" charset="-78"/>
                        </a:rPr>
                        <a:t>1403</a:t>
                      </a:r>
                    </a:p>
                  </a:txBody>
                  <a:tcPr marL="12700" marR="12700"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600" b="1" i="0" u="none" strike="noStrike" dirty="0">
                          <a:solidFill>
                            <a:srgbClr val="000000"/>
                          </a:solidFill>
                          <a:latin typeface="B Nazanin"/>
                          <a:cs typeface="B Nazanin" pitchFamily="2" charset="-78"/>
                        </a:rPr>
                        <a:t>15.4</a:t>
                      </a:r>
                    </a:p>
                  </a:txBody>
                  <a:tcPr marL="12700" marR="12700"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600" b="1" i="0" u="none" strike="noStrike" dirty="0">
                          <a:solidFill>
                            <a:srgbClr val="000000"/>
                          </a:solidFill>
                          <a:latin typeface="B Nazanin"/>
                          <a:cs typeface="B Nazanin" pitchFamily="2" charset="-78"/>
                        </a:rPr>
                        <a:t>22</a:t>
                      </a:r>
                    </a:p>
                  </a:txBody>
                  <a:tcPr marL="12700" marR="12700"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600" b="1" i="0" u="none" strike="noStrike" dirty="0">
                          <a:solidFill>
                            <a:srgbClr val="000000"/>
                          </a:solidFill>
                          <a:latin typeface="B Nazanin"/>
                          <a:cs typeface="B Nazanin" pitchFamily="2" charset="-78"/>
                        </a:rPr>
                        <a:t>20</a:t>
                      </a:r>
                    </a:p>
                  </a:txBody>
                  <a:tcPr marL="12700" marR="12700"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04"/>
                  </a:ext>
                </a:extLst>
              </a:tr>
              <a:tr h="576943">
                <a:tc>
                  <a:txBody>
                    <a:bodyPr/>
                    <a:lstStyle/>
                    <a:p>
                      <a:pPr algn="ctr" fontAlgn="b"/>
                      <a:r>
                        <a:rPr lang="en-US" sz="1600" b="1" i="0" u="none" strike="noStrike">
                          <a:solidFill>
                            <a:srgbClr val="000000"/>
                          </a:solidFill>
                          <a:latin typeface="B Nazanin"/>
                          <a:cs typeface="B Nazanin" pitchFamily="2" charset="-78"/>
                        </a:rPr>
                        <a:t>1404</a:t>
                      </a:r>
                    </a:p>
                  </a:txBody>
                  <a:tcPr marL="12700" marR="12700"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600" b="1" i="0" u="none" strike="noStrike" dirty="0">
                          <a:solidFill>
                            <a:srgbClr val="000000"/>
                          </a:solidFill>
                          <a:latin typeface="B Nazanin"/>
                          <a:cs typeface="B Nazanin" pitchFamily="2" charset="-78"/>
                        </a:rPr>
                        <a:t>44</a:t>
                      </a:r>
                    </a:p>
                  </a:txBody>
                  <a:tcPr marL="12700" marR="12700"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600" b="1" i="0" u="none" strike="noStrike" dirty="0" smtClean="0">
                          <a:solidFill>
                            <a:srgbClr val="000000"/>
                          </a:solidFill>
                          <a:latin typeface="B Nazanin"/>
                          <a:cs typeface="B Nazanin" pitchFamily="2" charset="-78"/>
                        </a:rPr>
                        <a:t>23.6</a:t>
                      </a:r>
                      <a:r>
                        <a:rPr lang="en-US" sz="1600" b="1" i="0" u="none" strike="noStrike" dirty="0">
                          <a:solidFill>
                            <a:srgbClr val="000000"/>
                          </a:solidFill>
                          <a:latin typeface="B Nazanin"/>
                          <a:cs typeface="B Nazanin" pitchFamily="2" charset="-78"/>
                        </a:rPr>
                        <a:t> </a:t>
                      </a:r>
                    </a:p>
                  </a:txBody>
                  <a:tcPr marL="12700" marR="12700"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000"/>
                    </a:solidFill>
                  </a:tcPr>
                </a:tc>
                <a:tc>
                  <a:txBody>
                    <a:bodyPr/>
                    <a:lstStyle/>
                    <a:p>
                      <a:pPr algn="ctr" fontAlgn="b"/>
                      <a:r>
                        <a:rPr lang="en-US" sz="1600" b="1" i="0" u="none" strike="noStrike" dirty="0">
                          <a:solidFill>
                            <a:srgbClr val="000000"/>
                          </a:solidFill>
                          <a:latin typeface="B Nazanin"/>
                          <a:cs typeface="B Nazanin" pitchFamily="2" charset="-78"/>
                        </a:rPr>
                        <a:t>18</a:t>
                      </a:r>
                    </a:p>
                  </a:txBody>
                  <a:tcPr marL="12700" marR="12700"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05"/>
                  </a:ext>
                </a:extLst>
              </a:tr>
            </a:tbl>
          </a:graphicData>
        </a:graphic>
      </p:graphicFrame>
    </p:spTree>
  </p:cSld>
  <p:clrMapOvr>
    <a:masterClrMapping/>
  </p:clrMapOvr>
  <p:transition spd="slow"/>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Title 1"/>
          <p:cNvSpPr>
            <a:spLocks noGrp="1"/>
          </p:cNvSpPr>
          <p:nvPr>
            <p:ph type="title"/>
          </p:nvPr>
        </p:nvSpPr>
        <p:spPr>
          <a:xfrm>
            <a:off x="2278966" y="609600"/>
            <a:ext cx="6995036" cy="431409"/>
          </a:xfrm>
        </p:spPr>
        <p:txBody>
          <a:bodyPr>
            <a:normAutofit fontScale="90000"/>
          </a:bodyPr>
          <a:lstStyle/>
          <a:p>
            <a:pPr algn="ctr"/>
            <a:r>
              <a:rPr lang="fa-IR" sz="2800" b="1" dirty="0" smtClean="0">
                <a:cs typeface="B Nazanin" pitchFamily="2" charset="-78"/>
              </a:rPr>
              <a:t>مرگ های مادری سال 1404به تفکیک ماه</a:t>
            </a:r>
            <a:endParaRPr lang="en-US" sz="2800" b="1" dirty="0" smtClean="0">
              <a:cs typeface="B Nazanin" pitchFamily="2" charset="-78"/>
            </a:endParaRPr>
          </a:p>
        </p:txBody>
      </p:sp>
      <p:graphicFrame>
        <p:nvGraphicFramePr>
          <p:cNvPr id="4" name="Content Placeholder 3"/>
          <p:cNvGraphicFramePr>
            <a:graphicFrameLocks noGrp="1"/>
          </p:cNvGraphicFramePr>
          <p:nvPr>
            <p:ph idx="1"/>
          </p:nvPr>
        </p:nvGraphicFramePr>
        <p:xfrm>
          <a:off x="3149600" y="1308100"/>
          <a:ext cx="5486400" cy="3645408"/>
        </p:xfrm>
        <a:graphic>
          <a:graphicData uri="http://schemas.openxmlformats.org/drawingml/2006/table">
            <a:tbl>
              <a:tblPr/>
              <a:tblGrid>
                <a:gridCol w="3105833">
                  <a:extLst>
                    <a:ext uri="{9D8B030D-6E8A-4147-A177-3AD203B41FA5}">
                      <a16:colId xmlns="" xmlns:a16="http://schemas.microsoft.com/office/drawing/2014/main" val="20000"/>
                    </a:ext>
                  </a:extLst>
                </a:gridCol>
                <a:gridCol w="2380567">
                  <a:extLst>
                    <a:ext uri="{9D8B030D-6E8A-4147-A177-3AD203B41FA5}">
                      <a16:colId xmlns="" xmlns:a16="http://schemas.microsoft.com/office/drawing/2014/main" val="20001"/>
                    </a:ext>
                  </a:extLst>
                </a:gridCol>
              </a:tblGrid>
              <a:tr h="263769">
                <a:tc>
                  <a:txBody>
                    <a:bodyPr/>
                    <a:lstStyle/>
                    <a:p>
                      <a:pPr marL="0" marR="0" algn="ctr">
                        <a:lnSpc>
                          <a:spcPct val="115000"/>
                        </a:lnSpc>
                        <a:spcBef>
                          <a:spcPts val="0"/>
                        </a:spcBef>
                        <a:spcAft>
                          <a:spcPts val="0"/>
                        </a:spcAft>
                      </a:pPr>
                      <a:r>
                        <a:rPr lang="fa-IR" sz="1600" b="1" dirty="0">
                          <a:latin typeface="Calibri"/>
                          <a:ea typeface="Times New Roman"/>
                          <a:cs typeface="B Nazanin"/>
                        </a:rPr>
                        <a:t>ماه</a:t>
                      </a:r>
                      <a:endParaRPr lang="en-US" sz="1600" b="1" dirty="0">
                        <a:latin typeface="Calibri"/>
                        <a:ea typeface="Times New Roman"/>
                        <a:cs typeface="Arial"/>
                      </a:endParaRPr>
                    </a:p>
                  </a:txBody>
                  <a:tcPr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fa-IR" sz="1600" b="1" dirty="0">
                          <a:latin typeface="Calibri"/>
                          <a:ea typeface="Times New Roman"/>
                          <a:cs typeface="B Nazanin"/>
                        </a:rPr>
                        <a:t>تعداد مرگ مادر </a:t>
                      </a:r>
                      <a:endParaRPr lang="en-US" sz="1600" b="1" dirty="0">
                        <a:latin typeface="Calibri"/>
                        <a:ea typeface="Times New Roman"/>
                        <a:cs typeface="Arial"/>
                      </a:endParaRPr>
                    </a:p>
                  </a:txBody>
                  <a:tcPr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00"/>
                  </a:ext>
                </a:extLst>
              </a:tr>
              <a:tr h="263769">
                <a:tc>
                  <a:txBody>
                    <a:bodyPr/>
                    <a:lstStyle/>
                    <a:p>
                      <a:pPr marL="0" marR="0" algn="ctr">
                        <a:lnSpc>
                          <a:spcPct val="115000"/>
                        </a:lnSpc>
                        <a:spcBef>
                          <a:spcPts val="0"/>
                        </a:spcBef>
                        <a:spcAft>
                          <a:spcPts val="0"/>
                        </a:spcAft>
                      </a:pPr>
                      <a:r>
                        <a:rPr lang="fa-IR" sz="1600" b="1">
                          <a:latin typeface="Calibri"/>
                          <a:ea typeface="Times New Roman"/>
                          <a:cs typeface="B Nazanin"/>
                        </a:rPr>
                        <a:t>فروردین </a:t>
                      </a:r>
                      <a:endParaRPr lang="en-US" sz="1600" b="1">
                        <a:latin typeface="Calibri"/>
                        <a:ea typeface="Times New Roman"/>
                        <a:cs typeface="Arial"/>
                      </a:endParaRPr>
                    </a:p>
                  </a:txBody>
                  <a:tcPr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1">
                        <a:lnSpc>
                          <a:spcPct val="115000"/>
                        </a:lnSpc>
                        <a:spcBef>
                          <a:spcPts val="0"/>
                        </a:spcBef>
                        <a:spcAft>
                          <a:spcPts val="0"/>
                        </a:spcAft>
                      </a:pPr>
                      <a:r>
                        <a:rPr lang="fa-IR" sz="1600" b="1" dirty="0">
                          <a:latin typeface="Calibri"/>
                          <a:ea typeface="Times New Roman"/>
                          <a:cs typeface="B Nazanin"/>
                        </a:rPr>
                        <a:t>0</a:t>
                      </a:r>
                      <a:endParaRPr lang="en-US" sz="1600" b="1" dirty="0">
                        <a:latin typeface="Calibri"/>
                        <a:ea typeface="Times New Roman"/>
                        <a:cs typeface="Arial"/>
                      </a:endParaRPr>
                    </a:p>
                  </a:txBody>
                  <a:tcPr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01"/>
                  </a:ext>
                </a:extLst>
              </a:tr>
              <a:tr h="263769">
                <a:tc>
                  <a:txBody>
                    <a:bodyPr/>
                    <a:lstStyle/>
                    <a:p>
                      <a:pPr marL="0" marR="0" algn="ctr">
                        <a:lnSpc>
                          <a:spcPct val="115000"/>
                        </a:lnSpc>
                        <a:spcBef>
                          <a:spcPts val="0"/>
                        </a:spcBef>
                        <a:spcAft>
                          <a:spcPts val="0"/>
                        </a:spcAft>
                      </a:pPr>
                      <a:r>
                        <a:rPr lang="fa-IR" sz="1600" b="1">
                          <a:latin typeface="Calibri"/>
                          <a:ea typeface="Times New Roman"/>
                          <a:cs typeface="B Nazanin"/>
                        </a:rPr>
                        <a:t>اردیبهشت</a:t>
                      </a:r>
                      <a:endParaRPr lang="en-US" sz="1600" b="1">
                        <a:latin typeface="Calibri"/>
                        <a:ea typeface="Times New Roman"/>
                        <a:cs typeface="Arial"/>
                      </a:endParaRPr>
                    </a:p>
                  </a:txBody>
                  <a:tcPr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fa-IR" sz="1600" b="1" dirty="0">
                          <a:latin typeface="Calibri"/>
                          <a:ea typeface="Times New Roman"/>
                          <a:cs typeface="B Nazanin"/>
                        </a:rPr>
                        <a:t>0</a:t>
                      </a:r>
                      <a:endParaRPr lang="en-US" sz="1600" b="1" dirty="0">
                        <a:latin typeface="Calibri"/>
                        <a:ea typeface="Times New Roman"/>
                        <a:cs typeface="Arial"/>
                      </a:endParaRPr>
                    </a:p>
                  </a:txBody>
                  <a:tcPr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02"/>
                  </a:ext>
                </a:extLst>
              </a:tr>
              <a:tr h="263769">
                <a:tc>
                  <a:txBody>
                    <a:bodyPr/>
                    <a:lstStyle/>
                    <a:p>
                      <a:pPr marL="0" marR="0" algn="ctr">
                        <a:lnSpc>
                          <a:spcPct val="115000"/>
                        </a:lnSpc>
                        <a:spcBef>
                          <a:spcPts val="0"/>
                        </a:spcBef>
                        <a:spcAft>
                          <a:spcPts val="0"/>
                        </a:spcAft>
                      </a:pPr>
                      <a:r>
                        <a:rPr lang="fa-IR" sz="1600" b="1">
                          <a:latin typeface="Calibri"/>
                          <a:ea typeface="Times New Roman"/>
                          <a:cs typeface="B Nazanin"/>
                        </a:rPr>
                        <a:t>خرداد</a:t>
                      </a:r>
                      <a:endParaRPr lang="en-US" sz="1600" b="1">
                        <a:latin typeface="Calibri"/>
                        <a:ea typeface="Times New Roman"/>
                        <a:cs typeface="Arial"/>
                      </a:endParaRPr>
                    </a:p>
                  </a:txBody>
                  <a:tcPr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fa-IR" sz="1600" b="1" dirty="0">
                          <a:latin typeface="Calibri"/>
                          <a:ea typeface="Times New Roman"/>
                          <a:cs typeface="B Nazanin"/>
                        </a:rPr>
                        <a:t>0</a:t>
                      </a:r>
                      <a:endParaRPr lang="en-US" sz="1600" b="1" dirty="0">
                        <a:latin typeface="Calibri"/>
                        <a:ea typeface="Times New Roman"/>
                        <a:cs typeface="Arial"/>
                      </a:endParaRPr>
                    </a:p>
                  </a:txBody>
                  <a:tcPr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03"/>
                  </a:ext>
                </a:extLst>
              </a:tr>
              <a:tr h="263769">
                <a:tc>
                  <a:txBody>
                    <a:bodyPr/>
                    <a:lstStyle/>
                    <a:p>
                      <a:pPr marL="0" marR="0" algn="ctr">
                        <a:lnSpc>
                          <a:spcPct val="115000"/>
                        </a:lnSpc>
                        <a:spcBef>
                          <a:spcPts val="0"/>
                        </a:spcBef>
                        <a:spcAft>
                          <a:spcPts val="0"/>
                        </a:spcAft>
                      </a:pPr>
                      <a:r>
                        <a:rPr lang="fa-IR" sz="1600" b="1">
                          <a:latin typeface="Calibri"/>
                          <a:ea typeface="Times New Roman"/>
                          <a:cs typeface="B Nazanin"/>
                        </a:rPr>
                        <a:t>تیر</a:t>
                      </a:r>
                      <a:endParaRPr lang="en-US" sz="1600" b="1">
                        <a:latin typeface="Calibri"/>
                        <a:ea typeface="Times New Roman"/>
                        <a:cs typeface="Arial"/>
                      </a:endParaRPr>
                    </a:p>
                  </a:txBody>
                  <a:tcPr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fa-IR" sz="1600" b="1" dirty="0">
                          <a:latin typeface="Calibri"/>
                          <a:ea typeface="Times New Roman"/>
                          <a:cs typeface="B Nazanin"/>
                        </a:rPr>
                        <a:t>0</a:t>
                      </a:r>
                      <a:endParaRPr lang="en-US" sz="1600" b="1" dirty="0">
                        <a:latin typeface="Calibri"/>
                        <a:ea typeface="Times New Roman"/>
                        <a:cs typeface="Arial"/>
                      </a:endParaRPr>
                    </a:p>
                  </a:txBody>
                  <a:tcPr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04"/>
                  </a:ext>
                </a:extLst>
              </a:tr>
              <a:tr h="263769">
                <a:tc>
                  <a:txBody>
                    <a:bodyPr/>
                    <a:lstStyle/>
                    <a:p>
                      <a:pPr marL="0" marR="0" algn="ctr">
                        <a:lnSpc>
                          <a:spcPct val="115000"/>
                        </a:lnSpc>
                        <a:spcBef>
                          <a:spcPts val="0"/>
                        </a:spcBef>
                        <a:spcAft>
                          <a:spcPts val="0"/>
                        </a:spcAft>
                      </a:pPr>
                      <a:r>
                        <a:rPr lang="fa-IR" sz="1600" b="1">
                          <a:latin typeface="Calibri"/>
                          <a:ea typeface="Times New Roman"/>
                          <a:cs typeface="B Nazanin"/>
                        </a:rPr>
                        <a:t>مرداد</a:t>
                      </a:r>
                      <a:endParaRPr lang="en-US" sz="1600" b="1">
                        <a:latin typeface="Calibri"/>
                        <a:ea typeface="Times New Roman"/>
                        <a:cs typeface="Arial"/>
                      </a:endParaRPr>
                    </a:p>
                  </a:txBody>
                  <a:tcPr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fa-IR" sz="1600" b="1" dirty="0">
                          <a:latin typeface="Calibri"/>
                          <a:ea typeface="Times New Roman"/>
                          <a:cs typeface="B Nazanin"/>
                        </a:rPr>
                        <a:t>1</a:t>
                      </a:r>
                      <a:endParaRPr lang="en-US" sz="1600" b="1" dirty="0">
                        <a:latin typeface="Calibri"/>
                        <a:ea typeface="Times New Roman"/>
                        <a:cs typeface="Arial"/>
                      </a:endParaRPr>
                    </a:p>
                  </a:txBody>
                  <a:tcPr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05"/>
                  </a:ext>
                </a:extLst>
              </a:tr>
              <a:tr h="263769">
                <a:tc>
                  <a:txBody>
                    <a:bodyPr/>
                    <a:lstStyle/>
                    <a:p>
                      <a:pPr marL="0" marR="0" algn="ctr">
                        <a:lnSpc>
                          <a:spcPct val="115000"/>
                        </a:lnSpc>
                        <a:spcBef>
                          <a:spcPts val="0"/>
                        </a:spcBef>
                        <a:spcAft>
                          <a:spcPts val="0"/>
                        </a:spcAft>
                      </a:pPr>
                      <a:r>
                        <a:rPr lang="fa-IR" sz="1600" b="1">
                          <a:latin typeface="Calibri"/>
                          <a:ea typeface="Times New Roman"/>
                          <a:cs typeface="B Nazanin"/>
                        </a:rPr>
                        <a:t>شهریور</a:t>
                      </a:r>
                      <a:endParaRPr lang="en-US" sz="1600" b="1">
                        <a:latin typeface="Calibri"/>
                        <a:ea typeface="Times New Roman"/>
                        <a:cs typeface="Arial"/>
                      </a:endParaRPr>
                    </a:p>
                  </a:txBody>
                  <a:tcPr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fa-IR" sz="1600" b="1" dirty="0">
                          <a:latin typeface="Calibri"/>
                          <a:ea typeface="Times New Roman"/>
                          <a:cs typeface="B Nazanin"/>
                        </a:rPr>
                        <a:t>0</a:t>
                      </a:r>
                      <a:endParaRPr lang="en-US" sz="1600" b="1" dirty="0">
                        <a:latin typeface="Calibri"/>
                        <a:ea typeface="Times New Roman"/>
                        <a:cs typeface="Arial"/>
                      </a:endParaRPr>
                    </a:p>
                  </a:txBody>
                  <a:tcPr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06"/>
                  </a:ext>
                </a:extLst>
              </a:tr>
              <a:tr h="263769">
                <a:tc>
                  <a:txBody>
                    <a:bodyPr/>
                    <a:lstStyle/>
                    <a:p>
                      <a:pPr marL="0" marR="0" algn="ctr">
                        <a:lnSpc>
                          <a:spcPct val="115000"/>
                        </a:lnSpc>
                        <a:spcBef>
                          <a:spcPts val="0"/>
                        </a:spcBef>
                        <a:spcAft>
                          <a:spcPts val="0"/>
                        </a:spcAft>
                      </a:pPr>
                      <a:r>
                        <a:rPr lang="fa-IR" sz="1600" b="1">
                          <a:latin typeface="Calibri"/>
                          <a:ea typeface="Times New Roman"/>
                          <a:cs typeface="B Nazanin"/>
                        </a:rPr>
                        <a:t>مهر</a:t>
                      </a:r>
                      <a:endParaRPr lang="en-US" sz="1600" b="1">
                        <a:latin typeface="Calibri"/>
                        <a:ea typeface="Times New Roman"/>
                        <a:cs typeface="Arial"/>
                      </a:endParaRPr>
                    </a:p>
                  </a:txBody>
                  <a:tcPr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fa-IR" sz="1600" b="1" dirty="0">
                          <a:latin typeface="Calibri"/>
                          <a:ea typeface="Times New Roman"/>
                          <a:cs typeface="B Nazanin"/>
                        </a:rPr>
                        <a:t>3</a:t>
                      </a:r>
                      <a:endParaRPr lang="en-US" sz="1600" b="1" dirty="0">
                        <a:latin typeface="Calibri"/>
                        <a:ea typeface="Times New Roman"/>
                        <a:cs typeface="Arial"/>
                      </a:endParaRPr>
                    </a:p>
                  </a:txBody>
                  <a:tcPr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07"/>
                  </a:ext>
                </a:extLst>
              </a:tr>
              <a:tr h="263769">
                <a:tc>
                  <a:txBody>
                    <a:bodyPr/>
                    <a:lstStyle/>
                    <a:p>
                      <a:pPr marL="0" marR="0" algn="ctr">
                        <a:lnSpc>
                          <a:spcPct val="115000"/>
                        </a:lnSpc>
                        <a:spcBef>
                          <a:spcPts val="0"/>
                        </a:spcBef>
                        <a:spcAft>
                          <a:spcPts val="0"/>
                        </a:spcAft>
                      </a:pPr>
                      <a:r>
                        <a:rPr lang="fa-IR" sz="1600" b="1">
                          <a:latin typeface="Calibri"/>
                          <a:ea typeface="Times New Roman"/>
                          <a:cs typeface="B Nazanin"/>
                        </a:rPr>
                        <a:t>آبان</a:t>
                      </a:r>
                      <a:endParaRPr lang="en-US" sz="1600" b="1">
                        <a:latin typeface="Calibri"/>
                        <a:ea typeface="Times New Roman"/>
                        <a:cs typeface="Arial"/>
                      </a:endParaRPr>
                    </a:p>
                  </a:txBody>
                  <a:tcPr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fa-IR" sz="1600" b="1" dirty="0">
                          <a:latin typeface="Calibri"/>
                          <a:ea typeface="Times New Roman"/>
                          <a:cs typeface="B Nazanin"/>
                        </a:rPr>
                        <a:t>0</a:t>
                      </a:r>
                      <a:endParaRPr lang="en-US" sz="1600" b="1" dirty="0">
                        <a:latin typeface="Calibri"/>
                        <a:ea typeface="Times New Roman"/>
                        <a:cs typeface="Arial"/>
                      </a:endParaRPr>
                    </a:p>
                  </a:txBody>
                  <a:tcPr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08"/>
                  </a:ext>
                </a:extLst>
              </a:tr>
              <a:tr h="263769">
                <a:tc>
                  <a:txBody>
                    <a:bodyPr/>
                    <a:lstStyle/>
                    <a:p>
                      <a:pPr marL="0" marR="0" algn="ctr">
                        <a:lnSpc>
                          <a:spcPct val="115000"/>
                        </a:lnSpc>
                        <a:spcBef>
                          <a:spcPts val="0"/>
                        </a:spcBef>
                        <a:spcAft>
                          <a:spcPts val="0"/>
                        </a:spcAft>
                      </a:pPr>
                      <a:r>
                        <a:rPr lang="fa-IR" sz="1600" b="1">
                          <a:latin typeface="Calibri"/>
                          <a:ea typeface="Times New Roman"/>
                          <a:cs typeface="B Nazanin"/>
                        </a:rPr>
                        <a:t>آذر</a:t>
                      </a:r>
                      <a:endParaRPr lang="en-US" sz="1600" b="1">
                        <a:latin typeface="Calibri"/>
                        <a:ea typeface="Times New Roman"/>
                        <a:cs typeface="Arial"/>
                      </a:endParaRPr>
                    </a:p>
                  </a:txBody>
                  <a:tcPr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fa-IR" sz="1600" b="1" dirty="0" smtClean="0">
                          <a:latin typeface="Calibri"/>
                          <a:ea typeface="Times New Roman"/>
                          <a:cs typeface="B Nazanin"/>
                        </a:rPr>
                        <a:t>1</a:t>
                      </a:r>
                      <a:endParaRPr lang="en-US" sz="1600" b="1" dirty="0">
                        <a:latin typeface="Calibri"/>
                        <a:ea typeface="Times New Roman"/>
                        <a:cs typeface="Arial"/>
                      </a:endParaRPr>
                    </a:p>
                  </a:txBody>
                  <a:tcPr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09"/>
                  </a:ext>
                </a:extLst>
              </a:tr>
              <a:tr h="263769">
                <a:tc>
                  <a:txBody>
                    <a:bodyPr/>
                    <a:lstStyle/>
                    <a:p>
                      <a:pPr marL="0" marR="0" algn="ctr">
                        <a:lnSpc>
                          <a:spcPct val="115000"/>
                        </a:lnSpc>
                        <a:spcBef>
                          <a:spcPts val="0"/>
                        </a:spcBef>
                        <a:spcAft>
                          <a:spcPts val="0"/>
                        </a:spcAft>
                      </a:pPr>
                      <a:r>
                        <a:rPr lang="fa-IR" sz="1600" b="1">
                          <a:latin typeface="Calibri"/>
                          <a:ea typeface="Times New Roman"/>
                          <a:cs typeface="B Nazanin"/>
                        </a:rPr>
                        <a:t>دی</a:t>
                      </a:r>
                      <a:endParaRPr lang="en-US" sz="1600" b="1">
                        <a:latin typeface="Calibri"/>
                        <a:ea typeface="Times New Roman"/>
                        <a:cs typeface="Arial"/>
                      </a:endParaRPr>
                    </a:p>
                  </a:txBody>
                  <a:tcPr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fa-IR" sz="1600" b="1" dirty="0">
                          <a:latin typeface="Calibri"/>
                          <a:ea typeface="Times New Roman"/>
                          <a:cs typeface="B Nazanin"/>
                        </a:rPr>
                        <a:t>0</a:t>
                      </a:r>
                      <a:endParaRPr lang="en-US" sz="1600" b="1" dirty="0">
                        <a:latin typeface="Calibri"/>
                        <a:ea typeface="Times New Roman"/>
                        <a:cs typeface="Arial"/>
                      </a:endParaRPr>
                    </a:p>
                  </a:txBody>
                  <a:tcPr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10"/>
                  </a:ext>
                </a:extLst>
              </a:tr>
              <a:tr h="263769">
                <a:tc>
                  <a:txBody>
                    <a:bodyPr/>
                    <a:lstStyle/>
                    <a:p>
                      <a:pPr marL="0" marR="0" algn="ctr">
                        <a:lnSpc>
                          <a:spcPct val="115000"/>
                        </a:lnSpc>
                        <a:spcBef>
                          <a:spcPts val="0"/>
                        </a:spcBef>
                        <a:spcAft>
                          <a:spcPts val="0"/>
                        </a:spcAft>
                      </a:pPr>
                      <a:r>
                        <a:rPr lang="fa-IR" sz="1600" b="1">
                          <a:latin typeface="Calibri"/>
                          <a:ea typeface="Times New Roman"/>
                          <a:cs typeface="B Nazanin"/>
                        </a:rPr>
                        <a:t>بهمن</a:t>
                      </a:r>
                      <a:endParaRPr lang="en-US" sz="1600" b="1">
                        <a:latin typeface="Calibri"/>
                        <a:ea typeface="Times New Roman"/>
                        <a:cs typeface="Arial"/>
                      </a:endParaRPr>
                    </a:p>
                  </a:txBody>
                  <a:tcPr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fa-IR" sz="1600" b="1" dirty="0">
                          <a:latin typeface="Calibri"/>
                          <a:ea typeface="Times New Roman"/>
                          <a:cs typeface="B Nazanin"/>
                        </a:rPr>
                        <a:t>0</a:t>
                      </a:r>
                      <a:endParaRPr lang="en-US" sz="1600" b="1" dirty="0">
                        <a:latin typeface="Calibri"/>
                        <a:ea typeface="Times New Roman"/>
                        <a:cs typeface="Arial"/>
                      </a:endParaRPr>
                    </a:p>
                  </a:txBody>
                  <a:tcPr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11"/>
                  </a:ext>
                </a:extLst>
              </a:tr>
              <a:tr h="170370">
                <a:tc>
                  <a:txBody>
                    <a:bodyPr/>
                    <a:lstStyle/>
                    <a:p>
                      <a:pPr marL="0" marR="0" algn="ctr">
                        <a:lnSpc>
                          <a:spcPct val="115000"/>
                        </a:lnSpc>
                        <a:spcBef>
                          <a:spcPts val="0"/>
                        </a:spcBef>
                        <a:spcAft>
                          <a:spcPts val="0"/>
                        </a:spcAft>
                      </a:pPr>
                      <a:r>
                        <a:rPr lang="fa-IR" sz="1600" b="1">
                          <a:latin typeface="Calibri"/>
                          <a:ea typeface="Times New Roman"/>
                          <a:cs typeface="B Nazanin"/>
                        </a:rPr>
                        <a:t>اسفند</a:t>
                      </a:r>
                      <a:endParaRPr lang="en-US" sz="1600" b="1">
                        <a:latin typeface="Calibri"/>
                        <a:ea typeface="Times New Roman"/>
                        <a:cs typeface="Arial"/>
                      </a:endParaRPr>
                    </a:p>
                  </a:txBody>
                  <a:tcPr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fa-IR" sz="1600" b="1" dirty="0" smtClean="0">
                          <a:latin typeface="Calibri"/>
                          <a:ea typeface="Times New Roman"/>
                          <a:cs typeface="B Nazanin"/>
                        </a:rPr>
                        <a:t>1</a:t>
                      </a:r>
                      <a:endParaRPr lang="en-US" sz="1600" b="1" dirty="0">
                        <a:latin typeface="Calibri"/>
                        <a:ea typeface="Times New Roman"/>
                        <a:cs typeface="Arial"/>
                      </a:endParaRPr>
                    </a:p>
                  </a:txBody>
                  <a:tcPr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12"/>
                  </a:ext>
                </a:extLst>
              </a:tr>
            </a:tbl>
          </a:graphicData>
        </a:graphic>
      </p:graphicFrame>
    </p:spTree>
  </p:cSld>
  <p:clrMapOvr>
    <a:masterClrMapping/>
  </p:clrMapOvr>
  <p:transition spd="slow"/>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Title 1"/>
          <p:cNvSpPr>
            <a:spLocks noGrp="1"/>
          </p:cNvSpPr>
          <p:nvPr>
            <p:ph type="title" idx="4294967295"/>
          </p:nvPr>
        </p:nvSpPr>
        <p:spPr>
          <a:xfrm>
            <a:off x="2686929" y="533401"/>
            <a:ext cx="6485206" cy="715963"/>
          </a:xfrm>
        </p:spPr>
        <p:txBody>
          <a:bodyPr/>
          <a:lstStyle/>
          <a:p>
            <a:pPr algn="ctr"/>
            <a:r>
              <a:rPr lang="fa-IR" sz="2000" b="1" dirty="0" smtClean="0">
                <a:cs typeface="B Nazanin" pitchFamily="2" charset="-78"/>
              </a:rPr>
              <a:t>تعداد موالید از سال 1400 تا 1404</a:t>
            </a:r>
            <a:endParaRPr lang="en-US" sz="2000" b="1" dirty="0" smtClean="0">
              <a:cs typeface="B Nazanin" pitchFamily="2" charset="-78"/>
            </a:endParaRPr>
          </a:p>
        </p:txBody>
      </p:sp>
      <p:graphicFrame>
        <p:nvGraphicFramePr>
          <p:cNvPr id="4" name="Content Placeholder 3"/>
          <p:cNvGraphicFramePr>
            <a:graphicFrameLocks/>
          </p:cNvGraphicFramePr>
          <p:nvPr/>
        </p:nvGraphicFramePr>
        <p:xfrm>
          <a:off x="1016001" y="1905000"/>
          <a:ext cx="9144001" cy="2530018"/>
        </p:xfrm>
        <a:graphic>
          <a:graphicData uri="http://schemas.openxmlformats.org/drawingml/2006/table">
            <a:tbl>
              <a:tblPr/>
              <a:tblGrid>
                <a:gridCol w="3609999">
                  <a:extLst>
                    <a:ext uri="{9D8B030D-6E8A-4147-A177-3AD203B41FA5}">
                      <a16:colId xmlns="" xmlns:a16="http://schemas.microsoft.com/office/drawing/2014/main" val="20000"/>
                    </a:ext>
                  </a:extLst>
                </a:gridCol>
                <a:gridCol w="2767001">
                  <a:extLst>
                    <a:ext uri="{9D8B030D-6E8A-4147-A177-3AD203B41FA5}">
                      <a16:colId xmlns="" xmlns:a16="http://schemas.microsoft.com/office/drawing/2014/main" val="20001"/>
                    </a:ext>
                  </a:extLst>
                </a:gridCol>
                <a:gridCol w="2767001">
                  <a:extLst>
                    <a:ext uri="{9D8B030D-6E8A-4147-A177-3AD203B41FA5}">
                      <a16:colId xmlns="" xmlns:a16="http://schemas.microsoft.com/office/drawing/2014/main" val="20002"/>
                    </a:ext>
                  </a:extLst>
                </a:gridCol>
              </a:tblGrid>
              <a:tr h="843340">
                <a:tc>
                  <a:txBody>
                    <a:bodyPr/>
                    <a:lstStyle/>
                    <a:p>
                      <a:pPr marL="0" marR="0" algn="ctr">
                        <a:lnSpc>
                          <a:spcPct val="115000"/>
                        </a:lnSpc>
                        <a:spcBef>
                          <a:spcPts val="0"/>
                        </a:spcBef>
                        <a:spcAft>
                          <a:spcPts val="0"/>
                        </a:spcAft>
                      </a:pPr>
                      <a:r>
                        <a:rPr lang="fa-IR" sz="1600" b="1" dirty="0">
                          <a:latin typeface="Calibri"/>
                          <a:ea typeface="Times New Roman"/>
                          <a:cs typeface="B Nazanin" pitchFamily="2" charset="-78"/>
                        </a:rPr>
                        <a:t>ماه</a:t>
                      </a:r>
                      <a:endParaRPr lang="en-US" sz="1600" b="1" dirty="0">
                        <a:latin typeface="Calibri"/>
                        <a:ea typeface="Times New Roman"/>
                        <a:cs typeface="B Nazanin" pitchFamily="2" charset="-78"/>
                      </a:endParaRPr>
                    </a:p>
                  </a:txBody>
                  <a:tcPr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fa-IR" sz="1600" b="1" dirty="0">
                          <a:latin typeface="Calibri"/>
                          <a:ea typeface="Times New Roman"/>
                          <a:cs typeface="B Nazanin" pitchFamily="2" charset="-78"/>
                        </a:rPr>
                        <a:t>تعداد </a:t>
                      </a:r>
                      <a:r>
                        <a:rPr lang="fa-IR" sz="1600" b="1" dirty="0" smtClean="0">
                          <a:latin typeface="Calibri"/>
                          <a:ea typeface="Times New Roman"/>
                          <a:cs typeface="B Nazanin" pitchFamily="2" charset="-78"/>
                        </a:rPr>
                        <a:t>موالید بر اساس ثبت احوال</a:t>
                      </a:r>
                      <a:endParaRPr lang="en-US" sz="1600" b="1" dirty="0">
                        <a:latin typeface="Calibri"/>
                        <a:ea typeface="Times New Roman"/>
                        <a:cs typeface="B Nazanin" pitchFamily="2" charset="-78"/>
                      </a:endParaRPr>
                    </a:p>
                  </a:txBody>
                  <a:tcPr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fa-IR" sz="1600" b="1" dirty="0" smtClean="0">
                          <a:latin typeface="Calibri"/>
                          <a:ea typeface="Times New Roman"/>
                          <a:cs typeface="B Nazanin" pitchFamily="2" charset="-78"/>
                        </a:rPr>
                        <a:t>تعداد زایمان بر اساس سامانه سیب</a:t>
                      </a:r>
                      <a:endParaRPr lang="en-US" sz="1600" b="1" dirty="0">
                        <a:latin typeface="Calibri"/>
                        <a:ea typeface="Times New Roman"/>
                        <a:cs typeface="B Nazanin" pitchFamily="2" charset="-78"/>
                      </a:endParaRPr>
                    </a:p>
                  </a:txBody>
                  <a:tcPr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00"/>
                  </a:ext>
                </a:extLst>
              </a:tr>
              <a:tr h="281113">
                <a:tc>
                  <a:txBody>
                    <a:bodyPr/>
                    <a:lstStyle/>
                    <a:p>
                      <a:pPr marL="0" marR="0" algn="ctr">
                        <a:lnSpc>
                          <a:spcPct val="115000"/>
                        </a:lnSpc>
                        <a:spcBef>
                          <a:spcPts val="0"/>
                        </a:spcBef>
                        <a:spcAft>
                          <a:spcPts val="0"/>
                        </a:spcAft>
                      </a:pPr>
                      <a:r>
                        <a:rPr lang="fa-IR" sz="1600" b="1" dirty="0" smtClean="0">
                          <a:latin typeface="Calibri"/>
                          <a:ea typeface="Times New Roman"/>
                          <a:cs typeface="B Nazanin" pitchFamily="2" charset="-78"/>
                        </a:rPr>
                        <a:t>1400</a:t>
                      </a:r>
                      <a:endParaRPr lang="en-US" sz="1600" b="1" dirty="0">
                        <a:latin typeface="Calibri"/>
                        <a:ea typeface="Times New Roman"/>
                        <a:cs typeface="B Nazanin" pitchFamily="2" charset="-78"/>
                      </a:endParaRPr>
                    </a:p>
                  </a:txBody>
                  <a:tcPr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1">
                        <a:lnSpc>
                          <a:spcPct val="115000"/>
                        </a:lnSpc>
                        <a:spcBef>
                          <a:spcPts val="0"/>
                        </a:spcBef>
                        <a:spcAft>
                          <a:spcPts val="0"/>
                        </a:spcAft>
                      </a:pPr>
                      <a:r>
                        <a:rPr lang="fa-IR" sz="1600" b="1" dirty="0" smtClean="0">
                          <a:latin typeface="Calibri"/>
                          <a:ea typeface="Times New Roman"/>
                          <a:cs typeface="B Nazanin" pitchFamily="2" charset="-78"/>
                        </a:rPr>
                        <a:t>15684</a:t>
                      </a:r>
                      <a:endParaRPr lang="en-US" sz="1600" b="1" dirty="0">
                        <a:latin typeface="Calibri"/>
                        <a:ea typeface="Times New Roman"/>
                        <a:cs typeface="B Nazanin" pitchFamily="2" charset="-78"/>
                      </a:endParaRPr>
                    </a:p>
                  </a:txBody>
                  <a:tcPr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1">
                        <a:lnSpc>
                          <a:spcPct val="115000"/>
                        </a:lnSpc>
                        <a:spcBef>
                          <a:spcPts val="0"/>
                        </a:spcBef>
                        <a:spcAft>
                          <a:spcPts val="0"/>
                        </a:spcAft>
                      </a:pPr>
                      <a:r>
                        <a:rPr lang="fa-IR" sz="1600" b="1" dirty="0" smtClean="0">
                          <a:latin typeface="Calibri"/>
                          <a:ea typeface="Times New Roman"/>
                          <a:cs typeface="B Nazanin" pitchFamily="2" charset="-78"/>
                        </a:rPr>
                        <a:t>14968</a:t>
                      </a:r>
                      <a:endParaRPr lang="en-US" sz="1600" b="1" dirty="0">
                        <a:latin typeface="Calibri"/>
                        <a:ea typeface="Times New Roman"/>
                        <a:cs typeface="B Nazanin" pitchFamily="2" charset="-78"/>
                      </a:endParaRPr>
                    </a:p>
                  </a:txBody>
                  <a:tcPr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01"/>
                  </a:ext>
                </a:extLst>
              </a:tr>
              <a:tr h="281113">
                <a:tc>
                  <a:txBody>
                    <a:bodyPr/>
                    <a:lstStyle/>
                    <a:p>
                      <a:pPr marL="0" marR="0" algn="ctr">
                        <a:lnSpc>
                          <a:spcPct val="115000"/>
                        </a:lnSpc>
                        <a:spcBef>
                          <a:spcPts val="0"/>
                        </a:spcBef>
                        <a:spcAft>
                          <a:spcPts val="0"/>
                        </a:spcAft>
                      </a:pPr>
                      <a:r>
                        <a:rPr lang="fa-IR" sz="1600" b="1" dirty="0" smtClean="0">
                          <a:latin typeface="Calibri"/>
                          <a:ea typeface="Times New Roman"/>
                          <a:cs typeface="B Nazanin" pitchFamily="2" charset="-78"/>
                        </a:rPr>
                        <a:t>1401</a:t>
                      </a:r>
                      <a:endParaRPr lang="en-US" sz="1600" b="1" dirty="0">
                        <a:latin typeface="Calibri"/>
                        <a:ea typeface="Times New Roman"/>
                        <a:cs typeface="B Nazanin" pitchFamily="2" charset="-78"/>
                      </a:endParaRPr>
                    </a:p>
                  </a:txBody>
                  <a:tcPr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fa-IR" sz="1600" b="1" dirty="0" smtClean="0">
                          <a:latin typeface="Calibri"/>
                          <a:ea typeface="Times New Roman"/>
                          <a:cs typeface="B Nazanin" pitchFamily="2" charset="-78"/>
                        </a:rPr>
                        <a:t>14969</a:t>
                      </a:r>
                      <a:endParaRPr lang="en-US" sz="1600" b="1" dirty="0">
                        <a:latin typeface="Calibri"/>
                        <a:ea typeface="Times New Roman"/>
                        <a:cs typeface="B Nazanin" pitchFamily="2" charset="-78"/>
                      </a:endParaRPr>
                    </a:p>
                  </a:txBody>
                  <a:tcPr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fa-IR" sz="1600" b="1" dirty="0" smtClean="0">
                          <a:latin typeface="Calibri"/>
                          <a:ea typeface="Times New Roman"/>
                          <a:cs typeface="B Nazanin" pitchFamily="2" charset="-78"/>
                        </a:rPr>
                        <a:t>14395</a:t>
                      </a:r>
                      <a:endParaRPr lang="en-US" sz="1600" b="1" dirty="0">
                        <a:latin typeface="Calibri"/>
                        <a:ea typeface="Times New Roman"/>
                        <a:cs typeface="B Nazanin" pitchFamily="2" charset="-78"/>
                      </a:endParaRPr>
                    </a:p>
                  </a:txBody>
                  <a:tcPr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02"/>
                  </a:ext>
                </a:extLst>
              </a:tr>
              <a:tr h="281113">
                <a:tc>
                  <a:txBody>
                    <a:bodyPr/>
                    <a:lstStyle/>
                    <a:p>
                      <a:pPr marL="0" marR="0" algn="ctr">
                        <a:lnSpc>
                          <a:spcPct val="115000"/>
                        </a:lnSpc>
                        <a:spcBef>
                          <a:spcPts val="0"/>
                        </a:spcBef>
                        <a:spcAft>
                          <a:spcPts val="0"/>
                        </a:spcAft>
                      </a:pPr>
                      <a:r>
                        <a:rPr lang="fa-IR" sz="1600" b="1" dirty="0" smtClean="0">
                          <a:latin typeface="Calibri"/>
                          <a:ea typeface="Times New Roman"/>
                          <a:cs typeface="B Nazanin" pitchFamily="2" charset="-78"/>
                        </a:rPr>
                        <a:t>1402</a:t>
                      </a:r>
                      <a:endParaRPr lang="en-US" sz="1600" b="1" dirty="0">
                        <a:latin typeface="Calibri"/>
                        <a:ea typeface="Times New Roman"/>
                        <a:cs typeface="B Nazanin" pitchFamily="2" charset="-78"/>
                      </a:endParaRPr>
                    </a:p>
                  </a:txBody>
                  <a:tcPr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fa-IR" sz="1600" b="1" dirty="0" smtClean="0">
                          <a:latin typeface="Calibri"/>
                          <a:ea typeface="Times New Roman"/>
                          <a:cs typeface="B Nazanin" pitchFamily="2" charset="-78"/>
                        </a:rPr>
                        <a:t>14117</a:t>
                      </a:r>
                      <a:endParaRPr lang="en-US" sz="1600" b="1" dirty="0">
                        <a:latin typeface="Calibri"/>
                        <a:ea typeface="Times New Roman"/>
                        <a:cs typeface="B Nazanin" pitchFamily="2" charset="-78"/>
                      </a:endParaRPr>
                    </a:p>
                  </a:txBody>
                  <a:tcPr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fa-IR" sz="1600" b="1" dirty="0" smtClean="0">
                          <a:latin typeface="Calibri"/>
                          <a:ea typeface="Times New Roman"/>
                          <a:cs typeface="B Nazanin" pitchFamily="2" charset="-78"/>
                        </a:rPr>
                        <a:t>13632</a:t>
                      </a:r>
                      <a:endParaRPr lang="en-US" sz="1600" b="1" dirty="0">
                        <a:latin typeface="Calibri"/>
                        <a:ea typeface="Times New Roman"/>
                        <a:cs typeface="B Nazanin" pitchFamily="2" charset="-78"/>
                      </a:endParaRPr>
                    </a:p>
                  </a:txBody>
                  <a:tcPr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03"/>
                  </a:ext>
                </a:extLst>
              </a:tr>
              <a:tr h="281113">
                <a:tc>
                  <a:txBody>
                    <a:bodyPr/>
                    <a:lstStyle/>
                    <a:p>
                      <a:pPr marL="0" marR="0" algn="ctr">
                        <a:lnSpc>
                          <a:spcPct val="115000"/>
                        </a:lnSpc>
                        <a:spcBef>
                          <a:spcPts val="0"/>
                        </a:spcBef>
                        <a:spcAft>
                          <a:spcPts val="0"/>
                        </a:spcAft>
                      </a:pPr>
                      <a:r>
                        <a:rPr lang="fa-IR" sz="1600" b="1" dirty="0" smtClean="0">
                          <a:latin typeface="Calibri"/>
                          <a:ea typeface="Times New Roman"/>
                          <a:cs typeface="B Nazanin" pitchFamily="2" charset="-78"/>
                        </a:rPr>
                        <a:t>1403</a:t>
                      </a:r>
                      <a:endParaRPr lang="en-US" sz="1600" b="1" dirty="0">
                        <a:latin typeface="Calibri"/>
                        <a:ea typeface="Times New Roman"/>
                        <a:cs typeface="B Nazanin" pitchFamily="2" charset="-78"/>
                      </a:endParaRPr>
                    </a:p>
                  </a:txBody>
                  <a:tcPr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fa-IR" sz="1600" b="1" dirty="0" smtClean="0">
                          <a:latin typeface="Calibri"/>
                          <a:ea typeface="Times New Roman"/>
                          <a:cs typeface="B Nazanin" pitchFamily="2" charset="-78"/>
                        </a:rPr>
                        <a:t>12968</a:t>
                      </a:r>
                      <a:endParaRPr lang="en-US" sz="1600" b="1" dirty="0">
                        <a:latin typeface="Calibri"/>
                        <a:ea typeface="Times New Roman"/>
                        <a:cs typeface="B Nazanin" pitchFamily="2" charset="-78"/>
                      </a:endParaRPr>
                    </a:p>
                  </a:txBody>
                  <a:tcPr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fa-IR" sz="1600" b="1" dirty="0" smtClean="0">
                          <a:latin typeface="Calibri"/>
                          <a:ea typeface="Times New Roman"/>
                          <a:cs typeface="B Nazanin" pitchFamily="2" charset="-78"/>
                        </a:rPr>
                        <a:t>12530</a:t>
                      </a:r>
                      <a:endParaRPr lang="en-US" sz="1600" b="1" dirty="0">
                        <a:latin typeface="Calibri"/>
                        <a:ea typeface="Times New Roman"/>
                        <a:cs typeface="B Nazanin" pitchFamily="2" charset="-78"/>
                      </a:endParaRPr>
                    </a:p>
                  </a:txBody>
                  <a:tcPr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04"/>
                  </a:ext>
                </a:extLst>
              </a:tr>
              <a:tr h="562226">
                <a:tc>
                  <a:txBody>
                    <a:bodyPr/>
                    <a:lstStyle/>
                    <a:p>
                      <a:pPr marL="0" marR="0" algn="ctr">
                        <a:lnSpc>
                          <a:spcPct val="115000"/>
                        </a:lnSpc>
                        <a:spcBef>
                          <a:spcPts val="0"/>
                        </a:spcBef>
                        <a:spcAft>
                          <a:spcPts val="0"/>
                        </a:spcAft>
                      </a:pPr>
                      <a:r>
                        <a:rPr lang="fa-IR" sz="1600" b="1" dirty="0" smtClean="0">
                          <a:latin typeface="Calibri"/>
                          <a:ea typeface="Times New Roman"/>
                          <a:cs typeface="B Nazanin" pitchFamily="2" charset="-78"/>
                        </a:rPr>
                        <a:t>1404</a:t>
                      </a:r>
                      <a:endParaRPr lang="en-US" sz="1600" b="1" dirty="0">
                        <a:latin typeface="Calibri"/>
                        <a:ea typeface="Times New Roman"/>
                        <a:cs typeface="B Nazanin" pitchFamily="2" charset="-78"/>
                      </a:endParaRPr>
                    </a:p>
                  </a:txBody>
                  <a:tcPr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fa-IR" sz="1600" b="1" dirty="0" smtClean="0">
                          <a:latin typeface="Calibri"/>
                          <a:ea typeface="Times New Roman"/>
                          <a:cs typeface="B Nazanin" pitchFamily="2" charset="-78"/>
                        </a:rPr>
                        <a:t>6564(شش ماهه)</a:t>
                      </a:r>
                      <a:endParaRPr lang="en-US" sz="1600" b="1" dirty="0">
                        <a:latin typeface="Calibri"/>
                        <a:ea typeface="Times New Roman"/>
                        <a:cs typeface="B Nazanin" pitchFamily="2" charset="-78"/>
                      </a:endParaRPr>
                    </a:p>
                  </a:txBody>
                  <a:tcPr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fa-IR" sz="1600" b="1" dirty="0" smtClean="0">
                          <a:latin typeface="Calibri"/>
                          <a:ea typeface="Times New Roman"/>
                          <a:cs typeface="B Nazanin" pitchFamily="2" charset="-78"/>
                        </a:rPr>
                        <a:t>9018(نه ماهه)</a:t>
                      </a:r>
                      <a:endParaRPr lang="en-US" sz="1600" b="1" dirty="0">
                        <a:latin typeface="Calibri"/>
                        <a:ea typeface="Times New Roman"/>
                        <a:cs typeface="B Nazanin" pitchFamily="2" charset="-78"/>
                      </a:endParaRPr>
                    </a:p>
                  </a:txBody>
                  <a:tcPr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05"/>
                  </a:ext>
                </a:extLst>
              </a:tr>
            </a:tbl>
          </a:graphicData>
        </a:graphic>
      </p:graphicFrame>
    </p:spTree>
  </p:cSld>
  <p:clrMapOvr>
    <a:masterClrMapping/>
  </p:clrMapOvr>
  <p:transition spd="slow"/>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dirty="0"/>
          </a:p>
        </p:txBody>
      </p:sp>
      <p:sp>
        <p:nvSpPr>
          <p:cNvPr id="4" name="Flowchart: Card 3"/>
          <p:cNvSpPr/>
          <p:nvPr/>
        </p:nvSpPr>
        <p:spPr>
          <a:xfrm>
            <a:off x="2658794" y="2208628"/>
            <a:ext cx="5570806" cy="1409582"/>
          </a:xfrm>
          <a:prstGeom prst="flowChartPunchedCar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2400" b="1" dirty="0" smtClean="0">
                <a:cs typeface="B Nazanin" pitchFamily="2" charset="-78"/>
              </a:rPr>
              <a:t>بازخوانی سناریو های مرگ مادری </a:t>
            </a:r>
            <a:endParaRPr lang="en-US" sz="2400" b="1" dirty="0">
              <a:cs typeface="B Nazanin" pitchFamily="2" charset="-78"/>
            </a:endParaRP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098" name="Picture 2"/>
          <p:cNvPicPr>
            <a:picLocks noChangeAspect="1" noChangeArrowheads="1"/>
          </p:cNvPicPr>
          <p:nvPr/>
        </p:nvPicPr>
        <p:blipFill>
          <a:blip r:embed="rId2"/>
          <a:srcRect/>
          <a:stretch>
            <a:fillRect/>
          </a:stretch>
        </p:blipFill>
        <p:spPr bwMode="auto">
          <a:xfrm>
            <a:off x="534573" y="337624"/>
            <a:ext cx="7146387" cy="6215575"/>
          </a:xfrm>
          <a:prstGeom prst="rect">
            <a:avLst/>
          </a:prstGeom>
          <a:noFill/>
          <a:ln w="9525">
            <a:noFill/>
            <a:miter lim="800000"/>
            <a:headEnd/>
            <a:tailEnd/>
          </a:ln>
          <a:effectLst/>
        </p:spPr>
      </p:pic>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3074" name="Picture 2"/>
          <p:cNvPicPr>
            <a:picLocks noChangeAspect="1" noChangeArrowheads="1"/>
          </p:cNvPicPr>
          <p:nvPr/>
        </p:nvPicPr>
        <p:blipFill>
          <a:blip r:embed="rId2"/>
          <a:srcRect/>
          <a:stretch>
            <a:fillRect/>
          </a:stretch>
        </p:blipFill>
        <p:spPr bwMode="auto">
          <a:xfrm>
            <a:off x="900332" y="464234"/>
            <a:ext cx="8267481" cy="5838092"/>
          </a:xfrm>
          <a:prstGeom prst="rect">
            <a:avLst/>
          </a:prstGeom>
          <a:noFill/>
          <a:ln w="9525">
            <a:noFill/>
            <a:miter lim="800000"/>
            <a:headEnd/>
            <a:tailEnd/>
          </a:ln>
          <a:effectLst/>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a:r>
              <a:rPr lang="fa-IR" sz="3000" b="1" dirty="0" smtClean="0">
                <a:cs typeface="B Titr" pitchFamily="2" charset="-78"/>
              </a:rPr>
              <a:t>مرگ‌ومير مستقيم مادري</a:t>
            </a:r>
            <a:endParaRPr lang="en-US" sz="3000" dirty="0" smtClean="0">
              <a:cs typeface="B Titr" pitchFamily="2" charset="-78"/>
            </a:endParaRPr>
          </a:p>
        </p:txBody>
      </p:sp>
      <p:sp>
        <p:nvSpPr>
          <p:cNvPr id="3" name="Content Placeholder 2"/>
          <p:cNvSpPr>
            <a:spLocks noGrp="1"/>
          </p:cNvSpPr>
          <p:nvPr>
            <p:ph idx="1"/>
          </p:nvPr>
        </p:nvSpPr>
        <p:spPr/>
        <p:txBody>
          <a:bodyPr rtlCol="0">
            <a:normAutofit/>
          </a:bodyPr>
          <a:lstStyle/>
          <a:p>
            <a:pPr algn="r" rtl="1" fontAlgn="auto">
              <a:spcAft>
                <a:spcPts val="0"/>
              </a:spcAft>
              <a:buFont typeface="Arial" pitchFamily="34" charset="0"/>
              <a:buChar char="•"/>
              <a:defRPr/>
            </a:pPr>
            <a:r>
              <a:rPr lang="fa-IR" sz="2400" dirty="0">
                <a:cs typeface="B Nazanin" panose="00000400000000000000" pitchFamily="2" charset="-78"/>
              </a:rPr>
              <a:t>مرگ‌هاي مادران در اثر عوارض مامايي، حاملگي، زايمان يا دوره بعد از زايمان، مداخلات، سهل‌انگاري‌ها، درمان‌هاي ناجور و اشتباه</a:t>
            </a:r>
          </a:p>
          <a:p>
            <a:pPr marL="0" indent="0" algn="r" rtl="1" fontAlgn="auto">
              <a:spcAft>
                <a:spcPts val="0"/>
              </a:spcAft>
              <a:buFont typeface="Arial" pitchFamily="34" charset="0"/>
              <a:buNone/>
              <a:defRPr/>
            </a:pPr>
            <a:r>
              <a:rPr lang="fa-IR" sz="2400" dirty="0">
                <a:cs typeface="B Nazanin" panose="00000400000000000000" pitchFamily="2" charset="-78"/>
              </a:rPr>
              <a:t> </a:t>
            </a:r>
          </a:p>
          <a:p>
            <a:pPr algn="r" rtl="1" fontAlgn="auto">
              <a:spcAft>
                <a:spcPts val="0"/>
              </a:spcAft>
              <a:buFont typeface="Arial" pitchFamily="34" charset="0"/>
              <a:buChar char="•"/>
              <a:defRPr/>
            </a:pPr>
            <a:r>
              <a:rPr lang="fa-IR" sz="2400" dirty="0">
                <a:cs typeface="B Nazanin" panose="00000400000000000000" pitchFamily="2" charset="-78"/>
              </a:rPr>
              <a:t>مثال: مرگ در اثر خونريزي بعد از </a:t>
            </a:r>
            <a:r>
              <a:rPr lang="fa-IR" sz="2400" dirty="0" smtClean="0">
                <a:cs typeface="B Nazanin" panose="00000400000000000000" pitchFamily="2" charset="-78"/>
              </a:rPr>
              <a:t>زايمان، پره اکلامپسی/ اکلامپسی، عفونت ، آمبولی مامایی.....</a:t>
            </a:r>
            <a:endParaRPr lang="en-US" sz="2400" dirty="0">
              <a:cs typeface="B Nazanin" panose="00000400000000000000" pitchFamily="2" charset="-78"/>
            </a:endParaRPr>
          </a:p>
        </p:txBody>
      </p:sp>
      <p:sp>
        <p:nvSpPr>
          <p:cNvPr id="4" name="Slide Number Placeholder 3"/>
          <p:cNvSpPr>
            <a:spLocks noGrp="1"/>
          </p:cNvSpPr>
          <p:nvPr>
            <p:ph type="sldNum" sz="quarter" idx="12"/>
          </p:nvPr>
        </p:nvSpPr>
        <p:spPr/>
        <p:txBody>
          <a:bodyPr/>
          <a:lstStyle/>
          <a:p>
            <a:pPr>
              <a:defRPr/>
            </a:pPr>
            <a:fld id="{DFC3E522-599B-4676-BCF7-63A540E7DC8D}" type="slidenum">
              <a:rPr lang="en-US"/>
              <a:pPr>
                <a:defRPr/>
              </a:pPr>
              <a:t>5</a:t>
            </a:fld>
            <a:endParaRPr lang="en-US" dirty="0"/>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wipe(down)">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wipe(down)">
                                      <p:cBhvr>
                                        <p:cTn id="17" dur="500"/>
                                        <p:tgtEl>
                                          <p:spTgt spid="3">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3">
                                            <p:txEl>
                                              <p:pRg st="2" end="2"/>
                                            </p:txEl>
                                          </p:spTgt>
                                        </p:tgtEl>
                                        <p:attrNameLst>
                                          <p:attrName>style.visibility</p:attrName>
                                        </p:attrNameLst>
                                      </p:cBhvr>
                                      <p:to>
                                        <p:strVal val="visible"/>
                                      </p:to>
                                    </p:set>
                                    <p:animEffect transition="in" filter="wipe(down)">
                                      <p:cBhvr>
                                        <p:cTn id="22"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nvGraphicFramePr>
        <p:xfrm>
          <a:off x="436097" y="844063"/>
          <a:ext cx="9317503" cy="4951825"/>
        </p:xfrm>
        <a:graphic>
          <a:graphicData uri="http://schemas.openxmlformats.org/drawingml/2006/table">
            <a:tbl>
              <a:tblPr rtl="1"/>
              <a:tblGrid>
                <a:gridCol w="1230201">
                  <a:extLst>
                    <a:ext uri="{9D8B030D-6E8A-4147-A177-3AD203B41FA5}">
                      <a16:colId xmlns="" xmlns:a16="http://schemas.microsoft.com/office/drawing/2014/main" val="20000"/>
                    </a:ext>
                  </a:extLst>
                </a:gridCol>
                <a:gridCol w="774841">
                  <a:extLst>
                    <a:ext uri="{9D8B030D-6E8A-4147-A177-3AD203B41FA5}">
                      <a16:colId xmlns="" xmlns:a16="http://schemas.microsoft.com/office/drawing/2014/main" val="20001"/>
                    </a:ext>
                  </a:extLst>
                </a:gridCol>
                <a:gridCol w="486095">
                  <a:extLst>
                    <a:ext uri="{9D8B030D-6E8A-4147-A177-3AD203B41FA5}">
                      <a16:colId xmlns="" xmlns:a16="http://schemas.microsoft.com/office/drawing/2014/main" val="20002"/>
                    </a:ext>
                  </a:extLst>
                </a:gridCol>
                <a:gridCol w="343745">
                  <a:extLst>
                    <a:ext uri="{9D8B030D-6E8A-4147-A177-3AD203B41FA5}">
                      <a16:colId xmlns="" xmlns:a16="http://schemas.microsoft.com/office/drawing/2014/main" val="20003"/>
                    </a:ext>
                  </a:extLst>
                </a:gridCol>
                <a:gridCol w="756238">
                  <a:extLst>
                    <a:ext uri="{9D8B030D-6E8A-4147-A177-3AD203B41FA5}">
                      <a16:colId xmlns="" xmlns:a16="http://schemas.microsoft.com/office/drawing/2014/main" val="20004"/>
                    </a:ext>
                  </a:extLst>
                </a:gridCol>
                <a:gridCol w="558080">
                  <a:extLst>
                    <a:ext uri="{9D8B030D-6E8A-4147-A177-3AD203B41FA5}">
                      <a16:colId xmlns="" xmlns:a16="http://schemas.microsoft.com/office/drawing/2014/main" val="20005"/>
                    </a:ext>
                  </a:extLst>
                </a:gridCol>
                <a:gridCol w="582344">
                  <a:extLst>
                    <a:ext uri="{9D8B030D-6E8A-4147-A177-3AD203B41FA5}">
                      <a16:colId xmlns="" xmlns:a16="http://schemas.microsoft.com/office/drawing/2014/main" val="20006"/>
                    </a:ext>
                  </a:extLst>
                </a:gridCol>
                <a:gridCol w="703666">
                  <a:extLst>
                    <a:ext uri="{9D8B030D-6E8A-4147-A177-3AD203B41FA5}">
                      <a16:colId xmlns="" xmlns:a16="http://schemas.microsoft.com/office/drawing/2014/main" val="20007"/>
                    </a:ext>
                  </a:extLst>
                </a:gridCol>
                <a:gridCol w="776459">
                  <a:extLst>
                    <a:ext uri="{9D8B030D-6E8A-4147-A177-3AD203B41FA5}">
                      <a16:colId xmlns="" xmlns:a16="http://schemas.microsoft.com/office/drawing/2014/main" val="20008"/>
                    </a:ext>
                  </a:extLst>
                </a:gridCol>
                <a:gridCol w="1067630">
                  <a:extLst>
                    <a:ext uri="{9D8B030D-6E8A-4147-A177-3AD203B41FA5}">
                      <a16:colId xmlns="" xmlns:a16="http://schemas.microsoft.com/office/drawing/2014/main" val="20009"/>
                    </a:ext>
                  </a:extLst>
                </a:gridCol>
                <a:gridCol w="1579608">
                  <a:extLst>
                    <a:ext uri="{9D8B030D-6E8A-4147-A177-3AD203B41FA5}">
                      <a16:colId xmlns="" xmlns:a16="http://schemas.microsoft.com/office/drawing/2014/main" val="20010"/>
                    </a:ext>
                  </a:extLst>
                </a:gridCol>
                <a:gridCol w="458596">
                  <a:extLst>
                    <a:ext uri="{9D8B030D-6E8A-4147-A177-3AD203B41FA5}">
                      <a16:colId xmlns="" xmlns:a16="http://schemas.microsoft.com/office/drawing/2014/main" val="20011"/>
                    </a:ext>
                  </a:extLst>
                </a:gridCol>
              </a:tblGrid>
              <a:tr h="428487">
                <a:tc gridSpan="12">
                  <a:txBody>
                    <a:bodyPr/>
                    <a:lstStyle/>
                    <a:p>
                      <a:pPr marL="0" marR="0" algn="ctr" rtl="1">
                        <a:lnSpc>
                          <a:spcPct val="115000"/>
                        </a:lnSpc>
                        <a:spcBef>
                          <a:spcPts val="0"/>
                        </a:spcBef>
                        <a:spcAft>
                          <a:spcPts val="0"/>
                        </a:spcAft>
                      </a:pPr>
                      <a:r>
                        <a:rPr lang="ar-SA" sz="1400" b="1" dirty="0">
                          <a:latin typeface="Calibri"/>
                          <a:ea typeface="Times New Roman"/>
                          <a:cs typeface="B Zar"/>
                        </a:rPr>
                        <a:t>سال 1398</a:t>
                      </a:r>
                      <a:endParaRPr lang="en-US" sz="1400" dirty="0">
                        <a:latin typeface="Calibri"/>
                        <a:ea typeface="Times New Roman"/>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 xmlns:a16="http://schemas.microsoft.com/office/drawing/2014/main" val="10000"/>
                  </a:ext>
                </a:extLst>
              </a:tr>
              <a:tr h="1423898">
                <a:tc>
                  <a:txBody>
                    <a:bodyPr/>
                    <a:lstStyle/>
                    <a:p>
                      <a:pPr marL="0" marR="0" algn="r" rtl="0">
                        <a:lnSpc>
                          <a:spcPct val="115000"/>
                        </a:lnSpc>
                        <a:spcBef>
                          <a:spcPts val="0"/>
                        </a:spcBef>
                        <a:spcAft>
                          <a:spcPts val="0"/>
                        </a:spcAft>
                      </a:pPr>
                      <a:r>
                        <a:rPr lang="ar-SA" sz="1400" dirty="0">
                          <a:latin typeface="Calibri"/>
                          <a:ea typeface="Times New Roman"/>
                          <a:cs typeface="Arial"/>
                        </a:rPr>
                        <a:t>نام نام خانوادگی</a:t>
                      </a:r>
                      <a:endParaRPr lang="en-US" sz="1400" dirty="0">
                        <a:latin typeface="Calibri"/>
                        <a:ea typeface="Times New Roman"/>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rtl="0">
                        <a:lnSpc>
                          <a:spcPct val="115000"/>
                        </a:lnSpc>
                        <a:spcBef>
                          <a:spcPts val="0"/>
                        </a:spcBef>
                        <a:spcAft>
                          <a:spcPts val="0"/>
                        </a:spcAft>
                      </a:pPr>
                      <a:r>
                        <a:rPr lang="ar-SA" sz="1400">
                          <a:latin typeface="Calibri"/>
                          <a:ea typeface="Times New Roman"/>
                          <a:cs typeface="Arial"/>
                        </a:rPr>
                        <a:t>محل سکونت</a:t>
                      </a:r>
                      <a:endParaRPr lang="en-US" sz="1400">
                        <a:latin typeface="Calibri"/>
                        <a:ea typeface="Times New Roman"/>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rtl="0">
                        <a:lnSpc>
                          <a:spcPct val="115000"/>
                        </a:lnSpc>
                        <a:spcBef>
                          <a:spcPts val="0"/>
                        </a:spcBef>
                        <a:spcAft>
                          <a:spcPts val="0"/>
                        </a:spcAft>
                      </a:pPr>
                      <a:r>
                        <a:rPr lang="fa-IR" sz="1400">
                          <a:latin typeface="Calibri"/>
                          <a:ea typeface="Times New Roman"/>
                          <a:cs typeface="Arial"/>
                        </a:rPr>
                        <a:t>شهری </a:t>
                      </a:r>
                      <a:endParaRPr lang="en-US" sz="1400">
                        <a:latin typeface="Calibri"/>
                        <a:ea typeface="Times New Roman"/>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rtl="0">
                        <a:lnSpc>
                          <a:spcPct val="115000"/>
                        </a:lnSpc>
                        <a:spcBef>
                          <a:spcPts val="0"/>
                        </a:spcBef>
                        <a:spcAft>
                          <a:spcPts val="0"/>
                        </a:spcAft>
                      </a:pPr>
                      <a:r>
                        <a:rPr lang="ar-SA" sz="1400">
                          <a:latin typeface="Calibri"/>
                          <a:ea typeface="Times New Roman"/>
                          <a:cs typeface="Arial"/>
                        </a:rPr>
                        <a:t>روستایی</a:t>
                      </a:r>
                      <a:endParaRPr lang="en-US" sz="1400">
                        <a:latin typeface="Calibri"/>
                        <a:ea typeface="Times New Roman"/>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rtl="0">
                        <a:lnSpc>
                          <a:spcPct val="115000"/>
                        </a:lnSpc>
                        <a:spcBef>
                          <a:spcPts val="0"/>
                        </a:spcBef>
                        <a:spcAft>
                          <a:spcPts val="0"/>
                        </a:spcAft>
                      </a:pPr>
                      <a:r>
                        <a:rPr lang="ar-SA" sz="1400">
                          <a:latin typeface="Calibri"/>
                          <a:ea typeface="Times New Roman"/>
                          <a:cs typeface="Arial"/>
                        </a:rPr>
                        <a:t>تاریخ فوت</a:t>
                      </a:r>
                      <a:endParaRPr lang="en-US" sz="1400">
                        <a:latin typeface="Calibri"/>
                        <a:ea typeface="Times New Roman"/>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rtl="0">
                        <a:lnSpc>
                          <a:spcPct val="115000"/>
                        </a:lnSpc>
                        <a:spcBef>
                          <a:spcPts val="0"/>
                        </a:spcBef>
                        <a:spcAft>
                          <a:spcPts val="0"/>
                        </a:spcAft>
                      </a:pPr>
                      <a:r>
                        <a:rPr lang="ar-SA" sz="1400">
                          <a:latin typeface="Calibri"/>
                          <a:ea typeface="Times New Roman"/>
                          <a:cs typeface="Arial"/>
                        </a:rPr>
                        <a:t>سن بارداری </a:t>
                      </a:r>
                      <a:endParaRPr lang="en-US" sz="1400">
                        <a:latin typeface="Calibri"/>
                        <a:ea typeface="Times New Roman"/>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rtl="0">
                        <a:lnSpc>
                          <a:spcPct val="115000"/>
                        </a:lnSpc>
                        <a:spcBef>
                          <a:spcPts val="0"/>
                        </a:spcBef>
                        <a:spcAft>
                          <a:spcPts val="0"/>
                        </a:spcAft>
                      </a:pPr>
                      <a:r>
                        <a:rPr lang="ar-SA" sz="1400">
                          <a:latin typeface="Calibri"/>
                          <a:ea typeface="Times New Roman"/>
                          <a:cs typeface="Arial"/>
                        </a:rPr>
                        <a:t>سن مادر </a:t>
                      </a:r>
                      <a:endParaRPr lang="en-US" sz="1400">
                        <a:latin typeface="Calibri"/>
                        <a:ea typeface="Times New Roman"/>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rtl="0">
                        <a:lnSpc>
                          <a:spcPct val="115000"/>
                        </a:lnSpc>
                        <a:spcBef>
                          <a:spcPts val="0"/>
                        </a:spcBef>
                        <a:spcAft>
                          <a:spcPts val="0"/>
                        </a:spcAft>
                      </a:pPr>
                      <a:r>
                        <a:rPr lang="ar-SA" sz="1400">
                          <a:latin typeface="Calibri"/>
                          <a:ea typeface="Times New Roman"/>
                          <a:cs typeface="Arial"/>
                        </a:rPr>
                        <a:t>تعداد بارداری </a:t>
                      </a:r>
                      <a:endParaRPr lang="en-US" sz="1400">
                        <a:latin typeface="Calibri"/>
                        <a:ea typeface="Times New Roman"/>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rtl="0">
                        <a:lnSpc>
                          <a:spcPct val="115000"/>
                        </a:lnSpc>
                        <a:spcBef>
                          <a:spcPts val="0"/>
                        </a:spcBef>
                        <a:spcAft>
                          <a:spcPts val="0"/>
                        </a:spcAft>
                      </a:pPr>
                      <a:r>
                        <a:rPr lang="ar-SA" sz="1400">
                          <a:latin typeface="Calibri"/>
                          <a:ea typeface="Times New Roman"/>
                          <a:cs typeface="Arial"/>
                        </a:rPr>
                        <a:t>بارداری ناخواسته </a:t>
                      </a:r>
                      <a:endParaRPr lang="en-US" sz="1400">
                        <a:latin typeface="Calibri"/>
                        <a:ea typeface="Times New Roman"/>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rtl="0">
                        <a:lnSpc>
                          <a:spcPct val="115000"/>
                        </a:lnSpc>
                        <a:spcBef>
                          <a:spcPts val="0"/>
                        </a:spcBef>
                        <a:spcAft>
                          <a:spcPts val="0"/>
                        </a:spcAft>
                      </a:pPr>
                      <a:r>
                        <a:rPr lang="ar-SA" sz="1400">
                          <a:latin typeface="Calibri"/>
                          <a:ea typeface="Times New Roman"/>
                          <a:cs typeface="Arial"/>
                        </a:rPr>
                        <a:t>مقطع فوت</a:t>
                      </a:r>
                      <a:endParaRPr lang="en-US" sz="1400">
                        <a:latin typeface="Calibri"/>
                        <a:ea typeface="Times New Roman"/>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0">
                        <a:lnSpc>
                          <a:spcPct val="115000"/>
                        </a:lnSpc>
                        <a:spcBef>
                          <a:spcPts val="0"/>
                        </a:spcBef>
                        <a:spcAft>
                          <a:spcPts val="0"/>
                        </a:spcAft>
                      </a:pPr>
                      <a:r>
                        <a:rPr lang="ar-SA" sz="1400">
                          <a:latin typeface="Calibri"/>
                          <a:ea typeface="Times New Roman"/>
                          <a:cs typeface="Arial"/>
                        </a:rPr>
                        <a:t>علت فوت </a:t>
                      </a:r>
                      <a:endParaRPr lang="en-US" sz="1400">
                        <a:latin typeface="Calibri"/>
                        <a:ea typeface="Times New Roman"/>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rtl="0">
                        <a:lnSpc>
                          <a:spcPct val="115000"/>
                        </a:lnSpc>
                        <a:spcBef>
                          <a:spcPts val="0"/>
                        </a:spcBef>
                        <a:spcAft>
                          <a:spcPts val="0"/>
                        </a:spcAft>
                      </a:pPr>
                      <a:r>
                        <a:rPr lang="ar-SA" sz="1400">
                          <a:latin typeface="Calibri"/>
                          <a:ea typeface="Times New Roman"/>
                          <a:cs typeface="Arial"/>
                        </a:rPr>
                        <a:t>تعداد فوت</a:t>
                      </a:r>
                      <a:endParaRPr lang="en-US" sz="1400">
                        <a:latin typeface="Calibri"/>
                        <a:ea typeface="Times New Roman"/>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01"/>
                  </a:ext>
                </a:extLst>
              </a:tr>
              <a:tr h="597589">
                <a:tc>
                  <a:txBody>
                    <a:bodyPr/>
                    <a:lstStyle/>
                    <a:p>
                      <a:pPr marL="0" marR="0" algn="ctr" rtl="0">
                        <a:lnSpc>
                          <a:spcPct val="115000"/>
                        </a:lnSpc>
                        <a:spcBef>
                          <a:spcPts val="0"/>
                        </a:spcBef>
                        <a:spcAft>
                          <a:spcPts val="0"/>
                        </a:spcAft>
                      </a:pPr>
                      <a:r>
                        <a:rPr lang="ar-SA" sz="1400" dirty="0">
                          <a:latin typeface="Calibri"/>
                          <a:ea typeface="Times New Roman"/>
                          <a:cs typeface="B Zar"/>
                        </a:rPr>
                        <a:t>فریده درگاهی</a:t>
                      </a:r>
                      <a:endParaRPr lang="en-US" sz="1400" dirty="0">
                        <a:latin typeface="Calibri"/>
                        <a:ea typeface="Times New Roman"/>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0">
                        <a:lnSpc>
                          <a:spcPct val="115000"/>
                        </a:lnSpc>
                        <a:spcBef>
                          <a:spcPts val="0"/>
                        </a:spcBef>
                        <a:spcAft>
                          <a:spcPts val="0"/>
                        </a:spcAft>
                      </a:pPr>
                      <a:r>
                        <a:rPr lang="ar-SA" sz="1400">
                          <a:latin typeface="Calibri"/>
                          <a:ea typeface="Times New Roman"/>
                          <a:cs typeface="B Zar"/>
                        </a:rPr>
                        <a:t>اردبیل</a:t>
                      </a:r>
                      <a:endParaRPr lang="en-US" sz="1400">
                        <a:latin typeface="Calibri"/>
                        <a:ea typeface="Times New Roman"/>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0">
                        <a:lnSpc>
                          <a:spcPct val="115000"/>
                        </a:lnSpc>
                        <a:spcBef>
                          <a:spcPts val="0"/>
                        </a:spcBef>
                        <a:spcAft>
                          <a:spcPts val="0"/>
                        </a:spcAft>
                      </a:pPr>
                      <a:r>
                        <a:rPr lang="ar-SA" sz="1400">
                          <a:latin typeface="Calibri"/>
                          <a:ea typeface="Times New Roman"/>
                          <a:cs typeface="B Zar"/>
                        </a:rPr>
                        <a:t>*</a:t>
                      </a:r>
                      <a:endParaRPr lang="en-US" sz="1400">
                        <a:latin typeface="Calibri"/>
                        <a:ea typeface="Times New Roman"/>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0">
                        <a:lnSpc>
                          <a:spcPct val="115000"/>
                        </a:lnSpc>
                        <a:spcBef>
                          <a:spcPts val="0"/>
                        </a:spcBef>
                        <a:spcAft>
                          <a:spcPts val="0"/>
                        </a:spcAft>
                      </a:pPr>
                      <a:endParaRPr lang="en-US" sz="1400">
                        <a:latin typeface="Calibri"/>
                        <a:ea typeface="Times New Roman"/>
                        <a:cs typeface="B Zar"/>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1">
                        <a:lnSpc>
                          <a:spcPct val="115000"/>
                        </a:lnSpc>
                        <a:spcBef>
                          <a:spcPts val="0"/>
                        </a:spcBef>
                        <a:spcAft>
                          <a:spcPts val="0"/>
                        </a:spcAft>
                      </a:pPr>
                      <a:r>
                        <a:rPr lang="ar-SA" sz="1400">
                          <a:latin typeface="Calibri"/>
                          <a:ea typeface="Times New Roman"/>
                          <a:cs typeface="B Zar"/>
                        </a:rPr>
                        <a:t>1398.12.18</a:t>
                      </a:r>
                      <a:endParaRPr lang="en-US" sz="1400">
                        <a:latin typeface="Calibri"/>
                        <a:ea typeface="Times New Roman"/>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0">
                        <a:lnSpc>
                          <a:spcPct val="115000"/>
                        </a:lnSpc>
                        <a:spcBef>
                          <a:spcPts val="0"/>
                        </a:spcBef>
                        <a:spcAft>
                          <a:spcPts val="0"/>
                        </a:spcAft>
                      </a:pPr>
                      <a:r>
                        <a:rPr lang="ar-SA" sz="1400">
                          <a:latin typeface="Calibri"/>
                          <a:ea typeface="Times New Roman"/>
                          <a:cs typeface="B Zar"/>
                        </a:rPr>
                        <a:t>12</a:t>
                      </a:r>
                      <a:endParaRPr lang="en-US" sz="1400">
                        <a:latin typeface="Calibri"/>
                        <a:ea typeface="Times New Roman"/>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0">
                        <a:lnSpc>
                          <a:spcPct val="115000"/>
                        </a:lnSpc>
                        <a:spcBef>
                          <a:spcPts val="0"/>
                        </a:spcBef>
                        <a:spcAft>
                          <a:spcPts val="0"/>
                        </a:spcAft>
                      </a:pPr>
                      <a:r>
                        <a:rPr lang="ar-SA" sz="1400" dirty="0">
                          <a:latin typeface="Calibri"/>
                          <a:ea typeface="Times New Roman"/>
                          <a:cs typeface="B Zar"/>
                        </a:rPr>
                        <a:t>23</a:t>
                      </a:r>
                      <a:endParaRPr lang="en-US" sz="1400" dirty="0">
                        <a:latin typeface="Calibri"/>
                        <a:ea typeface="Times New Roman"/>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0">
                        <a:lnSpc>
                          <a:spcPct val="115000"/>
                        </a:lnSpc>
                        <a:spcBef>
                          <a:spcPts val="0"/>
                        </a:spcBef>
                        <a:spcAft>
                          <a:spcPts val="0"/>
                        </a:spcAft>
                      </a:pPr>
                      <a:r>
                        <a:rPr lang="ar-SA" sz="1400">
                          <a:latin typeface="Calibri"/>
                          <a:ea typeface="Times New Roman"/>
                          <a:cs typeface="B Zar"/>
                        </a:rPr>
                        <a:t>2</a:t>
                      </a:r>
                      <a:endParaRPr lang="en-US" sz="1400">
                        <a:latin typeface="Calibri"/>
                        <a:ea typeface="Times New Roman"/>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0">
                        <a:lnSpc>
                          <a:spcPct val="115000"/>
                        </a:lnSpc>
                        <a:spcBef>
                          <a:spcPts val="0"/>
                        </a:spcBef>
                        <a:spcAft>
                          <a:spcPts val="0"/>
                        </a:spcAft>
                      </a:pPr>
                      <a:r>
                        <a:rPr lang="ar-SA" sz="1400">
                          <a:latin typeface="Calibri"/>
                          <a:ea typeface="Times New Roman"/>
                          <a:cs typeface="B Zar"/>
                        </a:rPr>
                        <a:t>بلی</a:t>
                      </a:r>
                      <a:endParaRPr lang="en-US" sz="1400">
                        <a:latin typeface="Calibri"/>
                        <a:ea typeface="Times New Roman"/>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0">
                        <a:lnSpc>
                          <a:spcPct val="115000"/>
                        </a:lnSpc>
                        <a:spcBef>
                          <a:spcPts val="0"/>
                        </a:spcBef>
                        <a:spcAft>
                          <a:spcPts val="0"/>
                        </a:spcAft>
                      </a:pPr>
                      <a:r>
                        <a:rPr lang="ar-SA" sz="1400">
                          <a:latin typeface="Calibri"/>
                          <a:ea typeface="Times New Roman"/>
                          <a:cs typeface="B Zar"/>
                        </a:rPr>
                        <a:t>حین بارداری</a:t>
                      </a:r>
                      <a:endParaRPr lang="en-US" sz="1400">
                        <a:latin typeface="Calibri"/>
                        <a:ea typeface="Times New Roman"/>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0">
                        <a:lnSpc>
                          <a:spcPct val="115000"/>
                        </a:lnSpc>
                        <a:spcBef>
                          <a:spcPts val="0"/>
                        </a:spcBef>
                        <a:spcAft>
                          <a:spcPts val="0"/>
                        </a:spcAft>
                      </a:pPr>
                      <a:r>
                        <a:rPr lang="ar-SA" sz="1400">
                          <a:latin typeface="Calibri"/>
                          <a:ea typeface="Times New Roman"/>
                          <a:cs typeface="B Zar"/>
                        </a:rPr>
                        <a:t>عفونت حاد تنفسی</a:t>
                      </a:r>
                      <a:endParaRPr lang="en-US" sz="1400">
                        <a:latin typeface="Calibri"/>
                        <a:ea typeface="Times New Roman"/>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0">
                        <a:lnSpc>
                          <a:spcPct val="115000"/>
                        </a:lnSpc>
                        <a:spcBef>
                          <a:spcPts val="0"/>
                        </a:spcBef>
                        <a:spcAft>
                          <a:spcPts val="0"/>
                        </a:spcAft>
                      </a:pPr>
                      <a:r>
                        <a:rPr lang="ar-SA" sz="1400">
                          <a:latin typeface="Calibri"/>
                          <a:ea typeface="Times New Roman"/>
                          <a:cs typeface="B Zar"/>
                        </a:rPr>
                        <a:t>1</a:t>
                      </a:r>
                      <a:endParaRPr lang="en-US" sz="1400">
                        <a:latin typeface="Calibri"/>
                        <a:ea typeface="Times New Roman"/>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02"/>
                  </a:ext>
                </a:extLst>
              </a:tr>
              <a:tr h="604755">
                <a:tc>
                  <a:txBody>
                    <a:bodyPr/>
                    <a:lstStyle/>
                    <a:p>
                      <a:pPr marL="0" marR="0" algn="ctr" rtl="0">
                        <a:lnSpc>
                          <a:spcPct val="115000"/>
                        </a:lnSpc>
                        <a:spcBef>
                          <a:spcPts val="0"/>
                        </a:spcBef>
                        <a:spcAft>
                          <a:spcPts val="0"/>
                        </a:spcAft>
                      </a:pPr>
                      <a:r>
                        <a:rPr lang="ar-SA" sz="1400" dirty="0">
                          <a:latin typeface="Calibri"/>
                          <a:ea typeface="Times New Roman"/>
                          <a:cs typeface="B Zar"/>
                        </a:rPr>
                        <a:t>شهناز صادقی تجرق</a:t>
                      </a:r>
                      <a:endParaRPr lang="en-US" sz="1400" dirty="0">
                        <a:latin typeface="Calibri"/>
                        <a:ea typeface="Times New Roman"/>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0">
                        <a:lnSpc>
                          <a:spcPct val="115000"/>
                        </a:lnSpc>
                        <a:spcBef>
                          <a:spcPts val="0"/>
                        </a:spcBef>
                        <a:spcAft>
                          <a:spcPts val="0"/>
                        </a:spcAft>
                      </a:pPr>
                      <a:r>
                        <a:rPr lang="ar-SA" sz="1400">
                          <a:latin typeface="Calibri"/>
                          <a:ea typeface="Times New Roman"/>
                          <a:cs typeface="B Zar"/>
                        </a:rPr>
                        <a:t>نیر</a:t>
                      </a:r>
                      <a:endParaRPr lang="en-US" sz="1400">
                        <a:latin typeface="Calibri"/>
                        <a:ea typeface="Times New Roman"/>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1">
                        <a:lnSpc>
                          <a:spcPct val="115000"/>
                        </a:lnSpc>
                        <a:spcBef>
                          <a:spcPts val="0"/>
                        </a:spcBef>
                        <a:spcAft>
                          <a:spcPts val="0"/>
                        </a:spcAft>
                      </a:pPr>
                      <a:endParaRPr lang="ar-SA" sz="1400">
                        <a:latin typeface="Calibri"/>
                        <a:ea typeface="Times New Roman"/>
                        <a:cs typeface="B Zar"/>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0">
                        <a:lnSpc>
                          <a:spcPct val="115000"/>
                        </a:lnSpc>
                        <a:spcBef>
                          <a:spcPts val="0"/>
                        </a:spcBef>
                        <a:spcAft>
                          <a:spcPts val="0"/>
                        </a:spcAft>
                      </a:pPr>
                      <a:r>
                        <a:rPr lang="ar-SA" sz="1400">
                          <a:latin typeface="Calibri"/>
                          <a:ea typeface="Times New Roman"/>
                          <a:cs typeface="B Zar"/>
                        </a:rPr>
                        <a:t>*</a:t>
                      </a:r>
                      <a:endParaRPr lang="en-US" sz="1400">
                        <a:latin typeface="Calibri"/>
                        <a:ea typeface="Times New Roman"/>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1">
                        <a:lnSpc>
                          <a:spcPct val="115000"/>
                        </a:lnSpc>
                        <a:spcBef>
                          <a:spcPts val="0"/>
                        </a:spcBef>
                        <a:spcAft>
                          <a:spcPts val="0"/>
                        </a:spcAft>
                      </a:pPr>
                      <a:r>
                        <a:rPr lang="ar-SA" sz="1400">
                          <a:latin typeface="Calibri"/>
                          <a:ea typeface="Times New Roman"/>
                          <a:cs typeface="B Zar"/>
                        </a:rPr>
                        <a:t>1398.2.24</a:t>
                      </a:r>
                      <a:endParaRPr lang="en-US" sz="1400">
                        <a:latin typeface="Calibri"/>
                        <a:ea typeface="Times New Roman"/>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0">
                        <a:lnSpc>
                          <a:spcPct val="115000"/>
                        </a:lnSpc>
                        <a:spcBef>
                          <a:spcPts val="0"/>
                        </a:spcBef>
                        <a:spcAft>
                          <a:spcPts val="0"/>
                        </a:spcAft>
                      </a:pPr>
                      <a:r>
                        <a:rPr lang="ar-SA" sz="1400">
                          <a:latin typeface="Calibri"/>
                          <a:ea typeface="Times New Roman"/>
                          <a:cs typeface="B Zar"/>
                        </a:rPr>
                        <a:t>27</a:t>
                      </a:r>
                      <a:endParaRPr lang="en-US" sz="1400">
                        <a:latin typeface="Calibri"/>
                        <a:ea typeface="Times New Roman"/>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0">
                        <a:lnSpc>
                          <a:spcPct val="115000"/>
                        </a:lnSpc>
                        <a:spcBef>
                          <a:spcPts val="0"/>
                        </a:spcBef>
                        <a:spcAft>
                          <a:spcPts val="0"/>
                        </a:spcAft>
                      </a:pPr>
                      <a:r>
                        <a:rPr lang="ar-SA" sz="1400">
                          <a:latin typeface="Calibri"/>
                          <a:ea typeface="Times New Roman"/>
                          <a:cs typeface="B Zar"/>
                        </a:rPr>
                        <a:t>36</a:t>
                      </a:r>
                      <a:endParaRPr lang="en-US" sz="1400">
                        <a:latin typeface="Calibri"/>
                        <a:ea typeface="Times New Roman"/>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0">
                        <a:lnSpc>
                          <a:spcPct val="115000"/>
                        </a:lnSpc>
                        <a:spcBef>
                          <a:spcPts val="0"/>
                        </a:spcBef>
                        <a:spcAft>
                          <a:spcPts val="0"/>
                        </a:spcAft>
                      </a:pPr>
                      <a:r>
                        <a:rPr lang="ar-SA" sz="1400">
                          <a:latin typeface="Calibri"/>
                          <a:ea typeface="Times New Roman"/>
                          <a:cs typeface="B Zar"/>
                        </a:rPr>
                        <a:t>3</a:t>
                      </a:r>
                      <a:endParaRPr lang="en-US" sz="1400">
                        <a:latin typeface="Calibri"/>
                        <a:ea typeface="Times New Roman"/>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0">
                        <a:lnSpc>
                          <a:spcPct val="115000"/>
                        </a:lnSpc>
                        <a:spcBef>
                          <a:spcPts val="0"/>
                        </a:spcBef>
                        <a:spcAft>
                          <a:spcPts val="0"/>
                        </a:spcAft>
                      </a:pPr>
                      <a:r>
                        <a:rPr lang="ar-SA" sz="1400">
                          <a:latin typeface="Calibri"/>
                          <a:ea typeface="Times New Roman"/>
                          <a:cs typeface="B Zar"/>
                        </a:rPr>
                        <a:t>خواسته</a:t>
                      </a:r>
                      <a:endParaRPr lang="en-US" sz="1400">
                        <a:latin typeface="Calibri"/>
                        <a:ea typeface="Times New Roman"/>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0">
                        <a:lnSpc>
                          <a:spcPct val="115000"/>
                        </a:lnSpc>
                        <a:spcBef>
                          <a:spcPts val="0"/>
                        </a:spcBef>
                        <a:spcAft>
                          <a:spcPts val="0"/>
                        </a:spcAft>
                      </a:pPr>
                      <a:r>
                        <a:rPr lang="ar-SA" sz="1400">
                          <a:latin typeface="Calibri"/>
                          <a:ea typeface="Times New Roman"/>
                          <a:cs typeface="B Zar"/>
                        </a:rPr>
                        <a:t>حین بارداری</a:t>
                      </a:r>
                      <a:endParaRPr lang="en-US" sz="1400">
                        <a:latin typeface="Calibri"/>
                        <a:ea typeface="Times New Roman"/>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0">
                        <a:lnSpc>
                          <a:spcPct val="115000"/>
                        </a:lnSpc>
                        <a:spcBef>
                          <a:spcPts val="0"/>
                        </a:spcBef>
                        <a:spcAft>
                          <a:spcPts val="0"/>
                        </a:spcAft>
                      </a:pPr>
                      <a:r>
                        <a:rPr lang="ar-SA" sz="1400">
                          <a:latin typeface="Calibri"/>
                          <a:ea typeface="Times New Roman"/>
                          <a:cs typeface="B Zar"/>
                        </a:rPr>
                        <a:t>احتمال آمبولی</a:t>
                      </a:r>
                      <a:endParaRPr lang="en-US" sz="1400">
                        <a:latin typeface="Calibri"/>
                        <a:ea typeface="Times New Roman"/>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0">
                        <a:lnSpc>
                          <a:spcPct val="115000"/>
                        </a:lnSpc>
                        <a:spcBef>
                          <a:spcPts val="0"/>
                        </a:spcBef>
                        <a:spcAft>
                          <a:spcPts val="0"/>
                        </a:spcAft>
                      </a:pPr>
                      <a:r>
                        <a:rPr lang="ar-SA" sz="1400">
                          <a:latin typeface="Calibri"/>
                          <a:ea typeface="Times New Roman"/>
                          <a:cs typeface="B Zar"/>
                        </a:rPr>
                        <a:t>1</a:t>
                      </a:r>
                      <a:endParaRPr lang="en-US" sz="1400">
                        <a:latin typeface="Calibri"/>
                        <a:ea typeface="Times New Roman"/>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03"/>
                  </a:ext>
                </a:extLst>
              </a:tr>
              <a:tr h="593291">
                <a:tc>
                  <a:txBody>
                    <a:bodyPr/>
                    <a:lstStyle/>
                    <a:p>
                      <a:pPr marL="0" marR="0" algn="ctr" rtl="0">
                        <a:lnSpc>
                          <a:spcPct val="115000"/>
                        </a:lnSpc>
                        <a:spcBef>
                          <a:spcPts val="0"/>
                        </a:spcBef>
                        <a:spcAft>
                          <a:spcPts val="0"/>
                        </a:spcAft>
                      </a:pPr>
                      <a:r>
                        <a:rPr lang="ar-SA" sz="1400" dirty="0">
                          <a:latin typeface="Calibri"/>
                          <a:ea typeface="Times New Roman"/>
                          <a:cs typeface="B Zar"/>
                        </a:rPr>
                        <a:t>آمنه شکیب شام</a:t>
                      </a:r>
                      <a:endParaRPr lang="en-US" sz="1400" dirty="0">
                        <a:latin typeface="Calibri"/>
                        <a:ea typeface="Times New Roman"/>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0">
                        <a:lnSpc>
                          <a:spcPct val="115000"/>
                        </a:lnSpc>
                        <a:spcBef>
                          <a:spcPts val="0"/>
                        </a:spcBef>
                        <a:spcAft>
                          <a:spcPts val="0"/>
                        </a:spcAft>
                      </a:pPr>
                      <a:r>
                        <a:rPr lang="ar-SA" sz="1400" dirty="0">
                          <a:latin typeface="Calibri"/>
                          <a:ea typeface="Times New Roman"/>
                          <a:cs typeface="B Zar"/>
                        </a:rPr>
                        <a:t>پارس آباد</a:t>
                      </a:r>
                      <a:endParaRPr lang="en-US" sz="1400" dirty="0">
                        <a:latin typeface="Calibri"/>
                        <a:ea typeface="Times New Roman"/>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0">
                        <a:lnSpc>
                          <a:spcPct val="115000"/>
                        </a:lnSpc>
                        <a:spcBef>
                          <a:spcPts val="0"/>
                        </a:spcBef>
                        <a:spcAft>
                          <a:spcPts val="0"/>
                        </a:spcAft>
                      </a:pPr>
                      <a:r>
                        <a:rPr lang="ar-SA" sz="1400">
                          <a:latin typeface="Calibri"/>
                          <a:ea typeface="Times New Roman"/>
                          <a:cs typeface="B Zar"/>
                        </a:rPr>
                        <a:t>*</a:t>
                      </a:r>
                      <a:endParaRPr lang="en-US" sz="1400">
                        <a:latin typeface="Calibri"/>
                        <a:ea typeface="Times New Roman"/>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0">
                        <a:lnSpc>
                          <a:spcPct val="115000"/>
                        </a:lnSpc>
                        <a:spcBef>
                          <a:spcPts val="0"/>
                        </a:spcBef>
                        <a:spcAft>
                          <a:spcPts val="0"/>
                        </a:spcAft>
                      </a:pPr>
                      <a:endParaRPr lang="en-US" sz="1400">
                        <a:latin typeface="Calibri"/>
                        <a:ea typeface="Times New Roman"/>
                        <a:cs typeface="B Zar"/>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1">
                        <a:lnSpc>
                          <a:spcPct val="115000"/>
                        </a:lnSpc>
                        <a:spcBef>
                          <a:spcPts val="0"/>
                        </a:spcBef>
                        <a:spcAft>
                          <a:spcPts val="0"/>
                        </a:spcAft>
                      </a:pPr>
                      <a:r>
                        <a:rPr lang="ar-SA" sz="1400">
                          <a:latin typeface="Calibri"/>
                          <a:ea typeface="Times New Roman"/>
                          <a:cs typeface="B Zar"/>
                        </a:rPr>
                        <a:t>1398.5.26</a:t>
                      </a:r>
                      <a:endParaRPr lang="en-US" sz="1400">
                        <a:latin typeface="Calibri"/>
                        <a:ea typeface="Times New Roman"/>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0">
                        <a:lnSpc>
                          <a:spcPct val="115000"/>
                        </a:lnSpc>
                        <a:spcBef>
                          <a:spcPts val="0"/>
                        </a:spcBef>
                        <a:spcAft>
                          <a:spcPts val="0"/>
                        </a:spcAft>
                      </a:pPr>
                      <a:r>
                        <a:rPr lang="ar-SA" sz="1400">
                          <a:latin typeface="Calibri"/>
                          <a:ea typeface="Times New Roman"/>
                          <a:cs typeface="B Zar"/>
                        </a:rPr>
                        <a:t>40</a:t>
                      </a:r>
                      <a:endParaRPr lang="en-US" sz="1400">
                        <a:latin typeface="Calibri"/>
                        <a:ea typeface="Times New Roman"/>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0">
                        <a:lnSpc>
                          <a:spcPct val="115000"/>
                        </a:lnSpc>
                        <a:spcBef>
                          <a:spcPts val="0"/>
                        </a:spcBef>
                        <a:spcAft>
                          <a:spcPts val="0"/>
                        </a:spcAft>
                      </a:pPr>
                      <a:r>
                        <a:rPr lang="ar-SA" sz="1400">
                          <a:latin typeface="Calibri"/>
                          <a:ea typeface="Times New Roman"/>
                          <a:cs typeface="B Zar"/>
                        </a:rPr>
                        <a:t>37</a:t>
                      </a:r>
                      <a:endParaRPr lang="en-US" sz="1400">
                        <a:latin typeface="Calibri"/>
                        <a:ea typeface="Times New Roman"/>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0">
                        <a:lnSpc>
                          <a:spcPct val="115000"/>
                        </a:lnSpc>
                        <a:spcBef>
                          <a:spcPts val="0"/>
                        </a:spcBef>
                        <a:spcAft>
                          <a:spcPts val="0"/>
                        </a:spcAft>
                      </a:pPr>
                      <a:r>
                        <a:rPr lang="ar-SA" sz="1400">
                          <a:latin typeface="Calibri"/>
                          <a:ea typeface="Times New Roman"/>
                          <a:cs typeface="B Zar"/>
                        </a:rPr>
                        <a:t>5</a:t>
                      </a:r>
                      <a:endParaRPr lang="en-US" sz="1400">
                        <a:latin typeface="Calibri"/>
                        <a:ea typeface="Times New Roman"/>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0">
                        <a:lnSpc>
                          <a:spcPct val="115000"/>
                        </a:lnSpc>
                        <a:spcBef>
                          <a:spcPts val="0"/>
                        </a:spcBef>
                        <a:spcAft>
                          <a:spcPts val="0"/>
                        </a:spcAft>
                      </a:pPr>
                      <a:r>
                        <a:rPr lang="ar-SA" sz="1400">
                          <a:latin typeface="Calibri"/>
                          <a:ea typeface="Times New Roman"/>
                          <a:cs typeface="B Zar"/>
                        </a:rPr>
                        <a:t>خیر</a:t>
                      </a:r>
                      <a:endParaRPr lang="en-US" sz="1400">
                        <a:latin typeface="Calibri"/>
                        <a:ea typeface="Times New Roman"/>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0">
                        <a:lnSpc>
                          <a:spcPct val="115000"/>
                        </a:lnSpc>
                        <a:spcBef>
                          <a:spcPts val="0"/>
                        </a:spcBef>
                        <a:spcAft>
                          <a:spcPts val="0"/>
                        </a:spcAft>
                      </a:pPr>
                      <a:r>
                        <a:rPr lang="ar-SA" sz="1400">
                          <a:latin typeface="Calibri"/>
                          <a:ea typeface="Times New Roman"/>
                          <a:cs typeface="B Zar"/>
                        </a:rPr>
                        <a:t>پس از زایمان</a:t>
                      </a:r>
                      <a:endParaRPr lang="en-US" sz="1400">
                        <a:latin typeface="Calibri"/>
                        <a:ea typeface="Times New Roman"/>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0">
                        <a:lnSpc>
                          <a:spcPct val="115000"/>
                        </a:lnSpc>
                        <a:spcBef>
                          <a:spcPts val="0"/>
                        </a:spcBef>
                        <a:spcAft>
                          <a:spcPts val="0"/>
                        </a:spcAft>
                      </a:pPr>
                      <a:r>
                        <a:rPr lang="ar-SA" sz="1400">
                          <a:latin typeface="Calibri"/>
                          <a:ea typeface="Times New Roman"/>
                          <a:cs typeface="B Zar"/>
                        </a:rPr>
                        <a:t>سندرم ترک اعتیاد</a:t>
                      </a:r>
                      <a:endParaRPr lang="en-US" sz="1400">
                        <a:latin typeface="Calibri"/>
                        <a:ea typeface="Times New Roman"/>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0">
                        <a:lnSpc>
                          <a:spcPct val="115000"/>
                        </a:lnSpc>
                        <a:spcBef>
                          <a:spcPts val="0"/>
                        </a:spcBef>
                        <a:spcAft>
                          <a:spcPts val="0"/>
                        </a:spcAft>
                      </a:pPr>
                      <a:r>
                        <a:rPr lang="ar-SA" sz="1400">
                          <a:latin typeface="Calibri"/>
                          <a:ea typeface="Times New Roman"/>
                          <a:cs typeface="B Zar"/>
                        </a:rPr>
                        <a:t>1</a:t>
                      </a:r>
                      <a:endParaRPr lang="en-US" sz="1400">
                        <a:latin typeface="Calibri"/>
                        <a:ea typeface="Times New Roman"/>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04"/>
                  </a:ext>
                </a:extLst>
              </a:tr>
              <a:tr h="711948">
                <a:tc>
                  <a:txBody>
                    <a:bodyPr/>
                    <a:lstStyle/>
                    <a:p>
                      <a:pPr marL="0" marR="0" algn="ctr" rtl="0">
                        <a:lnSpc>
                          <a:spcPct val="115000"/>
                        </a:lnSpc>
                        <a:spcBef>
                          <a:spcPts val="0"/>
                        </a:spcBef>
                        <a:spcAft>
                          <a:spcPts val="0"/>
                        </a:spcAft>
                      </a:pPr>
                      <a:r>
                        <a:rPr lang="ar-SA" sz="1400">
                          <a:latin typeface="Calibri"/>
                          <a:ea typeface="Times New Roman"/>
                          <a:cs typeface="B Zar"/>
                        </a:rPr>
                        <a:t>زهرا محمد علیزاده حیقی</a:t>
                      </a:r>
                      <a:endParaRPr lang="en-US" sz="1400">
                        <a:latin typeface="Calibri"/>
                        <a:ea typeface="Times New Roman"/>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0">
                        <a:lnSpc>
                          <a:spcPct val="115000"/>
                        </a:lnSpc>
                        <a:spcBef>
                          <a:spcPts val="0"/>
                        </a:spcBef>
                        <a:spcAft>
                          <a:spcPts val="0"/>
                        </a:spcAft>
                      </a:pPr>
                      <a:r>
                        <a:rPr lang="ar-SA" sz="1400" dirty="0">
                          <a:latin typeface="Calibri"/>
                          <a:ea typeface="Times New Roman"/>
                          <a:cs typeface="B Zar"/>
                        </a:rPr>
                        <a:t>مشکین شهر</a:t>
                      </a:r>
                      <a:endParaRPr lang="en-US" sz="1400" dirty="0">
                        <a:latin typeface="Calibri"/>
                        <a:ea typeface="Times New Roman"/>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0">
                        <a:lnSpc>
                          <a:spcPct val="115000"/>
                        </a:lnSpc>
                        <a:spcBef>
                          <a:spcPts val="0"/>
                        </a:spcBef>
                        <a:spcAft>
                          <a:spcPts val="0"/>
                        </a:spcAft>
                      </a:pPr>
                      <a:r>
                        <a:rPr lang="ar-SA" sz="1400" dirty="0">
                          <a:latin typeface="Calibri"/>
                          <a:ea typeface="Times New Roman"/>
                          <a:cs typeface="B Zar"/>
                        </a:rPr>
                        <a:t>*</a:t>
                      </a:r>
                      <a:endParaRPr lang="en-US" sz="1400" dirty="0">
                        <a:latin typeface="Calibri"/>
                        <a:ea typeface="Times New Roman"/>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0">
                        <a:lnSpc>
                          <a:spcPct val="115000"/>
                        </a:lnSpc>
                        <a:spcBef>
                          <a:spcPts val="0"/>
                        </a:spcBef>
                        <a:spcAft>
                          <a:spcPts val="0"/>
                        </a:spcAft>
                      </a:pPr>
                      <a:endParaRPr lang="en-US" sz="1400" dirty="0">
                        <a:latin typeface="Calibri"/>
                        <a:ea typeface="Times New Roman"/>
                        <a:cs typeface="B Zar"/>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1">
                        <a:lnSpc>
                          <a:spcPct val="115000"/>
                        </a:lnSpc>
                        <a:spcBef>
                          <a:spcPts val="0"/>
                        </a:spcBef>
                        <a:spcAft>
                          <a:spcPts val="0"/>
                        </a:spcAft>
                      </a:pPr>
                      <a:r>
                        <a:rPr lang="ar-SA" sz="1400" dirty="0">
                          <a:latin typeface="Calibri"/>
                          <a:ea typeface="Times New Roman"/>
                          <a:cs typeface="B Zar"/>
                        </a:rPr>
                        <a:t>1398.3.31</a:t>
                      </a:r>
                      <a:endParaRPr lang="en-US" sz="1400" dirty="0">
                        <a:latin typeface="Calibri"/>
                        <a:ea typeface="Times New Roman"/>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0">
                        <a:lnSpc>
                          <a:spcPct val="115000"/>
                        </a:lnSpc>
                        <a:spcBef>
                          <a:spcPts val="0"/>
                        </a:spcBef>
                        <a:spcAft>
                          <a:spcPts val="0"/>
                        </a:spcAft>
                      </a:pPr>
                      <a:r>
                        <a:rPr lang="ar-SA" sz="1400" dirty="0">
                          <a:latin typeface="Calibri"/>
                          <a:ea typeface="Times New Roman"/>
                          <a:cs typeface="B Zar"/>
                        </a:rPr>
                        <a:t>8</a:t>
                      </a:r>
                      <a:endParaRPr lang="en-US" sz="1400" dirty="0">
                        <a:latin typeface="Calibri"/>
                        <a:ea typeface="Times New Roman"/>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0">
                        <a:lnSpc>
                          <a:spcPct val="115000"/>
                        </a:lnSpc>
                        <a:spcBef>
                          <a:spcPts val="0"/>
                        </a:spcBef>
                        <a:spcAft>
                          <a:spcPts val="0"/>
                        </a:spcAft>
                      </a:pPr>
                      <a:r>
                        <a:rPr lang="ar-SA" sz="1400" dirty="0">
                          <a:latin typeface="Calibri"/>
                          <a:ea typeface="Times New Roman"/>
                          <a:cs typeface="B Zar"/>
                        </a:rPr>
                        <a:t>33</a:t>
                      </a:r>
                      <a:endParaRPr lang="en-US" sz="1400" dirty="0">
                        <a:latin typeface="Calibri"/>
                        <a:ea typeface="Times New Roman"/>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0">
                        <a:lnSpc>
                          <a:spcPct val="115000"/>
                        </a:lnSpc>
                        <a:spcBef>
                          <a:spcPts val="0"/>
                        </a:spcBef>
                        <a:spcAft>
                          <a:spcPts val="0"/>
                        </a:spcAft>
                      </a:pPr>
                      <a:r>
                        <a:rPr lang="ar-SA" sz="1400" dirty="0">
                          <a:latin typeface="Calibri"/>
                          <a:ea typeface="Times New Roman"/>
                          <a:cs typeface="B Zar"/>
                        </a:rPr>
                        <a:t>3</a:t>
                      </a:r>
                      <a:endParaRPr lang="en-US" sz="1400" dirty="0">
                        <a:latin typeface="Calibri"/>
                        <a:ea typeface="Times New Roman"/>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0">
                        <a:lnSpc>
                          <a:spcPct val="115000"/>
                        </a:lnSpc>
                        <a:spcBef>
                          <a:spcPts val="0"/>
                        </a:spcBef>
                        <a:spcAft>
                          <a:spcPts val="0"/>
                        </a:spcAft>
                      </a:pPr>
                      <a:r>
                        <a:rPr lang="ar-SA" sz="1400" dirty="0">
                          <a:latin typeface="Calibri"/>
                          <a:ea typeface="Times New Roman"/>
                          <a:cs typeface="B Zar"/>
                        </a:rPr>
                        <a:t>بلی</a:t>
                      </a:r>
                      <a:endParaRPr lang="en-US" sz="1400" dirty="0">
                        <a:latin typeface="Calibri"/>
                        <a:ea typeface="Times New Roman"/>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0">
                        <a:lnSpc>
                          <a:spcPct val="115000"/>
                        </a:lnSpc>
                        <a:spcBef>
                          <a:spcPts val="0"/>
                        </a:spcBef>
                        <a:spcAft>
                          <a:spcPts val="0"/>
                        </a:spcAft>
                      </a:pPr>
                      <a:r>
                        <a:rPr lang="ar-SA" sz="1400">
                          <a:latin typeface="Calibri"/>
                          <a:ea typeface="Times New Roman"/>
                          <a:cs typeface="B Zar"/>
                        </a:rPr>
                        <a:t>حین بارداری</a:t>
                      </a:r>
                      <a:endParaRPr lang="en-US" sz="1400">
                        <a:latin typeface="Calibri"/>
                        <a:ea typeface="Times New Roman"/>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0">
                        <a:lnSpc>
                          <a:spcPct val="115000"/>
                        </a:lnSpc>
                        <a:spcBef>
                          <a:spcPts val="0"/>
                        </a:spcBef>
                        <a:spcAft>
                          <a:spcPts val="0"/>
                        </a:spcAft>
                      </a:pPr>
                      <a:r>
                        <a:rPr lang="ar-SA" sz="1400">
                          <a:latin typeface="Calibri"/>
                          <a:ea typeface="Times New Roman"/>
                          <a:cs typeface="B Zar"/>
                        </a:rPr>
                        <a:t>خود سوزی</a:t>
                      </a:r>
                      <a:endParaRPr lang="en-US" sz="1400">
                        <a:latin typeface="Calibri"/>
                        <a:ea typeface="Times New Roman"/>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0">
                        <a:lnSpc>
                          <a:spcPct val="115000"/>
                        </a:lnSpc>
                        <a:spcBef>
                          <a:spcPts val="0"/>
                        </a:spcBef>
                        <a:spcAft>
                          <a:spcPts val="0"/>
                        </a:spcAft>
                      </a:pPr>
                      <a:r>
                        <a:rPr lang="ar-SA" sz="1400">
                          <a:latin typeface="Calibri"/>
                          <a:ea typeface="Times New Roman"/>
                          <a:cs typeface="B Zar"/>
                        </a:rPr>
                        <a:t>1</a:t>
                      </a:r>
                      <a:endParaRPr lang="en-US" sz="1400">
                        <a:latin typeface="Calibri"/>
                        <a:ea typeface="Times New Roman"/>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05"/>
                  </a:ext>
                </a:extLst>
              </a:tr>
              <a:tr h="591857">
                <a:tc>
                  <a:txBody>
                    <a:bodyPr/>
                    <a:lstStyle/>
                    <a:p>
                      <a:pPr marL="0" marR="0" algn="ctr" rtl="0">
                        <a:lnSpc>
                          <a:spcPct val="115000"/>
                        </a:lnSpc>
                        <a:spcBef>
                          <a:spcPts val="0"/>
                        </a:spcBef>
                        <a:spcAft>
                          <a:spcPts val="0"/>
                        </a:spcAft>
                      </a:pPr>
                      <a:r>
                        <a:rPr lang="ar-SA" sz="1400">
                          <a:latin typeface="Calibri"/>
                          <a:ea typeface="Times New Roman"/>
                          <a:cs typeface="B Zar"/>
                        </a:rPr>
                        <a:t>مهسا رحیمی</a:t>
                      </a:r>
                      <a:endParaRPr lang="en-US" sz="1400">
                        <a:latin typeface="Calibri"/>
                        <a:ea typeface="Times New Roman"/>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marL="0" marR="0" algn="ctr" rtl="0">
                        <a:lnSpc>
                          <a:spcPct val="115000"/>
                        </a:lnSpc>
                        <a:spcBef>
                          <a:spcPts val="0"/>
                        </a:spcBef>
                        <a:spcAft>
                          <a:spcPts val="0"/>
                        </a:spcAft>
                      </a:pPr>
                      <a:r>
                        <a:rPr lang="ar-SA" sz="1400">
                          <a:latin typeface="Calibri"/>
                          <a:ea typeface="Times New Roman"/>
                          <a:cs typeface="B Zar"/>
                        </a:rPr>
                        <a:t>کوثر</a:t>
                      </a:r>
                      <a:endParaRPr lang="en-US" sz="1400">
                        <a:latin typeface="Calibri"/>
                        <a:ea typeface="Times New Roman"/>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marL="0" marR="0" algn="ctr" rtl="1">
                        <a:lnSpc>
                          <a:spcPct val="115000"/>
                        </a:lnSpc>
                        <a:spcBef>
                          <a:spcPts val="0"/>
                        </a:spcBef>
                        <a:spcAft>
                          <a:spcPts val="0"/>
                        </a:spcAft>
                      </a:pPr>
                      <a:endParaRPr lang="ar-SA" sz="1400">
                        <a:latin typeface="Calibri"/>
                        <a:ea typeface="Times New Roman"/>
                        <a:cs typeface="B Zar"/>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marL="0" marR="0" algn="ctr" rtl="0">
                        <a:lnSpc>
                          <a:spcPct val="115000"/>
                        </a:lnSpc>
                        <a:spcBef>
                          <a:spcPts val="0"/>
                        </a:spcBef>
                        <a:spcAft>
                          <a:spcPts val="0"/>
                        </a:spcAft>
                      </a:pPr>
                      <a:r>
                        <a:rPr lang="ar-SA" sz="1400">
                          <a:latin typeface="Calibri"/>
                          <a:ea typeface="Times New Roman"/>
                          <a:cs typeface="B Zar"/>
                        </a:rPr>
                        <a:t>*</a:t>
                      </a:r>
                      <a:endParaRPr lang="en-US" sz="1400">
                        <a:latin typeface="Calibri"/>
                        <a:ea typeface="Times New Roman"/>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marL="0" marR="0" algn="ctr" rtl="1">
                        <a:lnSpc>
                          <a:spcPct val="115000"/>
                        </a:lnSpc>
                        <a:spcBef>
                          <a:spcPts val="0"/>
                        </a:spcBef>
                        <a:spcAft>
                          <a:spcPts val="0"/>
                        </a:spcAft>
                      </a:pPr>
                      <a:r>
                        <a:rPr lang="ar-SA" sz="1400">
                          <a:latin typeface="Calibri"/>
                          <a:ea typeface="Times New Roman"/>
                          <a:cs typeface="B Zar"/>
                        </a:rPr>
                        <a:t>1398.4.12</a:t>
                      </a:r>
                      <a:endParaRPr lang="en-US" sz="1400">
                        <a:latin typeface="Calibri"/>
                        <a:ea typeface="Times New Roman"/>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marL="0" marR="0" algn="ctr" rtl="0">
                        <a:lnSpc>
                          <a:spcPct val="115000"/>
                        </a:lnSpc>
                        <a:spcBef>
                          <a:spcPts val="0"/>
                        </a:spcBef>
                        <a:spcAft>
                          <a:spcPts val="0"/>
                        </a:spcAft>
                      </a:pPr>
                      <a:r>
                        <a:rPr lang="ar-SA" sz="1400">
                          <a:latin typeface="Calibri"/>
                          <a:ea typeface="Times New Roman"/>
                          <a:cs typeface="B Zar"/>
                        </a:rPr>
                        <a:t>31</a:t>
                      </a:r>
                      <a:endParaRPr lang="en-US" sz="1400">
                        <a:latin typeface="Calibri"/>
                        <a:ea typeface="Times New Roman"/>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marL="0" marR="0" algn="ctr" rtl="0">
                        <a:lnSpc>
                          <a:spcPct val="115000"/>
                        </a:lnSpc>
                        <a:spcBef>
                          <a:spcPts val="0"/>
                        </a:spcBef>
                        <a:spcAft>
                          <a:spcPts val="0"/>
                        </a:spcAft>
                      </a:pPr>
                      <a:r>
                        <a:rPr lang="ar-SA" sz="1400">
                          <a:latin typeface="Calibri"/>
                          <a:ea typeface="Times New Roman"/>
                          <a:cs typeface="B Zar"/>
                        </a:rPr>
                        <a:t>17</a:t>
                      </a:r>
                      <a:endParaRPr lang="en-US" sz="1400">
                        <a:latin typeface="Calibri"/>
                        <a:ea typeface="Times New Roman"/>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marL="0" marR="0" algn="ctr" rtl="0">
                        <a:lnSpc>
                          <a:spcPct val="115000"/>
                        </a:lnSpc>
                        <a:spcBef>
                          <a:spcPts val="0"/>
                        </a:spcBef>
                        <a:spcAft>
                          <a:spcPts val="0"/>
                        </a:spcAft>
                      </a:pPr>
                      <a:r>
                        <a:rPr lang="ar-SA" sz="1400">
                          <a:latin typeface="Calibri"/>
                          <a:ea typeface="Times New Roman"/>
                          <a:cs typeface="B Zar"/>
                        </a:rPr>
                        <a:t>1</a:t>
                      </a:r>
                      <a:endParaRPr lang="en-US" sz="1400">
                        <a:latin typeface="Calibri"/>
                        <a:ea typeface="Times New Roman"/>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marL="0" marR="0" algn="ctr" rtl="0">
                        <a:lnSpc>
                          <a:spcPct val="115000"/>
                        </a:lnSpc>
                        <a:spcBef>
                          <a:spcPts val="0"/>
                        </a:spcBef>
                        <a:spcAft>
                          <a:spcPts val="0"/>
                        </a:spcAft>
                      </a:pPr>
                      <a:r>
                        <a:rPr lang="ar-SA" sz="1400" dirty="0">
                          <a:latin typeface="Calibri"/>
                          <a:ea typeface="Times New Roman"/>
                          <a:cs typeface="B Zar"/>
                        </a:rPr>
                        <a:t>بلی</a:t>
                      </a:r>
                      <a:endParaRPr lang="en-US" sz="1400" dirty="0">
                        <a:latin typeface="Calibri"/>
                        <a:ea typeface="Times New Roman"/>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marL="0" marR="0" algn="ctr" rtl="0">
                        <a:lnSpc>
                          <a:spcPct val="115000"/>
                        </a:lnSpc>
                        <a:spcBef>
                          <a:spcPts val="0"/>
                        </a:spcBef>
                        <a:spcAft>
                          <a:spcPts val="0"/>
                        </a:spcAft>
                      </a:pPr>
                      <a:r>
                        <a:rPr lang="ar-SA" sz="1400" dirty="0">
                          <a:latin typeface="Calibri"/>
                          <a:ea typeface="Times New Roman"/>
                          <a:cs typeface="B Zar"/>
                        </a:rPr>
                        <a:t>حین بارداری</a:t>
                      </a:r>
                      <a:endParaRPr lang="en-US" sz="1400" dirty="0">
                        <a:latin typeface="Calibri"/>
                        <a:ea typeface="Times New Roman"/>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marL="0" marR="0" algn="ctr" rtl="0">
                        <a:lnSpc>
                          <a:spcPct val="115000"/>
                        </a:lnSpc>
                        <a:spcBef>
                          <a:spcPts val="0"/>
                        </a:spcBef>
                        <a:spcAft>
                          <a:spcPts val="0"/>
                        </a:spcAft>
                      </a:pPr>
                      <a:r>
                        <a:rPr lang="ar-SA" sz="1400" dirty="0">
                          <a:latin typeface="Calibri"/>
                          <a:ea typeface="Times New Roman"/>
                          <a:cs typeface="B Zar"/>
                        </a:rPr>
                        <a:t>تصادف</a:t>
                      </a:r>
                      <a:endParaRPr lang="en-US" sz="1400" dirty="0">
                        <a:latin typeface="Calibri"/>
                        <a:ea typeface="Times New Roman"/>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marL="0" marR="0" algn="ctr" rtl="0">
                        <a:lnSpc>
                          <a:spcPct val="115000"/>
                        </a:lnSpc>
                        <a:spcBef>
                          <a:spcPts val="0"/>
                        </a:spcBef>
                        <a:spcAft>
                          <a:spcPts val="0"/>
                        </a:spcAft>
                      </a:pPr>
                      <a:r>
                        <a:rPr lang="ar-SA" sz="1400" dirty="0">
                          <a:latin typeface="Calibri"/>
                          <a:ea typeface="Times New Roman"/>
                          <a:cs typeface="B Zar"/>
                        </a:rPr>
                        <a:t>1</a:t>
                      </a:r>
                      <a:endParaRPr lang="en-US" sz="1400" dirty="0">
                        <a:latin typeface="Calibri"/>
                        <a:ea typeface="Times New Roman"/>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extLst>
                  <a:ext uri="{0D108BD9-81ED-4DB2-BD59-A6C34878D82A}">
                    <a16:rowId xmlns="" xmlns:a16="http://schemas.microsoft.com/office/drawing/2014/main" val="10006"/>
                  </a:ext>
                </a:extLst>
              </a:tr>
            </a:tbl>
          </a:graphicData>
        </a:graphic>
      </p:graphicFrame>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nvGraphicFramePr>
        <p:xfrm>
          <a:off x="196949" y="829998"/>
          <a:ext cx="9636368" cy="4670469"/>
        </p:xfrm>
        <a:graphic>
          <a:graphicData uri="http://schemas.openxmlformats.org/drawingml/2006/table">
            <a:tbl>
              <a:tblPr rtl="1"/>
              <a:tblGrid>
                <a:gridCol w="1272302">
                  <a:extLst>
                    <a:ext uri="{9D8B030D-6E8A-4147-A177-3AD203B41FA5}">
                      <a16:colId xmlns="" xmlns:a16="http://schemas.microsoft.com/office/drawing/2014/main" val="20000"/>
                    </a:ext>
                  </a:extLst>
                </a:gridCol>
                <a:gridCol w="801357">
                  <a:extLst>
                    <a:ext uri="{9D8B030D-6E8A-4147-A177-3AD203B41FA5}">
                      <a16:colId xmlns="" xmlns:a16="http://schemas.microsoft.com/office/drawing/2014/main" val="20001"/>
                    </a:ext>
                  </a:extLst>
                </a:gridCol>
                <a:gridCol w="388187">
                  <a:extLst>
                    <a:ext uri="{9D8B030D-6E8A-4147-A177-3AD203B41FA5}">
                      <a16:colId xmlns="" xmlns:a16="http://schemas.microsoft.com/office/drawing/2014/main" val="20002"/>
                    </a:ext>
                  </a:extLst>
                </a:gridCol>
                <a:gridCol w="470052">
                  <a:extLst>
                    <a:ext uri="{9D8B030D-6E8A-4147-A177-3AD203B41FA5}">
                      <a16:colId xmlns="" xmlns:a16="http://schemas.microsoft.com/office/drawing/2014/main" val="20003"/>
                    </a:ext>
                  </a:extLst>
                </a:gridCol>
                <a:gridCol w="782118">
                  <a:extLst>
                    <a:ext uri="{9D8B030D-6E8A-4147-A177-3AD203B41FA5}">
                      <a16:colId xmlns="" xmlns:a16="http://schemas.microsoft.com/office/drawing/2014/main" val="20004"/>
                    </a:ext>
                  </a:extLst>
                </a:gridCol>
                <a:gridCol w="577178">
                  <a:extLst>
                    <a:ext uri="{9D8B030D-6E8A-4147-A177-3AD203B41FA5}">
                      <a16:colId xmlns="" xmlns:a16="http://schemas.microsoft.com/office/drawing/2014/main" val="20005"/>
                    </a:ext>
                  </a:extLst>
                </a:gridCol>
                <a:gridCol w="602273">
                  <a:extLst>
                    <a:ext uri="{9D8B030D-6E8A-4147-A177-3AD203B41FA5}">
                      <a16:colId xmlns="" xmlns:a16="http://schemas.microsoft.com/office/drawing/2014/main" val="20006"/>
                    </a:ext>
                  </a:extLst>
                </a:gridCol>
                <a:gridCol w="727747">
                  <a:extLst>
                    <a:ext uri="{9D8B030D-6E8A-4147-A177-3AD203B41FA5}">
                      <a16:colId xmlns="" xmlns:a16="http://schemas.microsoft.com/office/drawing/2014/main" val="20007"/>
                    </a:ext>
                  </a:extLst>
                </a:gridCol>
                <a:gridCol w="803031">
                  <a:extLst>
                    <a:ext uri="{9D8B030D-6E8A-4147-A177-3AD203B41FA5}">
                      <a16:colId xmlns="" xmlns:a16="http://schemas.microsoft.com/office/drawing/2014/main" val="20008"/>
                    </a:ext>
                  </a:extLst>
                </a:gridCol>
                <a:gridCol w="1104167">
                  <a:extLst>
                    <a:ext uri="{9D8B030D-6E8A-4147-A177-3AD203B41FA5}">
                      <a16:colId xmlns="" xmlns:a16="http://schemas.microsoft.com/office/drawing/2014/main" val="20009"/>
                    </a:ext>
                  </a:extLst>
                </a:gridCol>
                <a:gridCol w="1263896">
                  <a:extLst>
                    <a:ext uri="{9D8B030D-6E8A-4147-A177-3AD203B41FA5}">
                      <a16:colId xmlns="" xmlns:a16="http://schemas.microsoft.com/office/drawing/2014/main" val="20010"/>
                    </a:ext>
                  </a:extLst>
                </a:gridCol>
                <a:gridCol w="844060">
                  <a:extLst>
                    <a:ext uri="{9D8B030D-6E8A-4147-A177-3AD203B41FA5}">
                      <a16:colId xmlns="" xmlns:a16="http://schemas.microsoft.com/office/drawing/2014/main" val="20011"/>
                    </a:ext>
                  </a:extLst>
                </a:gridCol>
              </a:tblGrid>
              <a:tr h="630649">
                <a:tc gridSpan="12">
                  <a:txBody>
                    <a:bodyPr/>
                    <a:lstStyle/>
                    <a:p>
                      <a:pPr marL="0" marR="0" algn="ctr" rtl="0">
                        <a:lnSpc>
                          <a:spcPct val="115000"/>
                        </a:lnSpc>
                        <a:spcBef>
                          <a:spcPts val="0"/>
                        </a:spcBef>
                        <a:spcAft>
                          <a:spcPts val="0"/>
                        </a:spcAft>
                      </a:pPr>
                      <a:r>
                        <a:rPr lang="ar-SA" sz="1400" b="1">
                          <a:latin typeface="Calibri"/>
                          <a:ea typeface="Times New Roman"/>
                          <a:cs typeface="Arial"/>
                        </a:rPr>
                        <a:t>سال 1399</a:t>
                      </a:r>
                      <a:endParaRPr lang="en-US" sz="1100">
                        <a:latin typeface="Calibri"/>
                        <a:ea typeface="Times New Roman"/>
                        <a:cs typeface="Arial"/>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 xmlns:a16="http://schemas.microsoft.com/office/drawing/2014/main" val="10000"/>
                  </a:ext>
                </a:extLst>
              </a:tr>
              <a:tr h="758612">
                <a:tc>
                  <a:txBody>
                    <a:bodyPr/>
                    <a:lstStyle/>
                    <a:p>
                      <a:pPr marL="0" marR="0" algn="r" rtl="0">
                        <a:lnSpc>
                          <a:spcPct val="115000"/>
                        </a:lnSpc>
                        <a:spcBef>
                          <a:spcPts val="0"/>
                        </a:spcBef>
                        <a:spcAft>
                          <a:spcPts val="0"/>
                        </a:spcAft>
                      </a:pPr>
                      <a:r>
                        <a:rPr lang="ar-SA" sz="1400" b="1" dirty="0">
                          <a:latin typeface="Calibri"/>
                          <a:ea typeface="Times New Roman"/>
                          <a:cs typeface="B Nazanin" pitchFamily="2" charset="-78"/>
                        </a:rPr>
                        <a:t>نام نام خانوادگی</a:t>
                      </a:r>
                      <a:endParaRPr lang="en-US" sz="1400" b="1" dirty="0">
                        <a:latin typeface="Calibri"/>
                        <a:ea typeface="Times New Roman"/>
                        <a:cs typeface="B Nazanin" pitchFamily="2" charset="-7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rtl="0">
                        <a:lnSpc>
                          <a:spcPct val="115000"/>
                        </a:lnSpc>
                        <a:spcBef>
                          <a:spcPts val="0"/>
                        </a:spcBef>
                        <a:spcAft>
                          <a:spcPts val="0"/>
                        </a:spcAft>
                      </a:pPr>
                      <a:r>
                        <a:rPr lang="ar-SA" sz="1400" b="1">
                          <a:latin typeface="Calibri"/>
                          <a:ea typeface="Times New Roman"/>
                          <a:cs typeface="B Nazanin" pitchFamily="2" charset="-78"/>
                        </a:rPr>
                        <a:t>محل سکونت</a:t>
                      </a:r>
                      <a:endParaRPr lang="en-US" sz="1400" b="1">
                        <a:latin typeface="Calibri"/>
                        <a:ea typeface="Times New Roman"/>
                        <a:cs typeface="B Nazanin" pitchFamily="2" charset="-7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rtl="0">
                        <a:lnSpc>
                          <a:spcPct val="115000"/>
                        </a:lnSpc>
                        <a:spcBef>
                          <a:spcPts val="0"/>
                        </a:spcBef>
                        <a:spcAft>
                          <a:spcPts val="0"/>
                        </a:spcAft>
                      </a:pPr>
                      <a:r>
                        <a:rPr lang="fa-IR" sz="1400" b="1">
                          <a:latin typeface="Calibri"/>
                          <a:ea typeface="Times New Roman"/>
                          <a:cs typeface="B Nazanin" pitchFamily="2" charset="-78"/>
                        </a:rPr>
                        <a:t>شهری </a:t>
                      </a:r>
                      <a:endParaRPr lang="en-US" sz="1400" b="1">
                        <a:latin typeface="Calibri"/>
                        <a:ea typeface="Times New Roman"/>
                        <a:cs typeface="B Nazanin"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rtl="0">
                        <a:lnSpc>
                          <a:spcPct val="115000"/>
                        </a:lnSpc>
                        <a:spcBef>
                          <a:spcPts val="0"/>
                        </a:spcBef>
                        <a:spcAft>
                          <a:spcPts val="0"/>
                        </a:spcAft>
                      </a:pPr>
                      <a:r>
                        <a:rPr lang="ar-SA" sz="1400" b="1">
                          <a:latin typeface="Calibri"/>
                          <a:ea typeface="Times New Roman"/>
                          <a:cs typeface="B Nazanin" pitchFamily="2" charset="-78"/>
                        </a:rPr>
                        <a:t>روستایی</a:t>
                      </a:r>
                      <a:endParaRPr lang="en-US" sz="1400" b="1">
                        <a:latin typeface="Calibri"/>
                        <a:ea typeface="Times New Roman"/>
                        <a:cs typeface="B Nazanin" pitchFamily="2" charset="-7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rtl="0">
                        <a:lnSpc>
                          <a:spcPct val="115000"/>
                        </a:lnSpc>
                        <a:spcBef>
                          <a:spcPts val="0"/>
                        </a:spcBef>
                        <a:spcAft>
                          <a:spcPts val="0"/>
                        </a:spcAft>
                      </a:pPr>
                      <a:r>
                        <a:rPr lang="ar-SA" sz="1400" b="1">
                          <a:latin typeface="Calibri"/>
                          <a:ea typeface="Times New Roman"/>
                          <a:cs typeface="B Nazanin" pitchFamily="2" charset="-78"/>
                        </a:rPr>
                        <a:t>تاریخ فوت</a:t>
                      </a:r>
                      <a:endParaRPr lang="en-US" sz="1400" b="1">
                        <a:latin typeface="Calibri"/>
                        <a:ea typeface="Times New Roman"/>
                        <a:cs typeface="B Nazanin" pitchFamily="2" charset="-7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rtl="0">
                        <a:lnSpc>
                          <a:spcPct val="115000"/>
                        </a:lnSpc>
                        <a:spcBef>
                          <a:spcPts val="0"/>
                        </a:spcBef>
                        <a:spcAft>
                          <a:spcPts val="0"/>
                        </a:spcAft>
                      </a:pPr>
                      <a:r>
                        <a:rPr lang="ar-SA" sz="1400" b="1">
                          <a:latin typeface="Calibri"/>
                          <a:ea typeface="Times New Roman"/>
                          <a:cs typeface="B Nazanin" pitchFamily="2" charset="-78"/>
                        </a:rPr>
                        <a:t>سن بارداری </a:t>
                      </a:r>
                      <a:endParaRPr lang="en-US" sz="1400" b="1">
                        <a:latin typeface="Calibri"/>
                        <a:ea typeface="Times New Roman"/>
                        <a:cs typeface="B Nazanin" pitchFamily="2" charset="-7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rtl="0">
                        <a:lnSpc>
                          <a:spcPct val="115000"/>
                        </a:lnSpc>
                        <a:spcBef>
                          <a:spcPts val="0"/>
                        </a:spcBef>
                        <a:spcAft>
                          <a:spcPts val="0"/>
                        </a:spcAft>
                      </a:pPr>
                      <a:r>
                        <a:rPr lang="ar-SA" sz="1400" b="1">
                          <a:latin typeface="Calibri"/>
                          <a:ea typeface="Times New Roman"/>
                          <a:cs typeface="B Nazanin" pitchFamily="2" charset="-78"/>
                        </a:rPr>
                        <a:t>سن مادر </a:t>
                      </a:r>
                      <a:endParaRPr lang="en-US" sz="1400" b="1">
                        <a:latin typeface="Calibri"/>
                        <a:ea typeface="Times New Roman"/>
                        <a:cs typeface="B Nazanin" pitchFamily="2" charset="-7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rtl="0">
                        <a:lnSpc>
                          <a:spcPct val="115000"/>
                        </a:lnSpc>
                        <a:spcBef>
                          <a:spcPts val="0"/>
                        </a:spcBef>
                        <a:spcAft>
                          <a:spcPts val="0"/>
                        </a:spcAft>
                      </a:pPr>
                      <a:r>
                        <a:rPr lang="ar-SA" sz="1400" b="1">
                          <a:latin typeface="Calibri"/>
                          <a:ea typeface="Times New Roman"/>
                          <a:cs typeface="B Nazanin" pitchFamily="2" charset="-78"/>
                        </a:rPr>
                        <a:t>تعداد بارداری </a:t>
                      </a:r>
                      <a:endParaRPr lang="en-US" sz="1400" b="1">
                        <a:latin typeface="Calibri"/>
                        <a:ea typeface="Times New Roman"/>
                        <a:cs typeface="B Nazanin" pitchFamily="2" charset="-7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rtl="0">
                        <a:lnSpc>
                          <a:spcPct val="115000"/>
                        </a:lnSpc>
                        <a:spcBef>
                          <a:spcPts val="0"/>
                        </a:spcBef>
                        <a:spcAft>
                          <a:spcPts val="0"/>
                        </a:spcAft>
                      </a:pPr>
                      <a:r>
                        <a:rPr lang="ar-SA" sz="1400" b="1">
                          <a:latin typeface="Calibri"/>
                          <a:ea typeface="Times New Roman"/>
                          <a:cs typeface="B Nazanin" pitchFamily="2" charset="-78"/>
                        </a:rPr>
                        <a:t>بارداری ناخواسته </a:t>
                      </a:r>
                      <a:endParaRPr lang="en-US" sz="1400" b="1">
                        <a:latin typeface="Calibri"/>
                        <a:ea typeface="Times New Roman"/>
                        <a:cs typeface="B Nazanin" pitchFamily="2" charset="-7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rtl="0">
                        <a:lnSpc>
                          <a:spcPct val="115000"/>
                        </a:lnSpc>
                        <a:spcBef>
                          <a:spcPts val="0"/>
                        </a:spcBef>
                        <a:spcAft>
                          <a:spcPts val="0"/>
                        </a:spcAft>
                      </a:pPr>
                      <a:r>
                        <a:rPr lang="ar-SA" sz="1400" b="1">
                          <a:latin typeface="Calibri"/>
                          <a:ea typeface="Times New Roman"/>
                          <a:cs typeface="B Nazanin" pitchFamily="2" charset="-78"/>
                        </a:rPr>
                        <a:t>مقطع فوت</a:t>
                      </a:r>
                      <a:endParaRPr lang="en-US" sz="1400" b="1">
                        <a:latin typeface="Calibri"/>
                        <a:ea typeface="Times New Roman"/>
                        <a:cs typeface="B Nazanin" pitchFamily="2" charset="-7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0">
                        <a:lnSpc>
                          <a:spcPct val="115000"/>
                        </a:lnSpc>
                        <a:spcBef>
                          <a:spcPts val="0"/>
                        </a:spcBef>
                        <a:spcAft>
                          <a:spcPts val="0"/>
                        </a:spcAft>
                      </a:pPr>
                      <a:r>
                        <a:rPr lang="ar-SA" sz="1400" b="1">
                          <a:latin typeface="Calibri"/>
                          <a:ea typeface="Times New Roman"/>
                          <a:cs typeface="B Nazanin" pitchFamily="2" charset="-78"/>
                        </a:rPr>
                        <a:t>علت فوت </a:t>
                      </a:r>
                      <a:endParaRPr lang="en-US" sz="1400" b="1">
                        <a:latin typeface="Calibri"/>
                        <a:ea typeface="Times New Roman"/>
                        <a:cs typeface="B Nazanin" pitchFamily="2" charset="-7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rtl="0">
                        <a:lnSpc>
                          <a:spcPct val="115000"/>
                        </a:lnSpc>
                        <a:spcBef>
                          <a:spcPts val="0"/>
                        </a:spcBef>
                        <a:spcAft>
                          <a:spcPts val="0"/>
                        </a:spcAft>
                      </a:pPr>
                      <a:r>
                        <a:rPr lang="ar-SA" sz="1400" b="1">
                          <a:latin typeface="Calibri"/>
                          <a:ea typeface="Times New Roman"/>
                          <a:cs typeface="B Nazanin" pitchFamily="2" charset="-78"/>
                        </a:rPr>
                        <a:t>تعداد فوت</a:t>
                      </a:r>
                      <a:endParaRPr lang="en-US" sz="1400" b="1">
                        <a:latin typeface="Calibri"/>
                        <a:ea typeface="Times New Roman"/>
                        <a:cs typeface="B Nazanin" pitchFamily="2" charset="-7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01"/>
                  </a:ext>
                </a:extLst>
              </a:tr>
              <a:tr h="630649">
                <a:tc>
                  <a:txBody>
                    <a:bodyPr/>
                    <a:lstStyle/>
                    <a:p>
                      <a:pPr marL="0" marR="0" algn="r" rtl="0">
                        <a:lnSpc>
                          <a:spcPct val="115000"/>
                        </a:lnSpc>
                        <a:spcBef>
                          <a:spcPts val="0"/>
                        </a:spcBef>
                        <a:spcAft>
                          <a:spcPts val="0"/>
                        </a:spcAft>
                      </a:pPr>
                      <a:r>
                        <a:rPr lang="ar-SA" sz="1400" b="1" dirty="0">
                          <a:latin typeface="Calibri"/>
                          <a:ea typeface="Times New Roman"/>
                          <a:cs typeface="B Nazanin" pitchFamily="2" charset="-78"/>
                        </a:rPr>
                        <a:t>مباح پاشاپور</a:t>
                      </a:r>
                      <a:endParaRPr lang="en-US" sz="1400" b="1" dirty="0">
                        <a:latin typeface="Calibri"/>
                        <a:ea typeface="Times New Roman"/>
                        <a:cs typeface="B Nazanin" pitchFamily="2" charset="-7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rtl="0">
                        <a:lnSpc>
                          <a:spcPct val="115000"/>
                        </a:lnSpc>
                        <a:spcBef>
                          <a:spcPts val="0"/>
                        </a:spcBef>
                        <a:spcAft>
                          <a:spcPts val="0"/>
                        </a:spcAft>
                      </a:pPr>
                      <a:r>
                        <a:rPr lang="ar-SA" sz="1400" b="1">
                          <a:latin typeface="Calibri"/>
                          <a:ea typeface="Times New Roman"/>
                          <a:cs typeface="B Nazanin" pitchFamily="2" charset="-78"/>
                        </a:rPr>
                        <a:t>اردبیل</a:t>
                      </a:r>
                      <a:endParaRPr lang="en-US" sz="1400" b="1">
                        <a:latin typeface="Calibri"/>
                        <a:ea typeface="Times New Roman"/>
                        <a:cs typeface="B Nazanin" pitchFamily="2" charset="-7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rtl="0">
                        <a:lnSpc>
                          <a:spcPct val="115000"/>
                        </a:lnSpc>
                        <a:spcBef>
                          <a:spcPts val="0"/>
                        </a:spcBef>
                        <a:spcAft>
                          <a:spcPts val="0"/>
                        </a:spcAft>
                      </a:pPr>
                      <a:r>
                        <a:rPr lang="ar-SA" sz="1400" b="1">
                          <a:latin typeface="Calibri"/>
                          <a:ea typeface="Times New Roman"/>
                          <a:cs typeface="B Nazanin" pitchFamily="2" charset="-78"/>
                        </a:rPr>
                        <a:t>*</a:t>
                      </a:r>
                      <a:endParaRPr lang="en-US" sz="1400" b="1">
                        <a:latin typeface="Calibri"/>
                        <a:ea typeface="Times New Roman"/>
                        <a:cs typeface="B Nazanin"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rtl="1">
                        <a:lnSpc>
                          <a:spcPct val="115000"/>
                        </a:lnSpc>
                        <a:spcBef>
                          <a:spcPts val="0"/>
                        </a:spcBef>
                        <a:spcAft>
                          <a:spcPts val="0"/>
                        </a:spcAft>
                      </a:pPr>
                      <a:endParaRPr lang="ar-SA" sz="1400" b="1">
                        <a:latin typeface="Calibri"/>
                        <a:ea typeface="Times New Roman"/>
                        <a:cs typeface="B Nazanin" pitchFamily="2" charset="-7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rtl="0">
                        <a:lnSpc>
                          <a:spcPct val="115000"/>
                        </a:lnSpc>
                        <a:spcBef>
                          <a:spcPts val="0"/>
                        </a:spcBef>
                        <a:spcAft>
                          <a:spcPts val="0"/>
                        </a:spcAft>
                      </a:pPr>
                      <a:r>
                        <a:rPr lang="ar-SA" sz="1400" b="1">
                          <a:latin typeface="Calibri"/>
                          <a:ea typeface="Times New Roman"/>
                          <a:cs typeface="B Nazanin" pitchFamily="2" charset="-78"/>
                        </a:rPr>
                        <a:t>2/8/99</a:t>
                      </a:r>
                      <a:endParaRPr lang="en-US" sz="1400" b="1">
                        <a:latin typeface="Calibri"/>
                        <a:ea typeface="Times New Roman"/>
                        <a:cs typeface="B Nazanin" pitchFamily="2" charset="-7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rtl="0">
                        <a:lnSpc>
                          <a:spcPct val="115000"/>
                        </a:lnSpc>
                        <a:spcBef>
                          <a:spcPts val="0"/>
                        </a:spcBef>
                        <a:spcAft>
                          <a:spcPts val="0"/>
                        </a:spcAft>
                      </a:pPr>
                      <a:r>
                        <a:rPr lang="ar-SA" sz="1400" b="1">
                          <a:latin typeface="Calibri"/>
                          <a:ea typeface="Times New Roman"/>
                          <a:cs typeface="B Nazanin" pitchFamily="2" charset="-78"/>
                        </a:rPr>
                        <a:t>20</a:t>
                      </a:r>
                      <a:endParaRPr lang="en-US" sz="1400" b="1">
                        <a:latin typeface="Calibri"/>
                        <a:ea typeface="Times New Roman"/>
                        <a:cs typeface="B Nazanin" pitchFamily="2" charset="-7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rtl="0">
                        <a:lnSpc>
                          <a:spcPct val="115000"/>
                        </a:lnSpc>
                        <a:spcBef>
                          <a:spcPts val="0"/>
                        </a:spcBef>
                        <a:spcAft>
                          <a:spcPts val="0"/>
                        </a:spcAft>
                      </a:pPr>
                      <a:r>
                        <a:rPr lang="ar-SA" sz="1400" b="1">
                          <a:latin typeface="Calibri"/>
                          <a:ea typeface="Times New Roman"/>
                          <a:cs typeface="B Nazanin" pitchFamily="2" charset="-78"/>
                        </a:rPr>
                        <a:t>45</a:t>
                      </a:r>
                      <a:endParaRPr lang="en-US" sz="1400" b="1">
                        <a:latin typeface="Calibri"/>
                        <a:ea typeface="Times New Roman"/>
                        <a:cs typeface="B Nazanin" pitchFamily="2" charset="-7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rtl="0">
                        <a:lnSpc>
                          <a:spcPct val="115000"/>
                        </a:lnSpc>
                        <a:spcBef>
                          <a:spcPts val="0"/>
                        </a:spcBef>
                        <a:spcAft>
                          <a:spcPts val="0"/>
                        </a:spcAft>
                      </a:pPr>
                      <a:r>
                        <a:rPr lang="ar-SA" sz="1400" b="1">
                          <a:latin typeface="Calibri"/>
                          <a:ea typeface="Times New Roman"/>
                          <a:cs typeface="B Nazanin" pitchFamily="2" charset="-78"/>
                        </a:rPr>
                        <a:t>5</a:t>
                      </a:r>
                      <a:endParaRPr lang="en-US" sz="1400" b="1">
                        <a:latin typeface="Calibri"/>
                        <a:ea typeface="Times New Roman"/>
                        <a:cs typeface="B Nazanin" pitchFamily="2" charset="-7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rtl="0">
                        <a:lnSpc>
                          <a:spcPct val="115000"/>
                        </a:lnSpc>
                        <a:spcBef>
                          <a:spcPts val="0"/>
                        </a:spcBef>
                        <a:spcAft>
                          <a:spcPts val="0"/>
                        </a:spcAft>
                      </a:pPr>
                      <a:r>
                        <a:rPr lang="ar-SA" sz="1400" b="1">
                          <a:latin typeface="Calibri"/>
                          <a:ea typeface="Times New Roman"/>
                          <a:cs typeface="B Nazanin" pitchFamily="2" charset="-78"/>
                        </a:rPr>
                        <a:t>ناخواسته</a:t>
                      </a:r>
                      <a:endParaRPr lang="en-US" sz="1400" b="1">
                        <a:latin typeface="Calibri"/>
                        <a:ea typeface="Times New Roman"/>
                        <a:cs typeface="B Nazanin" pitchFamily="2" charset="-7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rtl="0">
                        <a:lnSpc>
                          <a:spcPct val="115000"/>
                        </a:lnSpc>
                        <a:spcBef>
                          <a:spcPts val="0"/>
                        </a:spcBef>
                        <a:spcAft>
                          <a:spcPts val="0"/>
                        </a:spcAft>
                      </a:pPr>
                      <a:r>
                        <a:rPr lang="ar-SA" sz="1400" b="1">
                          <a:latin typeface="Calibri"/>
                          <a:ea typeface="Times New Roman"/>
                          <a:cs typeface="B Nazanin" pitchFamily="2" charset="-78"/>
                        </a:rPr>
                        <a:t>پس از سقط</a:t>
                      </a:r>
                      <a:endParaRPr lang="en-US" sz="1400" b="1">
                        <a:latin typeface="Calibri"/>
                        <a:ea typeface="Times New Roman"/>
                        <a:cs typeface="B Nazanin" pitchFamily="2" charset="-7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0">
                        <a:lnSpc>
                          <a:spcPct val="115000"/>
                        </a:lnSpc>
                        <a:spcBef>
                          <a:spcPts val="0"/>
                        </a:spcBef>
                        <a:spcAft>
                          <a:spcPts val="0"/>
                        </a:spcAft>
                      </a:pPr>
                      <a:r>
                        <a:rPr lang="ar-SA" sz="1400" b="1">
                          <a:latin typeface="Calibri"/>
                          <a:ea typeface="Times New Roman"/>
                          <a:cs typeface="B Nazanin" pitchFamily="2" charset="-78"/>
                        </a:rPr>
                        <a:t>سقط- خونریزی - سپسیس</a:t>
                      </a:r>
                      <a:endParaRPr lang="en-US" sz="1400" b="1">
                        <a:latin typeface="Calibri"/>
                        <a:ea typeface="Times New Roman"/>
                        <a:cs typeface="B Nazanin" pitchFamily="2" charset="-7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rtl="0">
                        <a:lnSpc>
                          <a:spcPct val="115000"/>
                        </a:lnSpc>
                        <a:spcBef>
                          <a:spcPts val="0"/>
                        </a:spcBef>
                        <a:spcAft>
                          <a:spcPts val="0"/>
                        </a:spcAft>
                      </a:pPr>
                      <a:r>
                        <a:rPr lang="ar-SA" sz="1400" b="1">
                          <a:latin typeface="Calibri"/>
                          <a:ea typeface="Times New Roman"/>
                          <a:cs typeface="B Nazanin" pitchFamily="2" charset="-78"/>
                        </a:rPr>
                        <a:t>3</a:t>
                      </a:r>
                      <a:endParaRPr lang="en-US" sz="1400" b="1">
                        <a:latin typeface="Calibri"/>
                        <a:ea typeface="Times New Roman"/>
                        <a:cs typeface="B Nazanin" pitchFamily="2" charset="-7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02"/>
                  </a:ext>
                </a:extLst>
              </a:tr>
              <a:tr h="630649">
                <a:tc>
                  <a:txBody>
                    <a:bodyPr/>
                    <a:lstStyle/>
                    <a:p>
                      <a:pPr marL="0" marR="0" algn="r" rtl="0">
                        <a:lnSpc>
                          <a:spcPct val="115000"/>
                        </a:lnSpc>
                        <a:spcBef>
                          <a:spcPts val="0"/>
                        </a:spcBef>
                        <a:spcAft>
                          <a:spcPts val="0"/>
                        </a:spcAft>
                      </a:pPr>
                      <a:r>
                        <a:rPr lang="ar-SA" sz="1400" b="1" dirty="0">
                          <a:latin typeface="Calibri"/>
                          <a:ea typeface="Times New Roman"/>
                          <a:cs typeface="B Nazanin" pitchFamily="2" charset="-78"/>
                        </a:rPr>
                        <a:t>فرحناز بالایی</a:t>
                      </a:r>
                      <a:endParaRPr lang="en-US" sz="1400" b="1" dirty="0">
                        <a:latin typeface="Calibri"/>
                        <a:ea typeface="Times New Roman"/>
                        <a:cs typeface="B Nazanin" pitchFamily="2" charset="-7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rtl="0">
                        <a:lnSpc>
                          <a:spcPct val="115000"/>
                        </a:lnSpc>
                        <a:spcBef>
                          <a:spcPts val="0"/>
                        </a:spcBef>
                        <a:spcAft>
                          <a:spcPts val="0"/>
                        </a:spcAft>
                      </a:pPr>
                      <a:r>
                        <a:rPr lang="ar-SA" sz="1400" b="1">
                          <a:latin typeface="Calibri"/>
                          <a:ea typeface="Times New Roman"/>
                          <a:cs typeface="B Nazanin" pitchFamily="2" charset="-78"/>
                        </a:rPr>
                        <a:t>اردبیل</a:t>
                      </a:r>
                      <a:endParaRPr lang="en-US" sz="1400" b="1">
                        <a:latin typeface="Calibri"/>
                        <a:ea typeface="Times New Roman"/>
                        <a:cs typeface="B Nazanin" pitchFamily="2" charset="-7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rtl="0">
                        <a:lnSpc>
                          <a:spcPct val="115000"/>
                        </a:lnSpc>
                        <a:spcBef>
                          <a:spcPts val="0"/>
                        </a:spcBef>
                        <a:spcAft>
                          <a:spcPts val="0"/>
                        </a:spcAft>
                      </a:pPr>
                      <a:r>
                        <a:rPr lang="ar-SA" sz="1400" b="1">
                          <a:latin typeface="Calibri"/>
                          <a:ea typeface="Times New Roman"/>
                          <a:cs typeface="B Nazanin" pitchFamily="2" charset="-78"/>
                        </a:rPr>
                        <a:t>*</a:t>
                      </a:r>
                      <a:endParaRPr lang="en-US" sz="1400" b="1">
                        <a:latin typeface="Calibri"/>
                        <a:ea typeface="Times New Roman"/>
                        <a:cs typeface="B Nazanin"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rtl="1">
                        <a:lnSpc>
                          <a:spcPct val="115000"/>
                        </a:lnSpc>
                        <a:spcBef>
                          <a:spcPts val="0"/>
                        </a:spcBef>
                        <a:spcAft>
                          <a:spcPts val="0"/>
                        </a:spcAft>
                      </a:pPr>
                      <a:endParaRPr lang="ar-SA" sz="1400" b="1">
                        <a:latin typeface="Calibri"/>
                        <a:ea typeface="Times New Roman"/>
                        <a:cs typeface="B Nazanin" pitchFamily="2" charset="-7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rtl="0">
                        <a:lnSpc>
                          <a:spcPct val="115000"/>
                        </a:lnSpc>
                        <a:spcBef>
                          <a:spcPts val="0"/>
                        </a:spcBef>
                        <a:spcAft>
                          <a:spcPts val="0"/>
                        </a:spcAft>
                      </a:pPr>
                      <a:r>
                        <a:rPr lang="ar-SA" sz="1400" b="1">
                          <a:latin typeface="Calibri"/>
                          <a:ea typeface="Times New Roman"/>
                          <a:cs typeface="B Nazanin" pitchFamily="2" charset="-78"/>
                        </a:rPr>
                        <a:t>25/3/99</a:t>
                      </a:r>
                      <a:endParaRPr lang="en-US" sz="1400" b="1">
                        <a:latin typeface="Calibri"/>
                        <a:ea typeface="Times New Roman"/>
                        <a:cs typeface="B Nazanin" pitchFamily="2" charset="-7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rtl="0">
                        <a:lnSpc>
                          <a:spcPct val="115000"/>
                        </a:lnSpc>
                        <a:spcBef>
                          <a:spcPts val="0"/>
                        </a:spcBef>
                        <a:spcAft>
                          <a:spcPts val="0"/>
                        </a:spcAft>
                      </a:pPr>
                      <a:r>
                        <a:rPr lang="ar-SA" sz="1400" b="1">
                          <a:latin typeface="Calibri"/>
                          <a:ea typeface="Times New Roman"/>
                          <a:cs typeface="B Nazanin" pitchFamily="2" charset="-78"/>
                        </a:rPr>
                        <a:t>20</a:t>
                      </a:r>
                      <a:endParaRPr lang="en-US" sz="1400" b="1">
                        <a:latin typeface="Calibri"/>
                        <a:ea typeface="Times New Roman"/>
                        <a:cs typeface="B Nazanin" pitchFamily="2" charset="-7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rtl="0">
                        <a:lnSpc>
                          <a:spcPct val="115000"/>
                        </a:lnSpc>
                        <a:spcBef>
                          <a:spcPts val="0"/>
                        </a:spcBef>
                        <a:spcAft>
                          <a:spcPts val="0"/>
                        </a:spcAft>
                      </a:pPr>
                      <a:r>
                        <a:rPr lang="ar-SA" sz="1400" b="1">
                          <a:latin typeface="Calibri"/>
                          <a:ea typeface="Times New Roman"/>
                          <a:cs typeface="B Nazanin" pitchFamily="2" charset="-78"/>
                        </a:rPr>
                        <a:t>42</a:t>
                      </a:r>
                      <a:endParaRPr lang="en-US" sz="1400" b="1">
                        <a:latin typeface="Calibri"/>
                        <a:ea typeface="Times New Roman"/>
                        <a:cs typeface="B Nazanin" pitchFamily="2" charset="-7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rtl="0">
                        <a:lnSpc>
                          <a:spcPct val="115000"/>
                        </a:lnSpc>
                        <a:spcBef>
                          <a:spcPts val="0"/>
                        </a:spcBef>
                        <a:spcAft>
                          <a:spcPts val="0"/>
                        </a:spcAft>
                      </a:pPr>
                      <a:r>
                        <a:rPr lang="ar-SA" sz="1400" b="1">
                          <a:latin typeface="Calibri"/>
                          <a:ea typeface="Times New Roman"/>
                          <a:cs typeface="B Nazanin" pitchFamily="2" charset="-78"/>
                        </a:rPr>
                        <a:t>3</a:t>
                      </a:r>
                      <a:endParaRPr lang="en-US" sz="1400" b="1">
                        <a:latin typeface="Calibri"/>
                        <a:ea typeface="Times New Roman"/>
                        <a:cs typeface="B Nazanin" pitchFamily="2" charset="-7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rtl="0">
                        <a:lnSpc>
                          <a:spcPct val="115000"/>
                        </a:lnSpc>
                        <a:spcBef>
                          <a:spcPts val="0"/>
                        </a:spcBef>
                        <a:spcAft>
                          <a:spcPts val="0"/>
                        </a:spcAft>
                      </a:pPr>
                      <a:r>
                        <a:rPr lang="ar-SA" sz="1400" b="1">
                          <a:latin typeface="Calibri"/>
                          <a:ea typeface="Times New Roman"/>
                          <a:cs typeface="B Nazanin" pitchFamily="2" charset="-78"/>
                        </a:rPr>
                        <a:t>ناخواسته</a:t>
                      </a:r>
                      <a:endParaRPr lang="en-US" sz="1400" b="1">
                        <a:latin typeface="Calibri"/>
                        <a:ea typeface="Times New Roman"/>
                        <a:cs typeface="B Nazanin" pitchFamily="2" charset="-7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rtl="0">
                        <a:lnSpc>
                          <a:spcPct val="115000"/>
                        </a:lnSpc>
                        <a:spcBef>
                          <a:spcPts val="0"/>
                        </a:spcBef>
                        <a:spcAft>
                          <a:spcPts val="0"/>
                        </a:spcAft>
                      </a:pPr>
                      <a:r>
                        <a:rPr lang="ar-SA" sz="1400" b="1">
                          <a:latin typeface="Calibri"/>
                          <a:ea typeface="Times New Roman"/>
                          <a:cs typeface="B Nazanin" pitchFamily="2" charset="-78"/>
                        </a:rPr>
                        <a:t>پس از زایمان</a:t>
                      </a:r>
                      <a:endParaRPr lang="en-US" sz="1400" b="1">
                        <a:latin typeface="Calibri"/>
                        <a:ea typeface="Times New Roman"/>
                        <a:cs typeface="B Nazanin" pitchFamily="2" charset="-7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0">
                        <a:lnSpc>
                          <a:spcPct val="115000"/>
                        </a:lnSpc>
                        <a:spcBef>
                          <a:spcPts val="0"/>
                        </a:spcBef>
                        <a:spcAft>
                          <a:spcPts val="0"/>
                        </a:spcAft>
                      </a:pPr>
                      <a:r>
                        <a:rPr lang="ar-SA" sz="1400" b="1" dirty="0">
                          <a:latin typeface="Calibri"/>
                          <a:ea typeface="Times New Roman"/>
                          <a:cs typeface="B Nazanin" pitchFamily="2" charset="-78"/>
                        </a:rPr>
                        <a:t>لوسمی</a:t>
                      </a:r>
                      <a:endParaRPr lang="en-US" sz="1400" b="1" dirty="0">
                        <a:latin typeface="Calibri"/>
                        <a:ea typeface="Times New Roman"/>
                        <a:cs typeface="B Nazanin" pitchFamily="2" charset="-7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rtl="0">
                        <a:lnSpc>
                          <a:spcPct val="115000"/>
                        </a:lnSpc>
                        <a:spcBef>
                          <a:spcPts val="0"/>
                        </a:spcBef>
                        <a:spcAft>
                          <a:spcPts val="0"/>
                        </a:spcAft>
                      </a:pPr>
                      <a:r>
                        <a:rPr lang="ar-SA" sz="1400" b="1">
                          <a:latin typeface="Calibri"/>
                          <a:ea typeface="Times New Roman"/>
                          <a:cs typeface="B Nazanin" pitchFamily="2" charset="-78"/>
                        </a:rPr>
                        <a:t>-</a:t>
                      </a:r>
                      <a:endParaRPr lang="en-US" sz="1400" b="1">
                        <a:latin typeface="Calibri"/>
                        <a:ea typeface="Times New Roman"/>
                        <a:cs typeface="B Nazanin" pitchFamily="2" charset="-7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03"/>
                  </a:ext>
                </a:extLst>
              </a:tr>
              <a:tr h="630649">
                <a:tc>
                  <a:txBody>
                    <a:bodyPr/>
                    <a:lstStyle/>
                    <a:p>
                      <a:pPr marL="0" marR="0" algn="r" rtl="0">
                        <a:lnSpc>
                          <a:spcPct val="115000"/>
                        </a:lnSpc>
                        <a:spcBef>
                          <a:spcPts val="0"/>
                        </a:spcBef>
                        <a:spcAft>
                          <a:spcPts val="0"/>
                        </a:spcAft>
                      </a:pPr>
                      <a:r>
                        <a:rPr lang="ar-SA" sz="1400" b="1" dirty="0">
                          <a:latin typeface="Calibri"/>
                          <a:ea typeface="Times New Roman"/>
                          <a:cs typeface="B Nazanin" pitchFamily="2" charset="-78"/>
                        </a:rPr>
                        <a:t>سودابه مردانه</a:t>
                      </a:r>
                      <a:endParaRPr lang="en-US" sz="1400" b="1" dirty="0">
                        <a:latin typeface="Calibri"/>
                        <a:ea typeface="Times New Roman"/>
                        <a:cs typeface="B Nazanin" pitchFamily="2" charset="-7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rtl="0">
                        <a:lnSpc>
                          <a:spcPct val="115000"/>
                        </a:lnSpc>
                        <a:spcBef>
                          <a:spcPts val="0"/>
                        </a:spcBef>
                        <a:spcAft>
                          <a:spcPts val="0"/>
                        </a:spcAft>
                      </a:pPr>
                      <a:r>
                        <a:rPr lang="ar-SA" sz="1400" b="1" dirty="0">
                          <a:latin typeface="Calibri"/>
                          <a:ea typeface="Times New Roman"/>
                          <a:cs typeface="B Nazanin" pitchFamily="2" charset="-78"/>
                        </a:rPr>
                        <a:t>سرعین</a:t>
                      </a:r>
                      <a:endParaRPr lang="en-US" sz="1400" b="1" dirty="0">
                        <a:latin typeface="Calibri"/>
                        <a:ea typeface="Times New Roman"/>
                        <a:cs typeface="B Nazanin" pitchFamily="2" charset="-7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rtl="1">
                        <a:lnSpc>
                          <a:spcPct val="115000"/>
                        </a:lnSpc>
                        <a:spcBef>
                          <a:spcPts val="0"/>
                        </a:spcBef>
                        <a:spcAft>
                          <a:spcPts val="0"/>
                        </a:spcAft>
                      </a:pPr>
                      <a:endParaRPr lang="ar-SA" sz="1400" b="1">
                        <a:latin typeface="Calibri"/>
                        <a:ea typeface="Times New Roman"/>
                        <a:cs typeface="B Nazanin"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rtl="0">
                        <a:lnSpc>
                          <a:spcPct val="115000"/>
                        </a:lnSpc>
                        <a:spcBef>
                          <a:spcPts val="0"/>
                        </a:spcBef>
                        <a:spcAft>
                          <a:spcPts val="0"/>
                        </a:spcAft>
                      </a:pPr>
                      <a:r>
                        <a:rPr lang="ar-SA" sz="1400" b="1">
                          <a:latin typeface="Calibri"/>
                          <a:ea typeface="Times New Roman"/>
                          <a:cs typeface="B Nazanin" pitchFamily="2" charset="-78"/>
                        </a:rPr>
                        <a:t>*</a:t>
                      </a:r>
                      <a:endParaRPr lang="en-US" sz="1400" b="1">
                        <a:latin typeface="Calibri"/>
                        <a:ea typeface="Times New Roman"/>
                        <a:cs typeface="B Nazanin" pitchFamily="2" charset="-7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rtl="0">
                        <a:lnSpc>
                          <a:spcPct val="115000"/>
                        </a:lnSpc>
                        <a:spcBef>
                          <a:spcPts val="0"/>
                        </a:spcBef>
                        <a:spcAft>
                          <a:spcPts val="0"/>
                        </a:spcAft>
                      </a:pPr>
                      <a:r>
                        <a:rPr lang="ar-SA" sz="1400" b="1">
                          <a:latin typeface="Calibri"/>
                          <a:ea typeface="Times New Roman"/>
                          <a:cs typeface="B Nazanin" pitchFamily="2" charset="-78"/>
                        </a:rPr>
                        <a:t>23/10/99</a:t>
                      </a:r>
                      <a:endParaRPr lang="en-US" sz="1400" b="1">
                        <a:latin typeface="Calibri"/>
                        <a:ea typeface="Times New Roman"/>
                        <a:cs typeface="B Nazanin" pitchFamily="2" charset="-7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rtl="0">
                        <a:lnSpc>
                          <a:spcPct val="115000"/>
                        </a:lnSpc>
                        <a:spcBef>
                          <a:spcPts val="0"/>
                        </a:spcBef>
                        <a:spcAft>
                          <a:spcPts val="0"/>
                        </a:spcAft>
                      </a:pPr>
                      <a:r>
                        <a:rPr lang="ar-SA" sz="1400" b="1">
                          <a:latin typeface="Calibri"/>
                          <a:ea typeface="Times New Roman"/>
                          <a:cs typeface="B Nazanin" pitchFamily="2" charset="-78"/>
                        </a:rPr>
                        <a:t>32</a:t>
                      </a:r>
                      <a:endParaRPr lang="en-US" sz="1400" b="1">
                        <a:latin typeface="Calibri"/>
                        <a:ea typeface="Times New Roman"/>
                        <a:cs typeface="B Nazanin" pitchFamily="2" charset="-7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rtl="0">
                        <a:lnSpc>
                          <a:spcPct val="115000"/>
                        </a:lnSpc>
                        <a:spcBef>
                          <a:spcPts val="0"/>
                        </a:spcBef>
                        <a:spcAft>
                          <a:spcPts val="0"/>
                        </a:spcAft>
                      </a:pPr>
                      <a:r>
                        <a:rPr lang="ar-SA" sz="1400" b="1">
                          <a:latin typeface="Calibri"/>
                          <a:ea typeface="Times New Roman"/>
                          <a:cs typeface="B Nazanin" pitchFamily="2" charset="-78"/>
                        </a:rPr>
                        <a:t>23</a:t>
                      </a:r>
                      <a:endParaRPr lang="en-US" sz="1400" b="1">
                        <a:latin typeface="Calibri"/>
                        <a:ea typeface="Times New Roman"/>
                        <a:cs typeface="B Nazanin" pitchFamily="2" charset="-7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rtl="0">
                        <a:lnSpc>
                          <a:spcPct val="115000"/>
                        </a:lnSpc>
                        <a:spcBef>
                          <a:spcPts val="0"/>
                        </a:spcBef>
                        <a:spcAft>
                          <a:spcPts val="0"/>
                        </a:spcAft>
                      </a:pPr>
                      <a:r>
                        <a:rPr lang="ar-SA" sz="1400" b="1">
                          <a:latin typeface="Calibri"/>
                          <a:ea typeface="Times New Roman"/>
                          <a:cs typeface="B Nazanin" pitchFamily="2" charset="-78"/>
                        </a:rPr>
                        <a:t>3</a:t>
                      </a:r>
                      <a:endParaRPr lang="en-US" sz="1400" b="1">
                        <a:latin typeface="Calibri"/>
                        <a:ea typeface="Times New Roman"/>
                        <a:cs typeface="B Nazanin" pitchFamily="2" charset="-7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rtl="0">
                        <a:lnSpc>
                          <a:spcPct val="115000"/>
                        </a:lnSpc>
                        <a:spcBef>
                          <a:spcPts val="0"/>
                        </a:spcBef>
                        <a:spcAft>
                          <a:spcPts val="0"/>
                        </a:spcAft>
                      </a:pPr>
                      <a:r>
                        <a:rPr lang="ar-SA" sz="1400" b="1">
                          <a:latin typeface="Calibri"/>
                          <a:ea typeface="Times New Roman"/>
                          <a:cs typeface="B Nazanin" pitchFamily="2" charset="-78"/>
                        </a:rPr>
                        <a:t>خواسته</a:t>
                      </a:r>
                      <a:endParaRPr lang="en-US" sz="1400" b="1">
                        <a:latin typeface="Calibri"/>
                        <a:ea typeface="Times New Roman"/>
                        <a:cs typeface="B Nazanin" pitchFamily="2" charset="-7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rtl="0">
                        <a:lnSpc>
                          <a:spcPct val="115000"/>
                        </a:lnSpc>
                        <a:spcBef>
                          <a:spcPts val="0"/>
                        </a:spcBef>
                        <a:spcAft>
                          <a:spcPts val="0"/>
                        </a:spcAft>
                      </a:pPr>
                      <a:r>
                        <a:rPr lang="ar-SA" sz="1400" b="1">
                          <a:latin typeface="Calibri"/>
                          <a:ea typeface="Times New Roman"/>
                          <a:cs typeface="B Nazanin" pitchFamily="2" charset="-78"/>
                        </a:rPr>
                        <a:t>پس از زایمان</a:t>
                      </a:r>
                      <a:endParaRPr lang="en-US" sz="1400" b="1">
                        <a:latin typeface="Calibri"/>
                        <a:ea typeface="Times New Roman"/>
                        <a:cs typeface="B Nazanin" pitchFamily="2" charset="-7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0">
                        <a:lnSpc>
                          <a:spcPct val="115000"/>
                        </a:lnSpc>
                        <a:spcBef>
                          <a:spcPts val="0"/>
                        </a:spcBef>
                        <a:spcAft>
                          <a:spcPts val="0"/>
                        </a:spcAft>
                      </a:pPr>
                      <a:r>
                        <a:rPr lang="ar-SA" sz="1400" b="1" dirty="0">
                          <a:latin typeface="Calibri"/>
                          <a:ea typeface="Times New Roman"/>
                          <a:cs typeface="B Nazanin" pitchFamily="2" charset="-78"/>
                        </a:rPr>
                        <a:t>بیماری قلبی</a:t>
                      </a:r>
                      <a:endParaRPr lang="en-US" sz="1400" b="1" dirty="0">
                        <a:latin typeface="Calibri"/>
                        <a:ea typeface="Times New Roman"/>
                        <a:cs typeface="B Nazanin" pitchFamily="2" charset="-7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rtl="0">
                        <a:lnSpc>
                          <a:spcPct val="115000"/>
                        </a:lnSpc>
                        <a:spcBef>
                          <a:spcPts val="0"/>
                        </a:spcBef>
                        <a:spcAft>
                          <a:spcPts val="0"/>
                        </a:spcAft>
                      </a:pPr>
                      <a:r>
                        <a:rPr lang="ar-SA" sz="1400" b="1">
                          <a:latin typeface="Calibri"/>
                          <a:ea typeface="Times New Roman"/>
                          <a:cs typeface="B Nazanin" pitchFamily="2" charset="-78"/>
                        </a:rPr>
                        <a:t>1</a:t>
                      </a:r>
                      <a:endParaRPr lang="en-US" sz="1400" b="1">
                        <a:latin typeface="Calibri"/>
                        <a:ea typeface="Times New Roman"/>
                        <a:cs typeface="B Nazanin" pitchFamily="2" charset="-7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04"/>
                  </a:ext>
                </a:extLst>
              </a:tr>
              <a:tr h="758612">
                <a:tc>
                  <a:txBody>
                    <a:bodyPr/>
                    <a:lstStyle/>
                    <a:p>
                      <a:pPr marL="0" marR="0" algn="r" rtl="0">
                        <a:lnSpc>
                          <a:spcPct val="115000"/>
                        </a:lnSpc>
                        <a:spcBef>
                          <a:spcPts val="0"/>
                        </a:spcBef>
                        <a:spcAft>
                          <a:spcPts val="0"/>
                        </a:spcAft>
                      </a:pPr>
                      <a:r>
                        <a:rPr lang="ar-SA" sz="1400" b="1">
                          <a:latin typeface="Calibri"/>
                          <a:ea typeface="Times New Roman"/>
                          <a:cs typeface="B Nazanin" pitchFamily="2" charset="-78"/>
                        </a:rPr>
                        <a:t>راضیه مظفری</a:t>
                      </a:r>
                      <a:endParaRPr lang="en-US" sz="1400" b="1">
                        <a:latin typeface="Calibri"/>
                        <a:ea typeface="Times New Roman"/>
                        <a:cs typeface="B Nazanin" pitchFamily="2" charset="-7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rtl="0">
                        <a:lnSpc>
                          <a:spcPct val="115000"/>
                        </a:lnSpc>
                        <a:spcBef>
                          <a:spcPts val="0"/>
                        </a:spcBef>
                        <a:spcAft>
                          <a:spcPts val="0"/>
                        </a:spcAft>
                      </a:pPr>
                      <a:r>
                        <a:rPr lang="ar-SA" sz="1400" b="1" dirty="0">
                          <a:latin typeface="Calibri"/>
                          <a:ea typeface="Times New Roman"/>
                          <a:cs typeface="B Nazanin" pitchFamily="2" charset="-78"/>
                        </a:rPr>
                        <a:t>اردبیل</a:t>
                      </a:r>
                      <a:endParaRPr lang="en-US" sz="1400" b="1" dirty="0">
                        <a:latin typeface="Calibri"/>
                        <a:ea typeface="Times New Roman"/>
                        <a:cs typeface="B Nazanin" pitchFamily="2" charset="-7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rtl="0">
                        <a:lnSpc>
                          <a:spcPct val="115000"/>
                        </a:lnSpc>
                        <a:spcBef>
                          <a:spcPts val="0"/>
                        </a:spcBef>
                        <a:spcAft>
                          <a:spcPts val="0"/>
                        </a:spcAft>
                      </a:pPr>
                      <a:r>
                        <a:rPr lang="ar-SA" sz="1400" b="1" dirty="0">
                          <a:latin typeface="Calibri"/>
                          <a:ea typeface="Times New Roman"/>
                          <a:cs typeface="B Nazanin" pitchFamily="2" charset="-78"/>
                        </a:rPr>
                        <a:t>*</a:t>
                      </a:r>
                      <a:endParaRPr lang="en-US" sz="1400" b="1" dirty="0">
                        <a:latin typeface="Calibri"/>
                        <a:ea typeface="Times New Roman"/>
                        <a:cs typeface="B Nazanin"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rtl="1">
                        <a:lnSpc>
                          <a:spcPct val="115000"/>
                        </a:lnSpc>
                        <a:spcBef>
                          <a:spcPts val="0"/>
                        </a:spcBef>
                        <a:spcAft>
                          <a:spcPts val="0"/>
                        </a:spcAft>
                      </a:pPr>
                      <a:endParaRPr lang="ar-SA" sz="1400" b="1" dirty="0">
                        <a:latin typeface="Calibri"/>
                        <a:ea typeface="Times New Roman"/>
                        <a:cs typeface="B Nazanin" pitchFamily="2" charset="-7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rtl="0">
                        <a:lnSpc>
                          <a:spcPct val="115000"/>
                        </a:lnSpc>
                        <a:spcBef>
                          <a:spcPts val="0"/>
                        </a:spcBef>
                        <a:spcAft>
                          <a:spcPts val="0"/>
                        </a:spcAft>
                      </a:pPr>
                      <a:r>
                        <a:rPr lang="ar-SA" sz="1400" b="1" dirty="0">
                          <a:latin typeface="Calibri"/>
                          <a:ea typeface="Times New Roman"/>
                          <a:cs typeface="B Nazanin" pitchFamily="2" charset="-78"/>
                        </a:rPr>
                        <a:t>18/10/99</a:t>
                      </a:r>
                      <a:endParaRPr lang="en-US" sz="1400" b="1" dirty="0">
                        <a:latin typeface="Calibri"/>
                        <a:ea typeface="Times New Roman"/>
                        <a:cs typeface="B Nazanin" pitchFamily="2" charset="-7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rtl="0">
                        <a:lnSpc>
                          <a:spcPct val="115000"/>
                        </a:lnSpc>
                        <a:spcBef>
                          <a:spcPts val="0"/>
                        </a:spcBef>
                        <a:spcAft>
                          <a:spcPts val="0"/>
                        </a:spcAft>
                      </a:pPr>
                      <a:r>
                        <a:rPr lang="ar-SA" sz="1400" b="1" dirty="0">
                          <a:latin typeface="Calibri"/>
                          <a:ea typeface="Times New Roman"/>
                          <a:cs typeface="B Nazanin" pitchFamily="2" charset="-78"/>
                        </a:rPr>
                        <a:t>35</a:t>
                      </a:r>
                      <a:endParaRPr lang="en-US" sz="1400" b="1" dirty="0">
                        <a:latin typeface="Calibri"/>
                        <a:ea typeface="Times New Roman"/>
                        <a:cs typeface="B Nazanin" pitchFamily="2" charset="-7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rtl="0">
                        <a:lnSpc>
                          <a:spcPct val="115000"/>
                        </a:lnSpc>
                        <a:spcBef>
                          <a:spcPts val="0"/>
                        </a:spcBef>
                        <a:spcAft>
                          <a:spcPts val="0"/>
                        </a:spcAft>
                      </a:pPr>
                      <a:r>
                        <a:rPr lang="ar-SA" sz="1400" b="1" dirty="0">
                          <a:latin typeface="Calibri"/>
                          <a:ea typeface="Times New Roman"/>
                          <a:cs typeface="B Nazanin" pitchFamily="2" charset="-78"/>
                        </a:rPr>
                        <a:t>28</a:t>
                      </a:r>
                      <a:endParaRPr lang="en-US" sz="1400" b="1" dirty="0">
                        <a:latin typeface="Calibri"/>
                        <a:ea typeface="Times New Roman"/>
                        <a:cs typeface="B Nazanin" pitchFamily="2" charset="-7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rtl="0">
                        <a:lnSpc>
                          <a:spcPct val="115000"/>
                        </a:lnSpc>
                        <a:spcBef>
                          <a:spcPts val="0"/>
                        </a:spcBef>
                        <a:spcAft>
                          <a:spcPts val="0"/>
                        </a:spcAft>
                      </a:pPr>
                      <a:r>
                        <a:rPr lang="ar-SA" sz="1400" b="1" dirty="0">
                          <a:latin typeface="Calibri"/>
                          <a:ea typeface="Times New Roman"/>
                          <a:cs typeface="B Nazanin" pitchFamily="2" charset="-78"/>
                        </a:rPr>
                        <a:t>3</a:t>
                      </a:r>
                      <a:endParaRPr lang="en-US" sz="1400" b="1" dirty="0">
                        <a:latin typeface="Calibri"/>
                        <a:ea typeface="Times New Roman"/>
                        <a:cs typeface="B Nazanin" pitchFamily="2" charset="-7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rtl="0">
                        <a:lnSpc>
                          <a:spcPct val="115000"/>
                        </a:lnSpc>
                        <a:spcBef>
                          <a:spcPts val="0"/>
                        </a:spcBef>
                        <a:spcAft>
                          <a:spcPts val="0"/>
                        </a:spcAft>
                      </a:pPr>
                      <a:r>
                        <a:rPr lang="ar-SA" sz="1400" b="1" dirty="0">
                          <a:latin typeface="Calibri"/>
                          <a:ea typeface="Times New Roman"/>
                          <a:cs typeface="B Nazanin" pitchFamily="2" charset="-78"/>
                        </a:rPr>
                        <a:t>خواسته</a:t>
                      </a:r>
                      <a:endParaRPr lang="en-US" sz="1400" b="1" dirty="0">
                        <a:latin typeface="Calibri"/>
                        <a:ea typeface="Times New Roman"/>
                        <a:cs typeface="B Nazanin" pitchFamily="2" charset="-7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rtl="0">
                        <a:lnSpc>
                          <a:spcPct val="115000"/>
                        </a:lnSpc>
                        <a:spcBef>
                          <a:spcPts val="0"/>
                        </a:spcBef>
                        <a:spcAft>
                          <a:spcPts val="0"/>
                        </a:spcAft>
                      </a:pPr>
                      <a:r>
                        <a:rPr lang="ar-SA" sz="1400" b="1">
                          <a:latin typeface="Calibri"/>
                          <a:ea typeface="Times New Roman"/>
                          <a:cs typeface="B Nazanin" pitchFamily="2" charset="-78"/>
                        </a:rPr>
                        <a:t>پس از زایمان</a:t>
                      </a:r>
                      <a:endParaRPr lang="en-US" sz="1400" b="1">
                        <a:latin typeface="Calibri"/>
                        <a:ea typeface="Times New Roman"/>
                        <a:cs typeface="B Nazanin" pitchFamily="2" charset="-7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0">
                        <a:lnSpc>
                          <a:spcPct val="115000"/>
                        </a:lnSpc>
                        <a:spcBef>
                          <a:spcPts val="0"/>
                        </a:spcBef>
                        <a:spcAft>
                          <a:spcPts val="0"/>
                        </a:spcAft>
                      </a:pPr>
                      <a:r>
                        <a:rPr lang="ar-SA" sz="1400" b="1" dirty="0">
                          <a:latin typeface="Calibri"/>
                          <a:ea typeface="Times New Roman"/>
                          <a:cs typeface="B Nazanin" pitchFamily="2" charset="-78"/>
                        </a:rPr>
                        <a:t>پره اکلامپسی – مشکوک </a:t>
                      </a:r>
                      <a:endParaRPr lang="en-US" sz="1400" b="1" dirty="0">
                        <a:latin typeface="Calibri"/>
                        <a:ea typeface="Times New Roman"/>
                        <a:cs typeface="B Nazanin" pitchFamily="2" charset="-78"/>
                      </a:endParaRPr>
                    </a:p>
                    <a:p>
                      <a:pPr marL="0" marR="0" algn="ctr" rtl="0">
                        <a:lnSpc>
                          <a:spcPct val="115000"/>
                        </a:lnSpc>
                        <a:spcBef>
                          <a:spcPts val="0"/>
                        </a:spcBef>
                        <a:spcAft>
                          <a:spcPts val="0"/>
                        </a:spcAft>
                      </a:pPr>
                      <a:r>
                        <a:rPr lang="ar-SA" sz="1400" b="1" dirty="0">
                          <a:latin typeface="Calibri"/>
                          <a:ea typeface="Times New Roman"/>
                          <a:cs typeface="B Nazanin" pitchFamily="2" charset="-78"/>
                        </a:rPr>
                        <a:t>به کویید 19</a:t>
                      </a:r>
                      <a:endParaRPr lang="en-US" sz="1400" b="1" dirty="0">
                        <a:latin typeface="Calibri"/>
                        <a:ea typeface="Times New Roman"/>
                        <a:cs typeface="B Nazanin" pitchFamily="2" charset="-7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rtl="0">
                        <a:lnSpc>
                          <a:spcPct val="115000"/>
                        </a:lnSpc>
                        <a:spcBef>
                          <a:spcPts val="0"/>
                        </a:spcBef>
                        <a:spcAft>
                          <a:spcPts val="0"/>
                        </a:spcAft>
                      </a:pPr>
                      <a:r>
                        <a:rPr lang="ar-SA" sz="1400" b="1">
                          <a:latin typeface="Calibri"/>
                          <a:ea typeface="Times New Roman"/>
                          <a:cs typeface="B Nazanin" pitchFamily="2" charset="-78"/>
                        </a:rPr>
                        <a:t>-</a:t>
                      </a:r>
                      <a:endParaRPr lang="en-US" sz="1400" b="1">
                        <a:latin typeface="Calibri"/>
                        <a:ea typeface="Times New Roman"/>
                        <a:cs typeface="B Nazanin" pitchFamily="2" charset="-7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05"/>
                  </a:ext>
                </a:extLst>
              </a:tr>
              <a:tr h="630649">
                <a:tc>
                  <a:txBody>
                    <a:bodyPr/>
                    <a:lstStyle/>
                    <a:p>
                      <a:pPr marL="0" marR="0" algn="r" rtl="0">
                        <a:lnSpc>
                          <a:spcPct val="115000"/>
                        </a:lnSpc>
                        <a:spcBef>
                          <a:spcPts val="0"/>
                        </a:spcBef>
                        <a:spcAft>
                          <a:spcPts val="0"/>
                        </a:spcAft>
                      </a:pPr>
                      <a:r>
                        <a:rPr lang="ar-SA" sz="1400" b="1">
                          <a:latin typeface="Calibri"/>
                          <a:ea typeface="Times New Roman"/>
                          <a:cs typeface="B Nazanin" pitchFamily="2" charset="-78"/>
                        </a:rPr>
                        <a:t>الهام جمالی</a:t>
                      </a:r>
                      <a:endParaRPr lang="en-US" sz="1400" b="1">
                        <a:latin typeface="Calibri"/>
                        <a:ea typeface="Times New Roman"/>
                        <a:cs typeface="B Nazanin" pitchFamily="2" charset="-7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rtl="0">
                        <a:lnSpc>
                          <a:spcPct val="115000"/>
                        </a:lnSpc>
                        <a:spcBef>
                          <a:spcPts val="0"/>
                        </a:spcBef>
                        <a:spcAft>
                          <a:spcPts val="0"/>
                        </a:spcAft>
                      </a:pPr>
                      <a:r>
                        <a:rPr lang="ar-SA" sz="1400" b="1">
                          <a:latin typeface="Calibri"/>
                          <a:ea typeface="Times New Roman"/>
                          <a:cs typeface="B Nazanin" pitchFamily="2" charset="-78"/>
                        </a:rPr>
                        <a:t>پارس آباد</a:t>
                      </a:r>
                      <a:endParaRPr lang="en-US" sz="1400" b="1">
                        <a:latin typeface="Calibri"/>
                        <a:ea typeface="Times New Roman"/>
                        <a:cs typeface="B Nazanin" pitchFamily="2" charset="-7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rtl="0">
                        <a:lnSpc>
                          <a:spcPct val="115000"/>
                        </a:lnSpc>
                        <a:spcBef>
                          <a:spcPts val="0"/>
                        </a:spcBef>
                        <a:spcAft>
                          <a:spcPts val="0"/>
                        </a:spcAft>
                      </a:pPr>
                      <a:r>
                        <a:rPr lang="ar-SA" sz="1400" b="1">
                          <a:latin typeface="Calibri"/>
                          <a:ea typeface="Times New Roman"/>
                          <a:cs typeface="B Nazanin" pitchFamily="2" charset="-78"/>
                        </a:rPr>
                        <a:t>*</a:t>
                      </a:r>
                      <a:endParaRPr lang="en-US" sz="1400" b="1">
                        <a:latin typeface="Calibri"/>
                        <a:ea typeface="Times New Roman"/>
                        <a:cs typeface="B Nazanin"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rtl="1">
                        <a:lnSpc>
                          <a:spcPct val="115000"/>
                        </a:lnSpc>
                        <a:spcBef>
                          <a:spcPts val="0"/>
                        </a:spcBef>
                        <a:spcAft>
                          <a:spcPts val="0"/>
                        </a:spcAft>
                      </a:pPr>
                      <a:endParaRPr lang="ar-SA" sz="1400" b="1">
                        <a:latin typeface="Calibri"/>
                        <a:ea typeface="Times New Roman"/>
                        <a:cs typeface="B Nazanin" pitchFamily="2" charset="-7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rtl="0">
                        <a:lnSpc>
                          <a:spcPct val="115000"/>
                        </a:lnSpc>
                        <a:spcBef>
                          <a:spcPts val="0"/>
                        </a:spcBef>
                        <a:spcAft>
                          <a:spcPts val="0"/>
                        </a:spcAft>
                      </a:pPr>
                      <a:r>
                        <a:rPr lang="ar-SA" sz="1400" b="1">
                          <a:latin typeface="Calibri"/>
                          <a:ea typeface="Times New Roman"/>
                          <a:cs typeface="B Nazanin" pitchFamily="2" charset="-78"/>
                        </a:rPr>
                        <a:t>3/3/99</a:t>
                      </a:r>
                      <a:endParaRPr lang="en-US" sz="1400" b="1">
                        <a:latin typeface="Calibri"/>
                        <a:ea typeface="Times New Roman"/>
                        <a:cs typeface="B Nazanin" pitchFamily="2" charset="-7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rtl="0">
                        <a:lnSpc>
                          <a:spcPct val="115000"/>
                        </a:lnSpc>
                        <a:spcBef>
                          <a:spcPts val="0"/>
                        </a:spcBef>
                        <a:spcAft>
                          <a:spcPts val="0"/>
                        </a:spcAft>
                      </a:pPr>
                      <a:r>
                        <a:rPr lang="ar-SA" sz="1400" b="1">
                          <a:latin typeface="Calibri"/>
                          <a:ea typeface="Times New Roman"/>
                          <a:cs typeface="B Nazanin" pitchFamily="2" charset="-78"/>
                        </a:rPr>
                        <a:t>9</a:t>
                      </a:r>
                      <a:endParaRPr lang="en-US" sz="1400" b="1">
                        <a:latin typeface="Calibri"/>
                        <a:ea typeface="Times New Roman"/>
                        <a:cs typeface="B Nazanin" pitchFamily="2" charset="-7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rtl="0">
                        <a:lnSpc>
                          <a:spcPct val="115000"/>
                        </a:lnSpc>
                        <a:spcBef>
                          <a:spcPts val="0"/>
                        </a:spcBef>
                        <a:spcAft>
                          <a:spcPts val="0"/>
                        </a:spcAft>
                      </a:pPr>
                      <a:r>
                        <a:rPr lang="ar-SA" sz="1400" b="1" dirty="0">
                          <a:latin typeface="Calibri"/>
                          <a:ea typeface="Times New Roman"/>
                          <a:cs typeface="B Nazanin" pitchFamily="2" charset="-78"/>
                        </a:rPr>
                        <a:t>27</a:t>
                      </a:r>
                      <a:endParaRPr lang="en-US" sz="1400" b="1" dirty="0">
                        <a:latin typeface="Calibri"/>
                        <a:ea typeface="Times New Roman"/>
                        <a:cs typeface="B Nazanin" pitchFamily="2" charset="-7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rtl="0">
                        <a:lnSpc>
                          <a:spcPct val="115000"/>
                        </a:lnSpc>
                        <a:spcBef>
                          <a:spcPts val="0"/>
                        </a:spcBef>
                        <a:spcAft>
                          <a:spcPts val="0"/>
                        </a:spcAft>
                      </a:pPr>
                      <a:r>
                        <a:rPr lang="ar-SA" sz="1400" b="1" dirty="0">
                          <a:latin typeface="Calibri"/>
                          <a:ea typeface="Times New Roman"/>
                          <a:cs typeface="B Nazanin" pitchFamily="2" charset="-78"/>
                        </a:rPr>
                        <a:t>2</a:t>
                      </a:r>
                      <a:endParaRPr lang="en-US" sz="1400" b="1" dirty="0">
                        <a:latin typeface="Calibri"/>
                        <a:ea typeface="Times New Roman"/>
                        <a:cs typeface="B Nazanin" pitchFamily="2" charset="-7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rtl="0">
                        <a:lnSpc>
                          <a:spcPct val="115000"/>
                        </a:lnSpc>
                        <a:spcBef>
                          <a:spcPts val="0"/>
                        </a:spcBef>
                        <a:spcAft>
                          <a:spcPts val="0"/>
                        </a:spcAft>
                      </a:pPr>
                      <a:r>
                        <a:rPr lang="ar-SA" sz="1400" b="1" dirty="0">
                          <a:latin typeface="Calibri"/>
                          <a:ea typeface="Times New Roman"/>
                          <a:cs typeface="B Nazanin" pitchFamily="2" charset="-78"/>
                        </a:rPr>
                        <a:t>خواسته</a:t>
                      </a:r>
                      <a:endParaRPr lang="en-US" sz="1400" b="1" dirty="0">
                        <a:latin typeface="Calibri"/>
                        <a:ea typeface="Times New Roman"/>
                        <a:cs typeface="B Nazanin" pitchFamily="2" charset="-7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rtl="0">
                        <a:lnSpc>
                          <a:spcPct val="115000"/>
                        </a:lnSpc>
                        <a:spcBef>
                          <a:spcPts val="0"/>
                        </a:spcBef>
                        <a:spcAft>
                          <a:spcPts val="0"/>
                        </a:spcAft>
                      </a:pPr>
                      <a:r>
                        <a:rPr lang="ar-SA" sz="1400" b="1" dirty="0">
                          <a:latin typeface="Calibri"/>
                          <a:ea typeface="Times New Roman"/>
                          <a:cs typeface="B Nazanin" pitchFamily="2" charset="-78"/>
                        </a:rPr>
                        <a:t>حین بارداری</a:t>
                      </a:r>
                      <a:endParaRPr lang="en-US" sz="1400" b="1" dirty="0">
                        <a:latin typeface="Calibri"/>
                        <a:ea typeface="Times New Roman"/>
                        <a:cs typeface="B Nazanin" pitchFamily="2" charset="-7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0">
                        <a:lnSpc>
                          <a:spcPct val="115000"/>
                        </a:lnSpc>
                        <a:spcBef>
                          <a:spcPts val="0"/>
                        </a:spcBef>
                        <a:spcAft>
                          <a:spcPts val="0"/>
                        </a:spcAft>
                      </a:pPr>
                      <a:r>
                        <a:rPr lang="ar-SA" sz="1400" b="1" dirty="0">
                          <a:latin typeface="Calibri"/>
                          <a:ea typeface="Times New Roman"/>
                          <a:cs typeface="B Nazanin" pitchFamily="2" charset="-78"/>
                        </a:rPr>
                        <a:t>خودکشی</a:t>
                      </a:r>
                      <a:endParaRPr lang="en-US" sz="1400" b="1" dirty="0">
                        <a:latin typeface="Calibri"/>
                        <a:ea typeface="Times New Roman"/>
                        <a:cs typeface="B Nazanin" pitchFamily="2" charset="-7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rtl="0">
                        <a:lnSpc>
                          <a:spcPct val="115000"/>
                        </a:lnSpc>
                        <a:spcBef>
                          <a:spcPts val="0"/>
                        </a:spcBef>
                        <a:spcAft>
                          <a:spcPts val="0"/>
                        </a:spcAft>
                      </a:pPr>
                      <a:r>
                        <a:rPr lang="ar-SA" sz="1400" b="1" dirty="0">
                          <a:latin typeface="Calibri"/>
                          <a:ea typeface="Times New Roman"/>
                          <a:cs typeface="B Nazanin" pitchFamily="2" charset="-78"/>
                        </a:rPr>
                        <a:t>1</a:t>
                      </a:r>
                      <a:endParaRPr lang="en-US" sz="1400" b="1" dirty="0">
                        <a:latin typeface="Calibri"/>
                        <a:ea typeface="Times New Roman"/>
                        <a:cs typeface="B Nazanin" pitchFamily="2" charset="-78"/>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06"/>
                  </a:ext>
                </a:extLst>
              </a:tr>
            </a:tbl>
          </a:graphicData>
        </a:graphic>
      </p:graphicFrame>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Title 1"/>
          <p:cNvSpPr>
            <a:spLocks noGrp="1"/>
          </p:cNvSpPr>
          <p:nvPr>
            <p:ph type="title" idx="4294967295"/>
          </p:nvPr>
        </p:nvSpPr>
        <p:spPr>
          <a:xfrm>
            <a:off x="1237956" y="274638"/>
            <a:ext cx="9734843" cy="836710"/>
          </a:xfrm>
        </p:spPr>
        <p:txBody>
          <a:bodyPr/>
          <a:lstStyle/>
          <a:p>
            <a:pPr algn="ctr"/>
            <a:r>
              <a:rPr lang="fa-IR" sz="2800" b="1" dirty="0" smtClean="0">
                <a:cs typeface="B Nazanin" pitchFamily="2" charset="-78"/>
              </a:rPr>
              <a:t>لیست مادران متوفی در سال 1400</a:t>
            </a:r>
            <a:endParaRPr lang="en-US" sz="2800" b="1" dirty="0" smtClean="0">
              <a:cs typeface="B Nazanin" pitchFamily="2" charset="-78"/>
            </a:endParaRPr>
          </a:p>
        </p:txBody>
      </p:sp>
      <p:graphicFrame>
        <p:nvGraphicFramePr>
          <p:cNvPr id="4" name="Table 3"/>
          <p:cNvGraphicFramePr>
            <a:graphicFrameLocks noGrp="1"/>
          </p:cNvGraphicFramePr>
          <p:nvPr/>
        </p:nvGraphicFramePr>
        <p:xfrm>
          <a:off x="610643" y="1295401"/>
          <a:ext cx="11232108" cy="4706750"/>
        </p:xfrm>
        <a:graphic>
          <a:graphicData uri="http://schemas.openxmlformats.org/drawingml/2006/table">
            <a:tbl>
              <a:tblPr rtl="1"/>
              <a:tblGrid>
                <a:gridCol w="1037779">
                  <a:extLst>
                    <a:ext uri="{9D8B030D-6E8A-4147-A177-3AD203B41FA5}">
                      <a16:colId xmlns="" xmlns:a16="http://schemas.microsoft.com/office/drawing/2014/main" val="20000"/>
                    </a:ext>
                  </a:extLst>
                </a:gridCol>
                <a:gridCol w="2038867">
                  <a:extLst>
                    <a:ext uri="{9D8B030D-6E8A-4147-A177-3AD203B41FA5}">
                      <a16:colId xmlns="" xmlns:a16="http://schemas.microsoft.com/office/drawing/2014/main" val="20001"/>
                    </a:ext>
                  </a:extLst>
                </a:gridCol>
                <a:gridCol w="1283731">
                  <a:extLst>
                    <a:ext uri="{9D8B030D-6E8A-4147-A177-3AD203B41FA5}">
                      <a16:colId xmlns="" xmlns:a16="http://schemas.microsoft.com/office/drawing/2014/main" val="20002"/>
                    </a:ext>
                  </a:extLst>
                </a:gridCol>
                <a:gridCol w="1661296">
                  <a:extLst>
                    <a:ext uri="{9D8B030D-6E8A-4147-A177-3AD203B41FA5}">
                      <a16:colId xmlns="" xmlns:a16="http://schemas.microsoft.com/office/drawing/2014/main" val="20003"/>
                    </a:ext>
                  </a:extLst>
                </a:gridCol>
                <a:gridCol w="1585784">
                  <a:extLst>
                    <a:ext uri="{9D8B030D-6E8A-4147-A177-3AD203B41FA5}">
                      <a16:colId xmlns="" xmlns:a16="http://schemas.microsoft.com/office/drawing/2014/main" val="20004"/>
                    </a:ext>
                  </a:extLst>
                </a:gridCol>
                <a:gridCol w="1773448">
                  <a:extLst>
                    <a:ext uri="{9D8B030D-6E8A-4147-A177-3AD203B41FA5}">
                      <a16:colId xmlns="" xmlns:a16="http://schemas.microsoft.com/office/drawing/2014/main" val="20005"/>
                    </a:ext>
                  </a:extLst>
                </a:gridCol>
                <a:gridCol w="945040">
                  <a:extLst>
                    <a:ext uri="{9D8B030D-6E8A-4147-A177-3AD203B41FA5}">
                      <a16:colId xmlns="" xmlns:a16="http://schemas.microsoft.com/office/drawing/2014/main" val="20006"/>
                    </a:ext>
                  </a:extLst>
                </a:gridCol>
                <a:gridCol w="906163">
                  <a:extLst>
                    <a:ext uri="{9D8B030D-6E8A-4147-A177-3AD203B41FA5}">
                      <a16:colId xmlns="" xmlns:a16="http://schemas.microsoft.com/office/drawing/2014/main" val="20007"/>
                    </a:ext>
                  </a:extLst>
                </a:gridCol>
              </a:tblGrid>
              <a:tr h="612833">
                <a:tc>
                  <a:txBody>
                    <a:bodyPr/>
                    <a:lstStyle/>
                    <a:p>
                      <a:pPr marL="0" marR="0" algn="r" rtl="0">
                        <a:lnSpc>
                          <a:spcPct val="115000"/>
                        </a:lnSpc>
                        <a:spcBef>
                          <a:spcPts val="0"/>
                        </a:spcBef>
                        <a:spcAft>
                          <a:spcPts val="1000"/>
                        </a:spcAft>
                      </a:pPr>
                      <a:r>
                        <a:rPr lang="fa-IR" sz="1400" b="1" dirty="0">
                          <a:latin typeface="Calibri"/>
                          <a:ea typeface="Times New Roman"/>
                          <a:cs typeface="B Nazanin"/>
                        </a:rPr>
                        <a:t>شهرستان </a:t>
                      </a:r>
                      <a:endParaRPr lang="en-US" sz="1400" dirty="0">
                        <a:latin typeface="Calibri"/>
                        <a:ea typeface="Times New Roman"/>
                        <a:cs typeface="Arial"/>
                      </a:endParaRPr>
                    </a:p>
                  </a:txBody>
                  <a:tcPr marL="62241" marR="62241" marT="7323"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rtl="0">
                        <a:lnSpc>
                          <a:spcPct val="115000"/>
                        </a:lnSpc>
                        <a:spcBef>
                          <a:spcPts val="0"/>
                        </a:spcBef>
                        <a:spcAft>
                          <a:spcPts val="1000"/>
                        </a:spcAft>
                      </a:pPr>
                      <a:r>
                        <a:rPr lang="ar-SA" sz="1400" b="1" dirty="0">
                          <a:latin typeface="Calibri"/>
                          <a:ea typeface="Times New Roman"/>
                          <a:cs typeface="B Nazanin"/>
                        </a:rPr>
                        <a:t>نام نام خانوادگی مادر </a:t>
                      </a:r>
                      <a:endParaRPr lang="en-US" sz="1400" dirty="0">
                        <a:latin typeface="Calibri"/>
                        <a:ea typeface="Times New Roman"/>
                        <a:cs typeface="Arial"/>
                      </a:endParaRPr>
                    </a:p>
                  </a:txBody>
                  <a:tcPr marL="62241" marR="62241" marT="7323"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rtl="0">
                        <a:lnSpc>
                          <a:spcPct val="115000"/>
                        </a:lnSpc>
                        <a:spcBef>
                          <a:spcPts val="0"/>
                        </a:spcBef>
                        <a:spcAft>
                          <a:spcPts val="1000"/>
                        </a:spcAft>
                      </a:pPr>
                      <a:r>
                        <a:rPr lang="ar-SA" sz="1400" b="1" dirty="0">
                          <a:latin typeface="Calibri"/>
                          <a:ea typeface="Times New Roman"/>
                          <a:cs typeface="B Nazanin"/>
                        </a:rPr>
                        <a:t>سن </a:t>
                      </a:r>
                      <a:r>
                        <a:rPr lang="fa-IR" sz="1400" b="1" dirty="0" smtClean="0">
                          <a:latin typeface="Calibri"/>
                          <a:ea typeface="Times New Roman"/>
                          <a:cs typeface="B Nazanin"/>
                        </a:rPr>
                        <a:t>مادر</a:t>
                      </a:r>
                      <a:endParaRPr lang="en-US" sz="1400" dirty="0">
                        <a:latin typeface="Calibri"/>
                        <a:ea typeface="Times New Roman"/>
                        <a:cs typeface="Arial"/>
                      </a:endParaRPr>
                    </a:p>
                  </a:txBody>
                  <a:tcPr marL="62241" marR="62241" marT="7323"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rtl="0">
                        <a:lnSpc>
                          <a:spcPct val="115000"/>
                        </a:lnSpc>
                        <a:spcBef>
                          <a:spcPts val="0"/>
                        </a:spcBef>
                        <a:spcAft>
                          <a:spcPts val="1000"/>
                        </a:spcAft>
                      </a:pPr>
                      <a:r>
                        <a:rPr lang="fa-IR" sz="1400" b="1" dirty="0">
                          <a:latin typeface="Calibri"/>
                          <a:ea typeface="Times New Roman"/>
                          <a:cs typeface="B Nazanin"/>
                        </a:rPr>
                        <a:t>سن بارداری در هنگام فوت  </a:t>
                      </a:r>
                      <a:endParaRPr lang="en-US" sz="1400" dirty="0">
                        <a:latin typeface="Calibri"/>
                        <a:ea typeface="Times New Roman"/>
                        <a:cs typeface="Arial"/>
                      </a:endParaRPr>
                    </a:p>
                  </a:txBody>
                  <a:tcPr marL="62241" marR="62241" marT="7323"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rtl="0">
                        <a:lnSpc>
                          <a:spcPct val="115000"/>
                        </a:lnSpc>
                        <a:spcBef>
                          <a:spcPts val="0"/>
                        </a:spcBef>
                        <a:spcAft>
                          <a:spcPts val="1000"/>
                        </a:spcAft>
                      </a:pPr>
                      <a:r>
                        <a:rPr lang="ar-SA" sz="1400" b="1" dirty="0">
                          <a:latin typeface="Calibri"/>
                          <a:ea typeface="Times New Roman"/>
                          <a:cs typeface="B Nazanin"/>
                        </a:rPr>
                        <a:t>پایگاه بهداشتی </a:t>
                      </a:r>
                      <a:endParaRPr lang="en-US" sz="1400" dirty="0">
                        <a:latin typeface="Calibri"/>
                        <a:ea typeface="Times New Roman"/>
                        <a:cs typeface="Arial"/>
                      </a:endParaRPr>
                    </a:p>
                  </a:txBody>
                  <a:tcPr marL="62241" marR="62241" marT="7323"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rtl="0">
                        <a:lnSpc>
                          <a:spcPct val="115000"/>
                        </a:lnSpc>
                        <a:spcBef>
                          <a:spcPts val="0"/>
                        </a:spcBef>
                        <a:spcAft>
                          <a:spcPts val="1000"/>
                        </a:spcAft>
                      </a:pPr>
                      <a:r>
                        <a:rPr lang="ar-SA" sz="1400" b="1" dirty="0">
                          <a:latin typeface="Calibri"/>
                          <a:ea typeface="Times New Roman"/>
                          <a:cs typeface="B Nazanin"/>
                        </a:rPr>
                        <a:t>علت فوت </a:t>
                      </a:r>
                      <a:endParaRPr lang="en-US" sz="1400" dirty="0">
                        <a:latin typeface="Calibri"/>
                        <a:ea typeface="Times New Roman"/>
                        <a:cs typeface="Arial"/>
                      </a:endParaRPr>
                    </a:p>
                  </a:txBody>
                  <a:tcPr marL="62241" marR="62241" marT="7323"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rtl="0">
                        <a:lnSpc>
                          <a:spcPct val="115000"/>
                        </a:lnSpc>
                        <a:spcBef>
                          <a:spcPts val="0"/>
                        </a:spcBef>
                        <a:spcAft>
                          <a:spcPts val="1000"/>
                        </a:spcAft>
                      </a:pPr>
                      <a:r>
                        <a:rPr lang="ar-SA" sz="1400" b="1" dirty="0">
                          <a:latin typeface="Calibri"/>
                          <a:ea typeface="Times New Roman"/>
                          <a:cs typeface="B Nazanin"/>
                        </a:rPr>
                        <a:t>تاریخ فوت </a:t>
                      </a:r>
                      <a:endParaRPr lang="en-US" sz="1400" dirty="0">
                        <a:latin typeface="Calibri"/>
                        <a:ea typeface="Times New Roman"/>
                        <a:cs typeface="Arial"/>
                      </a:endParaRPr>
                    </a:p>
                  </a:txBody>
                  <a:tcPr marL="62241" marR="62241" marT="7323"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rtl="0">
                        <a:lnSpc>
                          <a:spcPct val="115000"/>
                        </a:lnSpc>
                        <a:spcBef>
                          <a:spcPts val="0"/>
                        </a:spcBef>
                        <a:spcAft>
                          <a:spcPts val="1000"/>
                        </a:spcAft>
                      </a:pPr>
                      <a:r>
                        <a:rPr lang="ar-SA" sz="1400" b="1" dirty="0">
                          <a:latin typeface="Calibri"/>
                          <a:ea typeface="Times New Roman"/>
                          <a:cs typeface="B Nazanin"/>
                        </a:rPr>
                        <a:t>تعداد کل </a:t>
                      </a:r>
                      <a:endParaRPr lang="en-US" sz="1400" dirty="0">
                        <a:latin typeface="Calibri"/>
                        <a:ea typeface="Times New Roman"/>
                        <a:cs typeface="Arial"/>
                      </a:endParaRPr>
                    </a:p>
                  </a:txBody>
                  <a:tcPr marL="62241" marR="62241" marT="7323"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00"/>
                  </a:ext>
                </a:extLst>
              </a:tr>
              <a:tr h="454341">
                <a:tc rowSpan="5">
                  <a:txBody>
                    <a:bodyPr/>
                    <a:lstStyle/>
                    <a:p>
                      <a:pPr marL="0" marR="0" algn="ctr" rtl="0">
                        <a:lnSpc>
                          <a:spcPct val="115000"/>
                        </a:lnSpc>
                        <a:spcBef>
                          <a:spcPts val="0"/>
                        </a:spcBef>
                        <a:spcAft>
                          <a:spcPts val="1000"/>
                        </a:spcAft>
                      </a:pPr>
                      <a:endParaRPr lang="fa-IR" sz="1400" dirty="0" smtClean="0">
                        <a:latin typeface="Calibri"/>
                        <a:ea typeface="Times New Roman"/>
                        <a:cs typeface="Arial"/>
                      </a:endParaRPr>
                    </a:p>
                    <a:p>
                      <a:pPr marL="0" marR="0" algn="ctr" rtl="0">
                        <a:lnSpc>
                          <a:spcPct val="115000"/>
                        </a:lnSpc>
                        <a:spcBef>
                          <a:spcPts val="0"/>
                        </a:spcBef>
                        <a:spcAft>
                          <a:spcPts val="1000"/>
                        </a:spcAft>
                      </a:pPr>
                      <a:endParaRPr lang="fa-IR" sz="1400" dirty="0" smtClean="0">
                        <a:latin typeface="Calibri"/>
                        <a:ea typeface="Times New Roman"/>
                        <a:cs typeface="Arial"/>
                      </a:endParaRPr>
                    </a:p>
                    <a:p>
                      <a:pPr marL="0" marR="0" algn="ctr" rtl="0">
                        <a:lnSpc>
                          <a:spcPct val="115000"/>
                        </a:lnSpc>
                        <a:spcBef>
                          <a:spcPts val="0"/>
                        </a:spcBef>
                        <a:spcAft>
                          <a:spcPts val="1000"/>
                        </a:spcAft>
                      </a:pPr>
                      <a:endParaRPr lang="fa-IR" sz="1400" dirty="0" smtClean="0">
                        <a:latin typeface="Calibri"/>
                        <a:ea typeface="Times New Roman"/>
                        <a:cs typeface="Arial"/>
                      </a:endParaRPr>
                    </a:p>
                    <a:p>
                      <a:pPr marL="0" marR="0" algn="ctr" defTabSz="914400" rtl="0" eaLnBrk="1" latinLnBrk="0" hangingPunct="1">
                        <a:lnSpc>
                          <a:spcPct val="115000"/>
                        </a:lnSpc>
                        <a:spcBef>
                          <a:spcPts val="0"/>
                        </a:spcBef>
                        <a:spcAft>
                          <a:spcPts val="1000"/>
                        </a:spcAft>
                      </a:pPr>
                      <a:r>
                        <a:rPr lang="fa-IR" sz="1400" b="1" kern="1200" dirty="0" smtClean="0">
                          <a:solidFill>
                            <a:schemeClr val="tx1"/>
                          </a:solidFill>
                          <a:latin typeface="Calibri"/>
                          <a:ea typeface="Times New Roman"/>
                          <a:cs typeface="B Nazanin"/>
                        </a:rPr>
                        <a:t>اردبیل</a:t>
                      </a:r>
                      <a:endParaRPr lang="en-US" sz="1400" b="1" kern="1200" dirty="0">
                        <a:solidFill>
                          <a:schemeClr val="tx1"/>
                        </a:solidFill>
                        <a:latin typeface="Calibri"/>
                        <a:ea typeface="Times New Roman"/>
                        <a:cs typeface="B Nazanin"/>
                      </a:endParaRPr>
                    </a:p>
                  </a:txBody>
                  <a:tcPr marL="62241" marR="62241" marT="7323"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0">
                        <a:lnSpc>
                          <a:spcPct val="115000"/>
                        </a:lnSpc>
                        <a:spcBef>
                          <a:spcPts val="0"/>
                        </a:spcBef>
                        <a:spcAft>
                          <a:spcPts val="1000"/>
                        </a:spcAft>
                      </a:pPr>
                      <a:r>
                        <a:rPr lang="fa-IR" sz="1400" b="1" dirty="0">
                          <a:latin typeface="Calibri"/>
                          <a:ea typeface="Times New Roman"/>
                          <a:cs typeface="B Nazanin"/>
                        </a:rPr>
                        <a:t>مادر سودا علی زاده اوت پاشا</a:t>
                      </a:r>
                      <a:endParaRPr lang="en-US" sz="1400" dirty="0">
                        <a:latin typeface="Calibri"/>
                        <a:ea typeface="Times New Roman"/>
                        <a:cs typeface="Arial"/>
                      </a:endParaRPr>
                    </a:p>
                  </a:txBody>
                  <a:tcPr marL="62241" marR="62241" marT="7323"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1">
                        <a:lnSpc>
                          <a:spcPct val="115000"/>
                        </a:lnSpc>
                        <a:spcBef>
                          <a:spcPts val="0"/>
                        </a:spcBef>
                        <a:spcAft>
                          <a:spcPts val="1000"/>
                        </a:spcAft>
                      </a:pPr>
                      <a:r>
                        <a:rPr lang="fa-IR" sz="1400" b="1" dirty="0">
                          <a:latin typeface="Calibri"/>
                          <a:ea typeface="Times New Roman"/>
                          <a:cs typeface="B Nazanin"/>
                        </a:rPr>
                        <a:t>22 ساله</a:t>
                      </a:r>
                      <a:endParaRPr lang="en-US" sz="1400" dirty="0">
                        <a:latin typeface="Calibri"/>
                        <a:ea typeface="Times New Roman"/>
                        <a:cs typeface="Arial"/>
                      </a:endParaRPr>
                    </a:p>
                  </a:txBody>
                  <a:tcPr marL="62241" marR="62241" marT="7323"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1">
                        <a:lnSpc>
                          <a:spcPct val="115000"/>
                        </a:lnSpc>
                        <a:spcBef>
                          <a:spcPts val="0"/>
                        </a:spcBef>
                        <a:spcAft>
                          <a:spcPts val="1000"/>
                        </a:spcAft>
                      </a:pPr>
                      <a:r>
                        <a:rPr lang="fa-IR" sz="1400" b="1" dirty="0">
                          <a:latin typeface="Calibri"/>
                          <a:ea typeface="Times New Roman"/>
                          <a:cs typeface="B Nazanin"/>
                        </a:rPr>
                        <a:t>14 روز پس از زایمان</a:t>
                      </a:r>
                      <a:endParaRPr lang="en-US" sz="1400" dirty="0">
                        <a:latin typeface="Calibri"/>
                        <a:ea typeface="Times New Roman"/>
                        <a:cs typeface="Arial"/>
                      </a:endParaRPr>
                    </a:p>
                  </a:txBody>
                  <a:tcPr marL="62241" marR="62241" marT="7323"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1">
                        <a:lnSpc>
                          <a:spcPct val="115000"/>
                        </a:lnSpc>
                        <a:spcBef>
                          <a:spcPts val="0"/>
                        </a:spcBef>
                        <a:spcAft>
                          <a:spcPts val="1000"/>
                        </a:spcAft>
                      </a:pPr>
                      <a:r>
                        <a:rPr lang="fa-IR" sz="1400" b="1" dirty="0">
                          <a:latin typeface="Calibri"/>
                          <a:ea typeface="Times New Roman"/>
                          <a:cs typeface="B Nazanin"/>
                        </a:rPr>
                        <a:t>25-( آراز علی)</a:t>
                      </a:r>
                      <a:endParaRPr lang="en-US" sz="1400" dirty="0">
                        <a:latin typeface="Calibri"/>
                        <a:ea typeface="Times New Roman"/>
                        <a:cs typeface="Arial"/>
                      </a:endParaRPr>
                    </a:p>
                  </a:txBody>
                  <a:tcPr marL="62241" marR="62241" marT="7323"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0">
                        <a:lnSpc>
                          <a:spcPct val="115000"/>
                        </a:lnSpc>
                        <a:spcBef>
                          <a:spcPts val="0"/>
                        </a:spcBef>
                        <a:spcAft>
                          <a:spcPts val="1000"/>
                        </a:spcAft>
                      </a:pPr>
                      <a:r>
                        <a:rPr lang="ar-SA" sz="1400" b="1" dirty="0">
                          <a:latin typeface="Calibri"/>
                          <a:ea typeface="Times New Roman"/>
                          <a:cs typeface="B Nazanin"/>
                        </a:rPr>
                        <a:t>کرونا</a:t>
                      </a:r>
                      <a:endParaRPr lang="en-US" sz="1400" dirty="0">
                        <a:latin typeface="Calibri"/>
                        <a:ea typeface="Times New Roman"/>
                        <a:cs typeface="Arial"/>
                      </a:endParaRPr>
                    </a:p>
                  </a:txBody>
                  <a:tcPr marL="62241" marR="62241" marT="7323"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1">
                        <a:lnSpc>
                          <a:spcPct val="115000"/>
                        </a:lnSpc>
                        <a:spcBef>
                          <a:spcPts val="0"/>
                        </a:spcBef>
                        <a:spcAft>
                          <a:spcPts val="1000"/>
                        </a:spcAft>
                      </a:pPr>
                      <a:r>
                        <a:rPr lang="fa-IR" sz="1400" b="1" dirty="0">
                          <a:latin typeface="Calibri"/>
                          <a:ea typeface="Times New Roman"/>
                          <a:cs typeface="B Nazanin"/>
                        </a:rPr>
                        <a:t>1400.2.21</a:t>
                      </a:r>
                      <a:endParaRPr lang="en-US" sz="1400" dirty="0">
                        <a:latin typeface="Calibri"/>
                        <a:ea typeface="Times New Roman"/>
                        <a:cs typeface="Arial"/>
                      </a:endParaRPr>
                    </a:p>
                  </a:txBody>
                  <a:tcPr marL="62241" marR="62241" marT="7323"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5">
                  <a:txBody>
                    <a:bodyPr/>
                    <a:lstStyle/>
                    <a:p>
                      <a:pPr marL="0" marR="0" algn="ctr" rtl="1">
                        <a:lnSpc>
                          <a:spcPct val="115000"/>
                        </a:lnSpc>
                        <a:spcBef>
                          <a:spcPts val="0"/>
                        </a:spcBef>
                        <a:spcAft>
                          <a:spcPts val="1000"/>
                        </a:spcAft>
                      </a:pPr>
                      <a:endParaRPr lang="fa-IR" sz="1400" dirty="0" smtClean="0">
                        <a:latin typeface="Calibri"/>
                        <a:ea typeface="Times New Roman"/>
                        <a:cs typeface="Arial"/>
                      </a:endParaRPr>
                    </a:p>
                    <a:p>
                      <a:pPr marL="0" marR="0" algn="ctr" rtl="1">
                        <a:lnSpc>
                          <a:spcPct val="115000"/>
                        </a:lnSpc>
                        <a:spcBef>
                          <a:spcPts val="0"/>
                        </a:spcBef>
                        <a:spcAft>
                          <a:spcPts val="1000"/>
                        </a:spcAft>
                      </a:pPr>
                      <a:endParaRPr lang="fa-IR" sz="1400" dirty="0" smtClean="0">
                        <a:latin typeface="Calibri"/>
                        <a:ea typeface="Times New Roman"/>
                        <a:cs typeface="Arial"/>
                      </a:endParaRPr>
                    </a:p>
                    <a:p>
                      <a:pPr marL="0" marR="0" algn="ctr" rtl="1">
                        <a:lnSpc>
                          <a:spcPct val="115000"/>
                        </a:lnSpc>
                        <a:spcBef>
                          <a:spcPts val="0"/>
                        </a:spcBef>
                        <a:spcAft>
                          <a:spcPts val="1000"/>
                        </a:spcAft>
                      </a:pPr>
                      <a:endParaRPr lang="fa-IR" sz="1400" dirty="0" smtClean="0">
                        <a:latin typeface="Calibri"/>
                        <a:ea typeface="Times New Roman"/>
                        <a:cs typeface="Arial"/>
                      </a:endParaRPr>
                    </a:p>
                    <a:p>
                      <a:pPr marL="0" marR="0" algn="ctr" defTabSz="914400" rtl="1" eaLnBrk="1" latinLnBrk="0" hangingPunct="1">
                        <a:lnSpc>
                          <a:spcPct val="115000"/>
                        </a:lnSpc>
                        <a:spcBef>
                          <a:spcPts val="0"/>
                        </a:spcBef>
                        <a:spcAft>
                          <a:spcPts val="1000"/>
                        </a:spcAft>
                      </a:pPr>
                      <a:r>
                        <a:rPr lang="fa-IR" sz="1400" b="1" kern="1200" dirty="0">
                          <a:solidFill>
                            <a:schemeClr val="tx1"/>
                          </a:solidFill>
                          <a:latin typeface="Calibri"/>
                          <a:ea typeface="Times New Roman"/>
                          <a:cs typeface="B Nazanin"/>
                        </a:rPr>
                        <a:t>5</a:t>
                      </a:r>
                      <a:endParaRPr lang="fa-IR" sz="1400" b="1" kern="1200" dirty="0" smtClean="0">
                        <a:solidFill>
                          <a:schemeClr val="tx1"/>
                        </a:solidFill>
                        <a:latin typeface="Calibri"/>
                        <a:ea typeface="Times New Roman"/>
                        <a:cs typeface="B Nazanin"/>
                      </a:endParaRPr>
                    </a:p>
                  </a:txBody>
                  <a:tcPr marL="62241" marR="62241" marT="7323"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01"/>
                  </a:ext>
                </a:extLst>
              </a:tr>
              <a:tr h="480757">
                <a:tc vMerge="1">
                  <a:txBody>
                    <a:bodyPr/>
                    <a:lstStyle/>
                    <a:p>
                      <a:pPr marL="0" marR="0" algn="ctr" rtl="0">
                        <a:lnSpc>
                          <a:spcPct val="115000"/>
                        </a:lnSpc>
                        <a:spcBef>
                          <a:spcPts val="0"/>
                        </a:spcBef>
                        <a:spcAft>
                          <a:spcPts val="1000"/>
                        </a:spcAft>
                      </a:pPr>
                      <a:endParaRPr lang="en-US" sz="1100" dirty="0">
                        <a:latin typeface="Calibri"/>
                        <a:ea typeface="Times New Roman"/>
                        <a:cs typeface="Arial"/>
                      </a:endParaRPr>
                    </a:p>
                  </a:txBody>
                  <a:tcPr marL="46681" marR="46681" marT="7323"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0">
                        <a:lnSpc>
                          <a:spcPct val="115000"/>
                        </a:lnSpc>
                        <a:spcBef>
                          <a:spcPts val="0"/>
                        </a:spcBef>
                        <a:spcAft>
                          <a:spcPts val="1000"/>
                        </a:spcAft>
                      </a:pPr>
                      <a:r>
                        <a:rPr lang="fa-IR" sz="1400" b="1">
                          <a:latin typeface="Calibri"/>
                          <a:ea typeface="Times New Roman"/>
                          <a:cs typeface="B Nazanin"/>
                        </a:rPr>
                        <a:t>شفیقه نادری</a:t>
                      </a:r>
                      <a:endParaRPr lang="en-US" sz="1400">
                        <a:latin typeface="Calibri"/>
                        <a:ea typeface="Times New Roman"/>
                        <a:cs typeface="Arial"/>
                      </a:endParaRPr>
                    </a:p>
                  </a:txBody>
                  <a:tcPr marL="62241" marR="62241" marT="7323"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1">
                        <a:lnSpc>
                          <a:spcPct val="115000"/>
                        </a:lnSpc>
                        <a:spcBef>
                          <a:spcPts val="0"/>
                        </a:spcBef>
                        <a:spcAft>
                          <a:spcPts val="1000"/>
                        </a:spcAft>
                      </a:pPr>
                      <a:r>
                        <a:rPr lang="ar-SA" sz="1400" b="1" dirty="0">
                          <a:latin typeface="Calibri"/>
                          <a:ea typeface="Times New Roman"/>
                          <a:cs typeface="B Nazanin"/>
                        </a:rPr>
                        <a:t>29 ساله</a:t>
                      </a:r>
                      <a:endParaRPr lang="en-US" sz="1400" dirty="0">
                        <a:latin typeface="Calibri"/>
                        <a:ea typeface="Times New Roman"/>
                        <a:cs typeface="Arial"/>
                      </a:endParaRPr>
                    </a:p>
                  </a:txBody>
                  <a:tcPr marL="62241" marR="62241" marT="7323"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1">
                        <a:lnSpc>
                          <a:spcPct val="115000"/>
                        </a:lnSpc>
                        <a:spcBef>
                          <a:spcPts val="0"/>
                        </a:spcBef>
                        <a:spcAft>
                          <a:spcPts val="1000"/>
                        </a:spcAft>
                      </a:pPr>
                      <a:r>
                        <a:rPr lang="fa-IR" sz="1400" b="1" dirty="0">
                          <a:latin typeface="Calibri"/>
                          <a:ea typeface="Times New Roman"/>
                          <a:cs typeface="B Nazanin"/>
                        </a:rPr>
                        <a:t>14 روز پس از زایمان</a:t>
                      </a:r>
                      <a:endParaRPr lang="en-US" sz="1400" dirty="0">
                        <a:latin typeface="Calibri"/>
                        <a:ea typeface="Times New Roman"/>
                        <a:cs typeface="Arial"/>
                      </a:endParaRPr>
                    </a:p>
                  </a:txBody>
                  <a:tcPr marL="62241" marR="62241" marT="7323"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0">
                        <a:lnSpc>
                          <a:spcPct val="115000"/>
                        </a:lnSpc>
                        <a:spcBef>
                          <a:spcPts val="0"/>
                        </a:spcBef>
                        <a:spcAft>
                          <a:spcPts val="1000"/>
                        </a:spcAft>
                      </a:pPr>
                      <a:r>
                        <a:rPr lang="fa-IR" sz="1400" b="1">
                          <a:latin typeface="Calibri"/>
                          <a:ea typeface="Times New Roman"/>
                          <a:cs typeface="B Nazanin"/>
                        </a:rPr>
                        <a:t>پایگاه سلامت خیرین سلامت</a:t>
                      </a:r>
                      <a:endParaRPr lang="en-US" sz="1400">
                        <a:latin typeface="Calibri"/>
                        <a:ea typeface="Times New Roman"/>
                        <a:cs typeface="Arial"/>
                      </a:endParaRPr>
                    </a:p>
                  </a:txBody>
                  <a:tcPr marL="62241" marR="62241" marT="7323"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0">
                        <a:lnSpc>
                          <a:spcPct val="115000"/>
                        </a:lnSpc>
                        <a:spcBef>
                          <a:spcPts val="0"/>
                        </a:spcBef>
                        <a:spcAft>
                          <a:spcPts val="1000"/>
                        </a:spcAft>
                      </a:pPr>
                      <a:r>
                        <a:rPr lang="ar-SA" sz="1400" b="1" dirty="0">
                          <a:latin typeface="Calibri"/>
                          <a:ea typeface="Times New Roman"/>
                          <a:cs typeface="B Nazanin"/>
                        </a:rPr>
                        <a:t>کرونا</a:t>
                      </a:r>
                      <a:endParaRPr lang="en-US" sz="1400" dirty="0">
                        <a:latin typeface="Calibri"/>
                        <a:ea typeface="Times New Roman"/>
                        <a:cs typeface="Arial"/>
                      </a:endParaRPr>
                    </a:p>
                  </a:txBody>
                  <a:tcPr marL="62241" marR="62241" marT="7323"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1">
                        <a:lnSpc>
                          <a:spcPct val="115000"/>
                        </a:lnSpc>
                        <a:spcBef>
                          <a:spcPts val="0"/>
                        </a:spcBef>
                        <a:spcAft>
                          <a:spcPts val="1000"/>
                        </a:spcAft>
                      </a:pPr>
                      <a:r>
                        <a:rPr lang="fa-IR" sz="1400" b="1" dirty="0">
                          <a:latin typeface="Calibri"/>
                          <a:ea typeface="Times New Roman"/>
                          <a:cs typeface="B Nazanin"/>
                        </a:rPr>
                        <a:t>1400.6.6</a:t>
                      </a:r>
                      <a:endParaRPr lang="en-US" sz="1400" dirty="0">
                        <a:latin typeface="Calibri"/>
                        <a:ea typeface="Times New Roman"/>
                        <a:cs typeface="Arial"/>
                      </a:endParaRPr>
                    </a:p>
                  </a:txBody>
                  <a:tcPr marL="62241" marR="62241" marT="7323"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en-US"/>
                    </a:p>
                  </a:txBody>
                  <a:tcPr/>
                </a:tc>
                <a:extLst>
                  <a:ext uri="{0D108BD9-81ED-4DB2-BD59-A6C34878D82A}">
                    <a16:rowId xmlns="" xmlns:a16="http://schemas.microsoft.com/office/drawing/2014/main" val="10002"/>
                  </a:ext>
                </a:extLst>
              </a:tr>
              <a:tr h="456102">
                <a:tc vMerge="1">
                  <a:txBody>
                    <a:bodyPr/>
                    <a:lstStyle/>
                    <a:p>
                      <a:pPr marL="0" marR="0" algn="ctr" rtl="0">
                        <a:lnSpc>
                          <a:spcPct val="115000"/>
                        </a:lnSpc>
                        <a:spcBef>
                          <a:spcPts val="0"/>
                        </a:spcBef>
                        <a:spcAft>
                          <a:spcPts val="1000"/>
                        </a:spcAft>
                      </a:pPr>
                      <a:endParaRPr lang="en-US" sz="1100" dirty="0">
                        <a:latin typeface="Calibri"/>
                        <a:ea typeface="Times New Roman"/>
                        <a:cs typeface="Arial"/>
                      </a:endParaRPr>
                    </a:p>
                  </a:txBody>
                  <a:tcPr marL="46681" marR="46681" marT="7323"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0">
                        <a:lnSpc>
                          <a:spcPct val="115000"/>
                        </a:lnSpc>
                        <a:spcBef>
                          <a:spcPts val="0"/>
                        </a:spcBef>
                        <a:spcAft>
                          <a:spcPts val="1000"/>
                        </a:spcAft>
                      </a:pPr>
                      <a:r>
                        <a:rPr lang="ar-SA" sz="1400" b="1">
                          <a:latin typeface="Calibri"/>
                          <a:ea typeface="Times New Roman"/>
                          <a:cs typeface="B Nazanin"/>
                        </a:rPr>
                        <a:t>خدیجه جمالی</a:t>
                      </a:r>
                      <a:endParaRPr lang="en-US" sz="1400">
                        <a:latin typeface="Calibri"/>
                        <a:ea typeface="Times New Roman"/>
                        <a:cs typeface="Arial"/>
                      </a:endParaRPr>
                    </a:p>
                  </a:txBody>
                  <a:tcPr marL="62241" marR="62241" marT="7323"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1">
                        <a:lnSpc>
                          <a:spcPct val="115000"/>
                        </a:lnSpc>
                        <a:spcBef>
                          <a:spcPts val="0"/>
                        </a:spcBef>
                        <a:spcAft>
                          <a:spcPts val="1000"/>
                        </a:spcAft>
                      </a:pPr>
                      <a:r>
                        <a:rPr lang="ar-SA" sz="1400" b="1" dirty="0">
                          <a:latin typeface="Calibri"/>
                          <a:ea typeface="Times New Roman"/>
                          <a:cs typeface="B Nazanin"/>
                        </a:rPr>
                        <a:t>32ساله</a:t>
                      </a:r>
                      <a:endParaRPr lang="en-US" sz="1400" dirty="0">
                        <a:latin typeface="Calibri"/>
                        <a:ea typeface="Times New Roman"/>
                        <a:cs typeface="Arial"/>
                      </a:endParaRPr>
                    </a:p>
                  </a:txBody>
                  <a:tcPr marL="62241" marR="62241" marT="7323"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1">
                        <a:lnSpc>
                          <a:spcPct val="115000"/>
                        </a:lnSpc>
                        <a:spcBef>
                          <a:spcPts val="0"/>
                        </a:spcBef>
                        <a:spcAft>
                          <a:spcPts val="1000"/>
                        </a:spcAft>
                      </a:pPr>
                      <a:r>
                        <a:rPr lang="fa-IR" sz="1400" b="1" dirty="0">
                          <a:latin typeface="Calibri"/>
                          <a:ea typeface="Times New Roman"/>
                          <a:cs typeface="B Nazanin"/>
                        </a:rPr>
                        <a:t>28 هفته</a:t>
                      </a:r>
                      <a:endParaRPr lang="en-US" sz="1400" dirty="0">
                        <a:latin typeface="Calibri"/>
                        <a:ea typeface="Times New Roman"/>
                        <a:cs typeface="Arial"/>
                      </a:endParaRPr>
                    </a:p>
                  </a:txBody>
                  <a:tcPr marL="62241" marR="62241" marT="7323"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0">
                        <a:lnSpc>
                          <a:spcPct val="115000"/>
                        </a:lnSpc>
                        <a:spcBef>
                          <a:spcPts val="0"/>
                        </a:spcBef>
                        <a:spcAft>
                          <a:spcPts val="1000"/>
                        </a:spcAft>
                      </a:pPr>
                      <a:r>
                        <a:rPr lang="fa-IR" sz="1400" b="1" dirty="0">
                          <a:latin typeface="Calibri"/>
                          <a:ea typeface="Times New Roman"/>
                          <a:cs typeface="B Nazanin"/>
                        </a:rPr>
                        <a:t>پایگاه شماره 9</a:t>
                      </a:r>
                      <a:endParaRPr lang="en-US" sz="1400" dirty="0">
                        <a:latin typeface="Calibri"/>
                        <a:ea typeface="Times New Roman"/>
                        <a:cs typeface="Arial"/>
                      </a:endParaRPr>
                    </a:p>
                  </a:txBody>
                  <a:tcPr marL="62241" marR="62241" marT="7323"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0">
                        <a:lnSpc>
                          <a:spcPct val="115000"/>
                        </a:lnSpc>
                        <a:spcBef>
                          <a:spcPts val="0"/>
                        </a:spcBef>
                        <a:spcAft>
                          <a:spcPts val="1000"/>
                        </a:spcAft>
                      </a:pPr>
                      <a:r>
                        <a:rPr lang="ar-SA" sz="1400" b="1">
                          <a:latin typeface="Calibri"/>
                          <a:ea typeface="Times New Roman"/>
                          <a:cs typeface="B Nazanin"/>
                        </a:rPr>
                        <a:t>کرونا</a:t>
                      </a:r>
                      <a:endParaRPr lang="en-US" sz="1400">
                        <a:latin typeface="Calibri"/>
                        <a:ea typeface="Times New Roman"/>
                        <a:cs typeface="Arial"/>
                      </a:endParaRPr>
                    </a:p>
                  </a:txBody>
                  <a:tcPr marL="62241" marR="62241" marT="7323"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1">
                        <a:lnSpc>
                          <a:spcPct val="115000"/>
                        </a:lnSpc>
                        <a:spcBef>
                          <a:spcPts val="0"/>
                        </a:spcBef>
                        <a:spcAft>
                          <a:spcPts val="1000"/>
                        </a:spcAft>
                      </a:pPr>
                      <a:r>
                        <a:rPr lang="fa-IR" sz="1400" b="1" dirty="0">
                          <a:latin typeface="Calibri"/>
                          <a:ea typeface="Times New Roman"/>
                          <a:cs typeface="B Nazanin"/>
                        </a:rPr>
                        <a:t>1400.6.12</a:t>
                      </a:r>
                      <a:endParaRPr lang="en-US" sz="1400" dirty="0">
                        <a:latin typeface="Calibri"/>
                        <a:ea typeface="Times New Roman"/>
                        <a:cs typeface="Arial"/>
                      </a:endParaRPr>
                    </a:p>
                  </a:txBody>
                  <a:tcPr marL="62241" marR="62241" marT="7323"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en-US"/>
                    </a:p>
                  </a:txBody>
                  <a:tcPr/>
                </a:tc>
                <a:extLst>
                  <a:ext uri="{0D108BD9-81ED-4DB2-BD59-A6C34878D82A}">
                    <a16:rowId xmlns="" xmlns:a16="http://schemas.microsoft.com/office/drawing/2014/main" val="10003"/>
                  </a:ext>
                </a:extLst>
              </a:tr>
              <a:tr h="576914">
                <a:tc vMerge="1">
                  <a:txBody>
                    <a:bodyPr/>
                    <a:lstStyle/>
                    <a:p>
                      <a:pPr marL="0" marR="0" algn="ctr" rtl="0">
                        <a:lnSpc>
                          <a:spcPct val="115000"/>
                        </a:lnSpc>
                        <a:spcBef>
                          <a:spcPts val="0"/>
                        </a:spcBef>
                        <a:spcAft>
                          <a:spcPts val="1000"/>
                        </a:spcAft>
                      </a:pPr>
                      <a:endParaRPr lang="en-US" sz="1100" dirty="0">
                        <a:latin typeface="Calibri"/>
                        <a:ea typeface="Times New Roman"/>
                        <a:cs typeface="Arial"/>
                      </a:endParaRPr>
                    </a:p>
                  </a:txBody>
                  <a:tcPr marL="46681" marR="46681" marT="7323"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0">
                        <a:lnSpc>
                          <a:spcPct val="115000"/>
                        </a:lnSpc>
                        <a:spcBef>
                          <a:spcPts val="0"/>
                        </a:spcBef>
                        <a:spcAft>
                          <a:spcPts val="1000"/>
                        </a:spcAft>
                      </a:pPr>
                      <a:r>
                        <a:rPr lang="ar-SA" sz="1400" b="1">
                          <a:latin typeface="Calibri"/>
                          <a:ea typeface="Times New Roman"/>
                          <a:cs typeface="B Nazanin"/>
                        </a:rPr>
                        <a:t>الهام قلی زاده</a:t>
                      </a:r>
                      <a:endParaRPr lang="en-US" sz="1400">
                        <a:latin typeface="Calibri"/>
                        <a:ea typeface="Times New Roman"/>
                        <a:cs typeface="Arial"/>
                      </a:endParaRPr>
                    </a:p>
                  </a:txBody>
                  <a:tcPr marL="62241" marR="62241" marT="7323"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0">
                        <a:lnSpc>
                          <a:spcPct val="115000"/>
                        </a:lnSpc>
                        <a:spcBef>
                          <a:spcPts val="0"/>
                        </a:spcBef>
                        <a:spcAft>
                          <a:spcPts val="1000"/>
                        </a:spcAft>
                      </a:pPr>
                      <a:r>
                        <a:rPr lang="ar-SA" sz="1400" b="1">
                          <a:latin typeface="Calibri"/>
                          <a:ea typeface="Times New Roman"/>
                          <a:cs typeface="B Nazanin"/>
                        </a:rPr>
                        <a:t>32 ساله</a:t>
                      </a:r>
                      <a:endParaRPr lang="en-US" sz="1400">
                        <a:latin typeface="Calibri"/>
                        <a:ea typeface="Times New Roman"/>
                        <a:cs typeface="Arial"/>
                      </a:endParaRPr>
                    </a:p>
                  </a:txBody>
                  <a:tcPr marL="62241" marR="62241" marT="7323"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0">
                        <a:lnSpc>
                          <a:spcPct val="115000"/>
                        </a:lnSpc>
                        <a:spcBef>
                          <a:spcPts val="0"/>
                        </a:spcBef>
                        <a:spcAft>
                          <a:spcPts val="1000"/>
                        </a:spcAft>
                      </a:pPr>
                      <a:r>
                        <a:rPr lang="fa-IR" sz="1400" b="1">
                          <a:latin typeface="Calibri"/>
                          <a:ea typeface="Times New Roman"/>
                          <a:cs typeface="B Nazanin"/>
                        </a:rPr>
                        <a:t>30 هفته</a:t>
                      </a:r>
                      <a:endParaRPr lang="en-US" sz="1400">
                        <a:latin typeface="Calibri"/>
                        <a:ea typeface="Times New Roman"/>
                        <a:cs typeface="Arial"/>
                      </a:endParaRPr>
                    </a:p>
                  </a:txBody>
                  <a:tcPr marL="62241" marR="62241" marT="7323"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0">
                        <a:lnSpc>
                          <a:spcPct val="115000"/>
                        </a:lnSpc>
                        <a:spcBef>
                          <a:spcPts val="0"/>
                        </a:spcBef>
                        <a:spcAft>
                          <a:spcPts val="1000"/>
                        </a:spcAft>
                      </a:pPr>
                      <a:r>
                        <a:rPr lang="fa-IR" sz="1400" b="1" dirty="0">
                          <a:latin typeface="Calibri"/>
                          <a:ea typeface="Times New Roman"/>
                          <a:cs typeface="B Nazanin"/>
                        </a:rPr>
                        <a:t>آزادگان</a:t>
                      </a:r>
                      <a:endParaRPr lang="en-US" sz="1400" dirty="0">
                        <a:latin typeface="Calibri"/>
                        <a:ea typeface="Times New Roman"/>
                        <a:cs typeface="Arial"/>
                      </a:endParaRPr>
                    </a:p>
                  </a:txBody>
                  <a:tcPr marL="62241" marR="62241" marT="7323"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0">
                        <a:lnSpc>
                          <a:spcPct val="115000"/>
                        </a:lnSpc>
                        <a:spcBef>
                          <a:spcPts val="0"/>
                        </a:spcBef>
                        <a:spcAft>
                          <a:spcPts val="1000"/>
                        </a:spcAft>
                      </a:pPr>
                      <a:r>
                        <a:rPr lang="fa-IR" sz="1400" b="1" dirty="0">
                          <a:latin typeface="Calibri"/>
                          <a:ea typeface="Times New Roman"/>
                          <a:cs typeface="B Nazanin"/>
                        </a:rPr>
                        <a:t> </a:t>
                      </a:r>
                      <a:r>
                        <a:rPr lang="en-US" sz="1400" b="1" dirty="0" err="1">
                          <a:latin typeface="Calibri"/>
                          <a:ea typeface="Times New Roman"/>
                          <a:cs typeface="B Nazanin"/>
                        </a:rPr>
                        <a:t>Ich</a:t>
                      </a:r>
                      <a:endParaRPr lang="en-US" sz="1400" dirty="0">
                        <a:latin typeface="Calibri"/>
                        <a:ea typeface="Times New Roman"/>
                        <a:cs typeface="Arial"/>
                      </a:endParaRPr>
                    </a:p>
                    <a:p>
                      <a:pPr marL="0" marR="0" algn="ctr" rtl="0">
                        <a:lnSpc>
                          <a:spcPct val="115000"/>
                        </a:lnSpc>
                        <a:spcBef>
                          <a:spcPts val="0"/>
                        </a:spcBef>
                        <a:spcAft>
                          <a:spcPts val="1000"/>
                        </a:spcAft>
                      </a:pPr>
                      <a:r>
                        <a:rPr lang="fa-IR" sz="1400" b="1" dirty="0">
                          <a:latin typeface="Calibri"/>
                          <a:ea typeface="Times New Roman"/>
                          <a:cs typeface="B Nazanin"/>
                        </a:rPr>
                        <a:t>مغزی</a:t>
                      </a:r>
                      <a:endParaRPr lang="en-US" sz="1400" dirty="0">
                        <a:latin typeface="Calibri"/>
                        <a:ea typeface="Times New Roman"/>
                        <a:cs typeface="Arial"/>
                      </a:endParaRPr>
                    </a:p>
                  </a:txBody>
                  <a:tcPr marL="62241" marR="62241" marT="7323"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0">
                        <a:lnSpc>
                          <a:spcPct val="115000"/>
                        </a:lnSpc>
                        <a:spcBef>
                          <a:spcPts val="0"/>
                        </a:spcBef>
                        <a:spcAft>
                          <a:spcPts val="1000"/>
                        </a:spcAft>
                      </a:pPr>
                      <a:r>
                        <a:rPr lang="fa-IR" sz="1400" b="1" dirty="0">
                          <a:latin typeface="Calibri"/>
                          <a:ea typeface="Times New Roman"/>
                          <a:cs typeface="B Nazanin"/>
                        </a:rPr>
                        <a:t>1400.11.05</a:t>
                      </a:r>
                      <a:endParaRPr lang="en-US" sz="1400" dirty="0">
                        <a:latin typeface="Calibri"/>
                        <a:ea typeface="Times New Roman"/>
                        <a:cs typeface="Arial"/>
                      </a:endParaRPr>
                    </a:p>
                  </a:txBody>
                  <a:tcPr marL="62241" marR="62241" marT="7323"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en-US"/>
                    </a:p>
                  </a:txBody>
                  <a:tcPr/>
                </a:tc>
                <a:extLst>
                  <a:ext uri="{0D108BD9-81ED-4DB2-BD59-A6C34878D82A}">
                    <a16:rowId xmlns="" xmlns:a16="http://schemas.microsoft.com/office/drawing/2014/main" val="10004"/>
                  </a:ext>
                </a:extLst>
              </a:tr>
              <a:tr h="437906">
                <a:tc vMerge="1">
                  <a:txBody>
                    <a:bodyPr/>
                    <a:lstStyle/>
                    <a:p>
                      <a:pPr marL="0" marR="0" algn="ctr" rtl="0">
                        <a:lnSpc>
                          <a:spcPct val="115000"/>
                        </a:lnSpc>
                        <a:spcBef>
                          <a:spcPts val="0"/>
                        </a:spcBef>
                        <a:spcAft>
                          <a:spcPts val="1000"/>
                        </a:spcAft>
                      </a:pPr>
                      <a:endParaRPr lang="en-US" sz="1100" dirty="0">
                        <a:latin typeface="Calibri"/>
                        <a:ea typeface="Times New Roman"/>
                        <a:cs typeface="Arial"/>
                      </a:endParaRPr>
                    </a:p>
                  </a:txBody>
                  <a:tcPr marL="46681" marR="46681" marT="7323"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0">
                        <a:lnSpc>
                          <a:spcPct val="115000"/>
                        </a:lnSpc>
                        <a:spcBef>
                          <a:spcPts val="0"/>
                        </a:spcBef>
                        <a:spcAft>
                          <a:spcPts val="1000"/>
                        </a:spcAft>
                      </a:pPr>
                      <a:r>
                        <a:rPr lang="ar-SA" sz="1400" b="1">
                          <a:latin typeface="Calibri"/>
                          <a:ea typeface="Times New Roman"/>
                          <a:cs typeface="B Nazanin"/>
                        </a:rPr>
                        <a:t>مریم ادهم</a:t>
                      </a:r>
                      <a:endParaRPr lang="en-US" sz="1400">
                        <a:latin typeface="Calibri"/>
                        <a:ea typeface="Times New Roman"/>
                        <a:cs typeface="Arial"/>
                      </a:endParaRPr>
                    </a:p>
                  </a:txBody>
                  <a:tcPr marL="62241" marR="62241" marT="7323"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1">
                        <a:lnSpc>
                          <a:spcPct val="115000"/>
                        </a:lnSpc>
                        <a:spcBef>
                          <a:spcPts val="0"/>
                        </a:spcBef>
                        <a:spcAft>
                          <a:spcPts val="1000"/>
                        </a:spcAft>
                      </a:pPr>
                      <a:r>
                        <a:rPr lang="ar-SA" sz="1400" b="1">
                          <a:latin typeface="Calibri"/>
                          <a:ea typeface="Times New Roman"/>
                          <a:cs typeface="B Nazanin"/>
                        </a:rPr>
                        <a:t>36 ساله</a:t>
                      </a:r>
                      <a:endParaRPr lang="en-US" sz="1400">
                        <a:latin typeface="Calibri"/>
                        <a:ea typeface="Times New Roman"/>
                        <a:cs typeface="Arial"/>
                      </a:endParaRPr>
                    </a:p>
                  </a:txBody>
                  <a:tcPr marL="62241" marR="62241" marT="7323"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1">
                        <a:lnSpc>
                          <a:spcPct val="115000"/>
                        </a:lnSpc>
                        <a:spcBef>
                          <a:spcPts val="0"/>
                        </a:spcBef>
                        <a:spcAft>
                          <a:spcPts val="1000"/>
                        </a:spcAft>
                      </a:pPr>
                      <a:r>
                        <a:rPr lang="fa-IR" sz="1400" b="1" dirty="0">
                          <a:latin typeface="Calibri"/>
                          <a:ea typeface="Times New Roman"/>
                          <a:cs typeface="B Nazanin"/>
                        </a:rPr>
                        <a:t>36 هفته</a:t>
                      </a:r>
                      <a:endParaRPr lang="en-US" sz="1400" dirty="0">
                        <a:latin typeface="Calibri"/>
                        <a:ea typeface="Times New Roman"/>
                        <a:cs typeface="Arial"/>
                      </a:endParaRPr>
                    </a:p>
                  </a:txBody>
                  <a:tcPr marL="62241" marR="62241" marT="7323"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0">
                        <a:lnSpc>
                          <a:spcPct val="115000"/>
                        </a:lnSpc>
                        <a:spcBef>
                          <a:spcPts val="0"/>
                        </a:spcBef>
                        <a:spcAft>
                          <a:spcPts val="1000"/>
                        </a:spcAft>
                      </a:pPr>
                      <a:r>
                        <a:rPr lang="ar-SA" sz="1400" b="1">
                          <a:latin typeface="Calibri"/>
                          <a:ea typeface="Times New Roman"/>
                          <a:cs typeface="B Nazanin"/>
                        </a:rPr>
                        <a:t>پایگاه 48 حسینیه</a:t>
                      </a:r>
                      <a:endParaRPr lang="en-US" sz="1400">
                        <a:latin typeface="Calibri"/>
                        <a:ea typeface="Times New Roman"/>
                        <a:cs typeface="Arial"/>
                      </a:endParaRPr>
                    </a:p>
                  </a:txBody>
                  <a:tcPr marL="62241" marR="62241" marT="7323"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0">
                        <a:lnSpc>
                          <a:spcPct val="115000"/>
                        </a:lnSpc>
                        <a:spcBef>
                          <a:spcPts val="0"/>
                        </a:spcBef>
                        <a:spcAft>
                          <a:spcPts val="1000"/>
                        </a:spcAft>
                      </a:pPr>
                      <a:r>
                        <a:rPr lang="ar-SA" sz="1400" b="1" dirty="0">
                          <a:latin typeface="Calibri"/>
                          <a:ea typeface="Times New Roman"/>
                          <a:cs typeface="B Nazanin"/>
                        </a:rPr>
                        <a:t>کرونا</a:t>
                      </a:r>
                      <a:endParaRPr lang="en-US" sz="1400" dirty="0">
                        <a:latin typeface="Calibri"/>
                        <a:ea typeface="Times New Roman"/>
                        <a:cs typeface="Arial"/>
                      </a:endParaRPr>
                    </a:p>
                  </a:txBody>
                  <a:tcPr marL="62241" marR="62241" marT="7323"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1">
                        <a:lnSpc>
                          <a:spcPct val="115000"/>
                        </a:lnSpc>
                        <a:spcBef>
                          <a:spcPts val="0"/>
                        </a:spcBef>
                        <a:spcAft>
                          <a:spcPts val="1000"/>
                        </a:spcAft>
                      </a:pPr>
                      <a:r>
                        <a:rPr lang="ar-SA" sz="1400" b="1" dirty="0">
                          <a:latin typeface="Calibri"/>
                          <a:ea typeface="Times New Roman"/>
                          <a:cs typeface="B Nazanin"/>
                        </a:rPr>
                        <a:t>1400.6.14</a:t>
                      </a:r>
                      <a:endParaRPr lang="en-US" sz="1400" dirty="0">
                        <a:latin typeface="Calibri"/>
                        <a:ea typeface="Times New Roman"/>
                        <a:cs typeface="Arial"/>
                      </a:endParaRPr>
                    </a:p>
                  </a:txBody>
                  <a:tcPr marL="62241" marR="62241" marT="7323"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en-US"/>
                    </a:p>
                  </a:txBody>
                  <a:tcPr/>
                </a:tc>
                <a:extLst>
                  <a:ext uri="{0D108BD9-81ED-4DB2-BD59-A6C34878D82A}">
                    <a16:rowId xmlns="" xmlns:a16="http://schemas.microsoft.com/office/drawing/2014/main" val="10005"/>
                  </a:ext>
                </a:extLst>
              </a:tr>
              <a:tr h="456102">
                <a:tc rowSpan="2">
                  <a:txBody>
                    <a:bodyPr/>
                    <a:lstStyle/>
                    <a:p>
                      <a:pPr marL="0" marR="0" algn="ctr" rtl="0">
                        <a:lnSpc>
                          <a:spcPct val="115000"/>
                        </a:lnSpc>
                        <a:spcBef>
                          <a:spcPts val="0"/>
                        </a:spcBef>
                        <a:spcAft>
                          <a:spcPts val="1000"/>
                        </a:spcAft>
                      </a:pPr>
                      <a:endParaRPr lang="fa-IR" sz="1400" b="1" dirty="0" smtClean="0">
                        <a:latin typeface="Calibri"/>
                        <a:ea typeface="Times New Roman"/>
                        <a:cs typeface="B Nazanin"/>
                      </a:endParaRPr>
                    </a:p>
                    <a:p>
                      <a:pPr marL="0" marR="0" algn="ctr" rtl="0">
                        <a:lnSpc>
                          <a:spcPct val="115000"/>
                        </a:lnSpc>
                        <a:spcBef>
                          <a:spcPts val="0"/>
                        </a:spcBef>
                        <a:spcAft>
                          <a:spcPts val="1000"/>
                        </a:spcAft>
                      </a:pPr>
                      <a:r>
                        <a:rPr lang="ar-SA" sz="1400" b="1" dirty="0" smtClean="0">
                          <a:latin typeface="Calibri"/>
                          <a:ea typeface="Times New Roman"/>
                          <a:cs typeface="B Nazanin"/>
                        </a:rPr>
                        <a:t>پارس </a:t>
                      </a:r>
                      <a:r>
                        <a:rPr lang="ar-SA" sz="1400" b="1" dirty="0">
                          <a:latin typeface="Calibri"/>
                          <a:ea typeface="Times New Roman"/>
                          <a:cs typeface="B Nazanin"/>
                        </a:rPr>
                        <a:t>آباد</a:t>
                      </a:r>
                      <a:endParaRPr lang="en-US" sz="1400" dirty="0">
                        <a:latin typeface="Calibri"/>
                        <a:ea typeface="Times New Roman"/>
                        <a:cs typeface="Arial"/>
                      </a:endParaRPr>
                    </a:p>
                  </a:txBody>
                  <a:tcPr marL="62241" marR="62241" marT="7323"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0">
                        <a:lnSpc>
                          <a:spcPct val="115000"/>
                        </a:lnSpc>
                        <a:spcBef>
                          <a:spcPts val="0"/>
                        </a:spcBef>
                        <a:spcAft>
                          <a:spcPts val="1000"/>
                        </a:spcAft>
                      </a:pPr>
                      <a:r>
                        <a:rPr lang="fa-IR" sz="1400" b="1" dirty="0">
                          <a:latin typeface="Calibri"/>
                          <a:ea typeface="Times New Roman"/>
                          <a:cs typeface="B Nazanin"/>
                        </a:rPr>
                        <a:t>الهه  زیرک  پارس آباد</a:t>
                      </a:r>
                      <a:endParaRPr lang="en-US" sz="1400" dirty="0">
                        <a:latin typeface="Calibri"/>
                        <a:ea typeface="Times New Roman"/>
                        <a:cs typeface="Arial"/>
                      </a:endParaRPr>
                    </a:p>
                  </a:txBody>
                  <a:tcPr marL="62241" marR="62241" marT="7323"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1">
                        <a:lnSpc>
                          <a:spcPct val="115000"/>
                        </a:lnSpc>
                        <a:spcBef>
                          <a:spcPts val="0"/>
                        </a:spcBef>
                        <a:spcAft>
                          <a:spcPts val="1000"/>
                        </a:spcAft>
                      </a:pPr>
                      <a:r>
                        <a:rPr lang="ar-SA" sz="1400" b="1" dirty="0">
                          <a:latin typeface="Calibri"/>
                          <a:ea typeface="Times New Roman"/>
                          <a:cs typeface="B Nazanin"/>
                        </a:rPr>
                        <a:t>32 ساله</a:t>
                      </a:r>
                      <a:endParaRPr lang="en-US" sz="1400" dirty="0">
                        <a:latin typeface="Calibri"/>
                        <a:ea typeface="Times New Roman"/>
                        <a:cs typeface="Arial"/>
                      </a:endParaRPr>
                    </a:p>
                  </a:txBody>
                  <a:tcPr marL="62241" marR="62241" marT="7323"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1">
                        <a:lnSpc>
                          <a:spcPct val="115000"/>
                        </a:lnSpc>
                        <a:spcBef>
                          <a:spcPts val="0"/>
                        </a:spcBef>
                        <a:spcAft>
                          <a:spcPts val="1000"/>
                        </a:spcAft>
                      </a:pPr>
                      <a:r>
                        <a:rPr lang="fa-IR" sz="1400" b="1" dirty="0">
                          <a:latin typeface="Calibri"/>
                          <a:ea typeface="Times New Roman"/>
                          <a:cs typeface="B Nazanin"/>
                        </a:rPr>
                        <a:t>23 هفته</a:t>
                      </a:r>
                      <a:endParaRPr lang="en-US" sz="1400" dirty="0">
                        <a:latin typeface="Calibri"/>
                        <a:ea typeface="Times New Roman"/>
                        <a:cs typeface="Arial"/>
                      </a:endParaRPr>
                    </a:p>
                  </a:txBody>
                  <a:tcPr marL="62241" marR="62241" marT="7323"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0">
                        <a:lnSpc>
                          <a:spcPct val="115000"/>
                        </a:lnSpc>
                        <a:spcBef>
                          <a:spcPts val="0"/>
                        </a:spcBef>
                        <a:spcAft>
                          <a:spcPts val="1000"/>
                        </a:spcAft>
                      </a:pPr>
                      <a:r>
                        <a:rPr lang="fa-IR" sz="1400" b="1">
                          <a:latin typeface="Calibri"/>
                          <a:ea typeface="Times New Roman"/>
                          <a:cs typeface="B Nazanin"/>
                        </a:rPr>
                        <a:t>پایگاه شماره 4</a:t>
                      </a:r>
                      <a:endParaRPr lang="en-US" sz="1400">
                        <a:latin typeface="Calibri"/>
                        <a:ea typeface="Times New Roman"/>
                        <a:cs typeface="Arial"/>
                      </a:endParaRPr>
                    </a:p>
                  </a:txBody>
                  <a:tcPr marL="62241" marR="62241" marT="7323"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0">
                        <a:lnSpc>
                          <a:spcPct val="115000"/>
                        </a:lnSpc>
                        <a:spcBef>
                          <a:spcPts val="0"/>
                        </a:spcBef>
                        <a:spcAft>
                          <a:spcPts val="1000"/>
                        </a:spcAft>
                      </a:pPr>
                      <a:r>
                        <a:rPr lang="ar-SA" sz="1400" b="1">
                          <a:latin typeface="Calibri"/>
                          <a:ea typeface="Times New Roman"/>
                          <a:cs typeface="B Nazanin"/>
                        </a:rPr>
                        <a:t>کرونا</a:t>
                      </a:r>
                      <a:endParaRPr lang="en-US" sz="1400">
                        <a:latin typeface="Calibri"/>
                        <a:ea typeface="Times New Roman"/>
                        <a:cs typeface="Arial"/>
                      </a:endParaRPr>
                    </a:p>
                  </a:txBody>
                  <a:tcPr marL="62241" marR="62241" marT="7323"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1">
                        <a:lnSpc>
                          <a:spcPct val="115000"/>
                        </a:lnSpc>
                        <a:spcBef>
                          <a:spcPts val="0"/>
                        </a:spcBef>
                        <a:spcAft>
                          <a:spcPts val="1000"/>
                        </a:spcAft>
                      </a:pPr>
                      <a:r>
                        <a:rPr lang="fa-IR" sz="1400" b="1">
                          <a:latin typeface="Calibri"/>
                          <a:ea typeface="Times New Roman"/>
                          <a:cs typeface="B Nazanin"/>
                        </a:rPr>
                        <a:t>1400.4.26</a:t>
                      </a:r>
                      <a:endParaRPr lang="en-US" sz="1400">
                        <a:latin typeface="Calibri"/>
                        <a:ea typeface="Times New Roman"/>
                        <a:cs typeface="Arial"/>
                      </a:endParaRPr>
                    </a:p>
                  </a:txBody>
                  <a:tcPr marL="62241" marR="62241" marT="7323"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marL="0" marR="0" algn="ctr" rtl="1">
                        <a:lnSpc>
                          <a:spcPct val="115000"/>
                        </a:lnSpc>
                        <a:spcBef>
                          <a:spcPts val="0"/>
                        </a:spcBef>
                        <a:spcAft>
                          <a:spcPts val="1000"/>
                        </a:spcAft>
                      </a:pPr>
                      <a:endParaRPr lang="fa-IR" sz="1400" b="1" dirty="0" smtClean="0">
                        <a:latin typeface="Calibri"/>
                        <a:ea typeface="Times New Roman"/>
                        <a:cs typeface="B Nazanin"/>
                      </a:endParaRPr>
                    </a:p>
                    <a:p>
                      <a:pPr marL="0" marR="0" algn="ctr" rtl="1">
                        <a:lnSpc>
                          <a:spcPct val="115000"/>
                        </a:lnSpc>
                        <a:spcBef>
                          <a:spcPts val="0"/>
                        </a:spcBef>
                        <a:spcAft>
                          <a:spcPts val="1000"/>
                        </a:spcAft>
                      </a:pPr>
                      <a:r>
                        <a:rPr lang="fa-IR" sz="1400" b="1" dirty="0" smtClean="0">
                          <a:latin typeface="Calibri"/>
                          <a:ea typeface="Times New Roman"/>
                          <a:cs typeface="B Nazanin"/>
                        </a:rPr>
                        <a:t>2</a:t>
                      </a:r>
                    </a:p>
                    <a:p>
                      <a:pPr marL="0" marR="0" algn="ctr" rtl="1">
                        <a:lnSpc>
                          <a:spcPct val="115000"/>
                        </a:lnSpc>
                        <a:spcBef>
                          <a:spcPts val="0"/>
                        </a:spcBef>
                        <a:spcAft>
                          <a:spcPts val="1000"/>
                        </a:spcAft>
                      </a:pPr>
                      <a:endParaRPr lang="en-US" sz="1400" dirty="0">
                        <a:latin typeface="Calibri"/>
                        <a:ea typeface="Times New Roman"/>
                        <a:cs typeface="Arial"/>
                      </a:endParaRPr>
                    </a:p>
                  </a:txBody>
                  <a:tcPr marL="62241" marR="62241" marT="7323"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06"/>
                  </a:ext>
                </a:extLst>
              </a:tr>
              <a:tr h="418534">
                <a:tc vMerge="1">
                  <a:txBody>
                    <a:bodyPr/>
                    <a:lstStyle/>
                    <a:p>
                      <a:pPr marL="0" marR="0" algn="ctr" rtl="0">
                        <a:lnSpc>
                          <a:spcPct val="115000"/>
                        </a:lnSpc>
                        <a:spcBef>
                          <a:spcPts val="0"/>
                        </a:spcBef>
                        <a:spcAft>
                          <a:spcPts val="1000"/>
                        </a:spcAft>
                      </a:pPr>
                      <a:endParaRPr lang="en-US" sz="1100" dirty="0">
                        <a:latin typeface="Calibri"/>
                        <a:ea typeface="Times New Roman"/>
                        <a:cs typeface="Arial"/>
                      </a:endParaRPr>
                    </a:p>
                  </a:txBody>
                  <a:tcPr marL="46681" marR="46681" marT="7323"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0">
                        <a:lnSpc>
                          <a:spcPct val="115000"/>
                        </a:lnSpc>
                        <a:spcBef>
                          <a:spcPts val="0"/>
                        </a:spcBef>
                        <a:spcAft>
                          <a:spcPts val="1000"/>
                        </a:spcAft>
                      </a:pPr>
                      <a:r>
                        <a:rPr lang="fa-IR" sz="1400" b="1">
                          <a:latin typeface="Calibri"/>
                          <a:ea typeface="Times New Roman"/>
                          <a:cs typeface="B Nazanin"/>
                        </a:rPr>
                        <a:t>مادر سهیلا قربانی</a:t>
                      </a:r>
                      <a:endParaRPr lang="en-US" sz="1400">
                        <a:latin typeface="Calibri"/>
                        <a:ea typeface="Times New Roman"/>
                        <a:cs typeface="Arial"/>
                      </a:endParaRPr>
                    </a:p>
                  </a:txBody>
                  <a:tcPr marL="62241" marR="62241" marT="7323"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1">
                        <a:lnSpc>
                          <a:spcPct val="115000"/>
                        </a:lnSpc>
                        <a:spcBef>
                          <a:spcPts val="0"/>
                        </a:spcBef>
                        <a:spcAft>
                          <a:spcPts val="1000"/>
                        </a:spcAft>
                      </a:pPr>
                      <a:r>
                        <a:rPr lang="ar-SA" sz="1400" b="1" dirty="0">
                          <a:latin typeface="Calibri"/>
                          <a:ea typeface="Times New Roman"/>
                          <a:cs typeface="B Nazanin"/>
                        </a:rPr>
                        <a:t>37 ساله</a:t>
                      </a:r>
                      <a:endParaRPr lang="en-US" sz="1400" dirty="0">
                        <a:latin typeface="Calibri"/>
                        <a:ea typeface="Times New Roman"/>
                        <a:cs typeface="Arial"/>
                      </a:endParaRPr>
                    </a:p>
                  </a:txBody>
                  <a:tcPr marL="62241" marR="62241" marT="7323"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1">
                        <a:lnSpc>
                          <a:spcPct val="115000"/>
                        </a:lnSpc>
                        <a:spcBef>
                          <a:spcPts val="0"/>
                        </a:spcBef>
                        <a:spcAft>
                          <a:spcPts val="1000"/>
                        </a:spcAft>
                      </a:pPr>
                      <a:r>
                        <a:rPr lang="fa-IR" sz="1400" b="1" dirty="0">
                          <a:latin typeface="Calibri"/>
                          <a:ea typeface="Times New Roman"/>
                          <a:cs typeface="B Nazanin"/>
                        </a:rPr>
                        <a:t>22 هفته</a:t>
                      </a:r>
                      <a:endParaRPr lang="en-US" sz="1400" dirty="0">
                        <a:latin typeface="Calibri"/>
                        <a:ea typeface="Times New Roman"/>
                        <a:cs typeface="Arial"/>
                      </a:endParaRPr>
                    </a:p>
                  </a:txBody>
                  <a:tcPr marL="62241" marR="62241" marT="7323"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0">
                        <a:lnSpc>
                          <a:spcPct val="115000"/>
                        </a:lnSpc>
                        <a:spcBef>
                          <a:spcPts val="0"/>
                        </a:spcBef>
                        <a:spcAft>
                          <a:spcPts val="1000"/>
                        </a:spcAft>
                      </a:pPr>
                      <a:r>
                        <a:rPr lang="fa-IR" sz="1400" b="1" dirty="0">
                          <a:latin typeface="Calibri"/>
                          <a:ea typeface="Times New Roman"/>
                          <a:cs typeface="B Nazanin"/>
                        </a:rPr>
                        <a:t>پایگاه  شماره 4</a:t>
                      </a:r>
                      <a:endParaRPr lang="en-US" sz="1400" dirty="0">
                        <a:latin typeface="Calibri"/>
                        <a:ea typeface="Times New Roman"/>
                        <a:cs typeface="Arial"/>
                      </a:endParaRPr>
                    </a:p>
                  </a:txBody>
                  <a:tcPr marL="62241" marR="62241" marT="7323"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0">
                        <a:lnSpc>
                          <a:spcPct val="115000"/>
                        </a:lnSpc>
                        <a:spcBef>
                          <a:spcPts val="0"/>
                        </a:spcBef>
                        <a:spcAft>
                          <a:spcPts val="1000"/>
                        </a:spcAft>
                      </a:pPr>
                      <a:r>
                        <a:rPr lang="ar-SA" sz="1400" b="1">
                          <a:latin typeface="Calibri"/>
                          <a:ea typeface="Times New Roman"/>
                          <a:cs typeface="B Nazanin"/>
                        </a:rPr>
                        <a:t>کرونا</a:t>
                      </a:r>
                      <a:endParaRPr lang="en-US" sz="1400">
                        <a:latin typeface="Calibri"/>
                        <a:ea typeface="Times New Roman"/>
                        <a:cs typeface="Arial"/>
                      </a:endParaRPr>
                    </a:p>
                  </a:txBody>
                  <a:tcPr marL="62241" marR="62241" marT="7323"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1">
                        <a:lnSpc>
                          <a:spcPct val="115000"/>
                        </a:lnSpc>
                        <a:spcBef>
                          <a:spcPts val="0"/>
                        </a:spcBef>
                        <a:spcAft>
                          <a:spcPts val="1000"/>
                        </a:spcAft>
                      </a:pPr>
                      <a:r>
                        <a:rPr lang="fa-IR" sz="1400" b="1" dirty="0">
                          <a:latin typeface="Calibri"/>
                          <a:ea typeface="Times New Roman"/>
                          <a:cs typeface="B Nazanin"/>
                        </a:rPr>
                        <a:t>1400.5.23</a:t>
                      </a:r>
                      <a:endParaRPr lang="en-US" sz="1400" dirty="0">
                        <a:latin typeface="Calibri"/>
                        <a:ea typeface="Times New Roman"/>
                        <a:cs typeface="Arial"/>
                      </a:endParaRPr>
                    </a:p>
                  </a:txBody>
                  <a:tcPr marL="62241" marR="62241" marT="7323"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en-US"/>
                    </a:p>
                  </a:txBody>
                  <a:tcPr/>
                </a:tc>
                <a:extLst>
                  <a:ext uri="{0D108BD9-81ED-4DB2-BD59-A6C34878D82A}">
                    <a16:rowId xmlns="" xmlns:a16="http://schemas.microsoft.com/office/drawing/2014/main" val="10007"/>
                  </a:ext>
                </a:extLst>
              </a:tr>
              <a:tr h="602267">
                <a:tc>
                  <a:txBody>
                    <a:bodyPr/>
                    <a:lstStyle/>
                    <a:p>
                      <a:pPr marL="0" marR="0" algn="ctr" rtl="0">
                        <a:lnSpc>
                          <a:spcPct val="115000"/>
                        </a:lnSpc>
                        <a:spcBef>
                          <a:spcPts val="0"/>
                        </a:spcBef>
                        <a:spcAft>
                          <a:spcPts val="1000"/>
                        </a:spcAft>
                      </a:pPr>
                      <a:r>
                        <a:rPr lang="fa-IR" sz="1400" b="1">
                          <a:latin typeface="Calibri"/>
                          <a:ea typeface="Times New Roman"/>
                          <a:cs typeface="B Nazanin"/>
                        </a:rPr>
                        <a:t>سرعین</a:t>
                      </a:r>
                      <a:endParaRPr lang="en-US" sz="1400">
                        <a:latin typeface="Calibri"/>
                        <a:ea typeface="Times New Roman"/>
                        <a:cs typeface="Arial"/>
                      </a:endParaRPr>
                    </a:p>
                  </a:txBody>
                  <a:tcPr marL="62241" marR="62241" marT="7323"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0">
                        <a:lnSpc>
                          <a:spcPct val="115000"/>
                        </a:lnSpc>
                        <a:spcBef>
                          <a:spcPts val="0"/>
                        </a:spcBef>
                        <a:spcAft>
                          <a:spcPts val="1000"/>
                        </a:spcAft>
                      </a:pPr>
                      <a:r>
                        <a:rPr lang="fa-IR" sz="1400" b="1">
                          <a:latin typeface="Calibri"/>
                          <a:ea typeface="Times New Roman"/>
                          <a:cs typeface="B Nazanin"/>
                        </a:rPr>
                        <a:t>لیلا جنتی آتشگاه</a:t>
                      </a:r>
                      <a:endParaRPr lang="en-US" sz="1400">
                        <a:latin typeface="Calibri"/>
                        <a:ea typeface="Times New Roman"/>
                        <a:cs typeface="Arial"/>
                      </a:endParaRPr>
                    </a:p>
                  </a:txBody>
                  <a:tcPr marL="62241" marR="62241" marT="7323"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0">
                        <a:lnSpc>
                          <a:spcPct val="115000"/>
                        </a:lnSpc>
                        <a:spcBef>
                          <a:spcPts val="0"/>
                        </a:spcBef>
                        <a:spcAft>
                          <a:spcPts val="1000"/>
                        </a:spcAft>
                      </a:pPr>
                      <a:r>
                        <a:rPr lang="ar-SA" sz="1400" b="1">
                          <a:latin typeface="Calibri"/>
                          <a:ea typeface="Times New Roman"/>
                          <a:cs typeface="B Nazanin"/>
                        </a:rPr>
                        <a:t>29 ساله</a:t>
                      </a:r>
                      <a:endParaRPr lang="en-US" sz="1400">
                        <a:latin typeface="Calibri"/>
                        <a:ea typeface="Times New Roman"/>
                        <a:cs typeface="Arial"/>
                      </a:endParaRPr>
                    </a:p>
                  </a:txBody>
                  <a:tcPr marL="62241" marR="62241" marT="7323"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0">
                        <a:lnSpc>
                          <a:spcPct val="115000"/>
                        </a:lnSpc>
                        <a:spcBef>
                          <a:spcPts val="0"/>
                        </a:spcBef>
                        <a:spcAft>
                          <a:spcPts val="1000"/>
                        </a:spcAft>
                      </a:pPr>
                      <a:r>
                        <a:rPr lang="fa-IR" sz="1400" b="1">
                          <a:latin typeface="Calibri"/>
                          <a:ea typeface="Times New Roman"/>
                          <a:cs typeface="B Nazanin"/>
                        </a:rPr>
                        <a:t>نامعلوم</a:t>
                      </a:r>
                      <a:endParaRPr lang="en-US" sz="1400">
                        <a:latin typeface="Calibri"/>
                        <a:ea typeface="Times New Roman"/>
                        <a:cs typeface="Arial"/>
                      </a:endParaRPr>
                    </a:p>
                  </a:txBody>
                  <a:tcPr marL="62241" marR="62241" marT="7323"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0">
                        <a:lnSpc>
                          <a:spcPct val="115000"/>
                        </a:lnSpc>
                        <a:spcBef>
                          <a:spcPts val="0"/>
                        </a:spcBef>
                        <a:spcAft>
                          <a:spcPts val="1000"/>
                        </a:spcAft>
                      </a:pPr>
                      <a:r>
                        <a:rPr lang="fa-IR" sz="1400" b="1" dirty="0">
                          <a:latin typeface="Calibri"/>
                          <a:ea typeface="Times New Roman"/>
                          <a:cs typeface="B Nazanin"/>
                        </a:rPr>
                        <a:t>مرکز سرعین</a:t>
                      </a:r>
                      <a:endParaRPr lang="en-US" sz="1400" dirty="0">
                        <a:latin typeface="Calibri"/>
                        <a:ea typeface="Times New Roman"/>
                        <a:cs typeface="Arial"/>
                      </a:endParaRPr>
                    </a:p>
                    <a:p>
                      <a:pPr marL="0" marR="0" algn="ctr" rtl="0">
                        <a:lnSpc>
                          <a:spcPct val="115000"/>
                        </a:lnSpc>
                        <a:spcBef>
                          <a:spcPts val="0"/>
                        </a:spcBef>
                        <a:spcAft>
                          <a:spcPts val="1000"/>
                        </a:spcAft>
                      </a:pPr>
                      <a:r>
                        <a:rPr lang="fa-IR" sz="1400" b="1" dirty="0">
                          <a:latin typeface="Calibri"/>
                          <a:ea typeface="Times New Roman"/>
                          <a:cs typeface="B Nazanin"/>
                        </a:rPr>
                        <a:t>روستای آتشگاه</a:t>
                      </a:r>
                      <a:endParaRPr lang="en-US" sz="1400" dirty="0">
                        <a:latin typeface="Calibri"/>
                        <a:ea typeface="Times New Roman"/>
                        <a:cs typeface="Arial"/>
                      </a:endParaRPr>
                    </a:p>
                  </a:txBody>
                  <a:tcPr marL="62241" marR="62241" marT="7323"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0">
                        <a:lnSpc>
                          <a:spcPct val="115000"/>
                        </a:lnSpc>
                        <a:spcBef>
                          <a:spcPts val="0"/>
                        </a:spcBef>
                        <a:spcAft>
                          <a:spcPts val="1000"/>
                        </a:spcAft>
                      </a:pPr>
                      <a:r>
                        <a:rPr lang="en-US" sz="1400" b="1" dirty="0">
                          <a:latin typeface="Calibri"/>
                          <a:ea typeface="Times New Roman"/>
                          <a:cs typeface="B Nazanin"/>
                        </a:rPr>
                        <a:t>EP </a:t>
                      </a:r>
                      <a:r>
                        <a:rPr lang="fa-IR" sz="1400" b="1" dirty="0">
                          <a:latin typeface="Calibri"/>
                          <a:ea typeface="Times New Roman"/>
                          <a:cs typeface="B Nazanin"/>
                        </a:rPr>
                        <a:t>پاره شده</a:t>
                      </a:r>
                      <a:endParaRPr lang="en-US" sz="1400" dirty="0">
                        <a:latin typeface="Calibri"/>
                        <a:ea typeface="Times New Roman"/>
                        <a:cs typeface="Arial"/>
                      </a:endParaRPr>
                    </a:p>
                  </a:txBody>
                  <a:tcPr marL="62241" marR="62241" marT="7323"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0">
                        <a:lnSpc>
                          <a:spcPct val="115000"/>
                        </a:lnSpc>
                        <a:spcBef>
                          <a:spcPts val="0"/>
                        </a:spcBef>
                        <a:spcAft>
                          <a:spcPts val="1000"/>
                        </a:spcAft>
                      </a:pPr>
                      <a:r>
                        <a:rPr lang="fa-IR" sz="1400" b="1" dirty="0">
                          <a:latin typeface="Calibri"/>
                          <a:ea typeface="Times New Roman"/>
                          <a:cs typeface="B Nazanin"/>
                        </a:rPr>
                        <a:t>1400.09.18</a:t>
                      </a:r>
                      <a:endParaRPr lang="en-US" sz="1400" dirty="0">
                        <a:latin typeface="Calibri"/>
                        <a:ea typeface="Times New Roman"/>
                        <a:cs typeface="Arial"/>
                      </a:endParaRPr>
                    </a:p>
                  </a:txBody>
                  <a:tcPr marL="62241" marR="62241" marT="7323"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0">
                        <a:lnSpc>
                          <a:spcPct val="115000"/>
                        </a:lnSpc>
                        <a:spcBef>
                          <a:spcPts val="0"/>
                        </a:spcBef>
                        <a:spcAft>
                          <a:spcPts val="1000"/>
                        </a:spcAft>
                      </a:pPr>
                      <a:r>
                        <a:rPr lang="ar-SA" sz="1400" dirty="0">
                          <a:latin typeface="Calibri"/>
                          <a:ea typeface="Times New Roman"/>
                          <a:cs typeface="B Nazanin"/>
                        </a:rPr>
                        <a:t>1</a:t>
                      </a:r>
                      <a:endParaRPr lang="en-US" sz="1400" dirty="0">
                        <a:latin typeface="Calibri"/>
                        <a:ea typeface="Times New Roman"/>
                        <a:cs typeface="Arial"/>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08"/>
                  </a:ext>
                </a:extLst>
              </a:tr>
            </a:tbl>
          </a:graphicData>
        </a:graphic>
      </p:graphicFrame>
    </p:spTree>
  </p:cSld>
  <p:clrMapOvr>
    <a:masterClrMapping/>
  </p:clrMapOvr>
  <p:transition spd="slow"/>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1"/>
          <p:cNvSpPr>
            <a:spLocks noChangeArrowheads="1"/>
          </p:cNvSpPr>
          <p:nvPr/>
        </p:nvSpPr>
        <p:spPr bwMode="auto">
          <a:xfrm>
            <a:off x="3860801" y="381000"/>
            <a:ext cx="3228769" cy="400110"/>
          </a:xfrm>
          <a:prstGeom prst="rect">
            <a:avLst/>
          </a:prstGeom>
          <a:noFill/>
          <a:ln w="9525">
            <a:noFill/>
            <a:miter lim="800000"/>
            <a:headEnd/>
            <a:tailEnd/>
          </a:ln>
        </p:spPr>
        <p:txBody>
          <a:bodyPr wrap="none">
            <a:spAutoFit/>
          </a:bodyPr>
          <a:lstStyle/>
          <a:p>
            <a:r>
              <a:rPr lang="fa-IR" sz="2000" b="1">
                <a:latin typeface="Calibri" pitchFamily="34" charset="0"/>
                <a:cs typeface="B Titr" pitchFamily="2" charset="-78"/>
              </a:rPr>
              <a:t>لیست مادران متوفی در سال 1401</a:t>
            </a:r>
            <a:endParaRPr lang="en-US" sz="2000">
              <a:latin typeface="Calibri" pitchFamily="34" charset="0"/>
              <a:cs typeface="B Titr" pitchFamily="2" charset="-78"/>
            </a:endParaRPr>
          </a:p>
        </p:txBody>
      </p:sp>
      <p:graphicFrame>
        <p:nvGraphicFramePr>
          <p:cNvPr id="3" name="Table 2"/>
          <p:cNvGraphicFramePr>
            <a:graphicFrameLocks noGrp="1"/>
          </p:cNvGraphicFramePr>
          <p:nvPr/>
        </p:nvGraphicFramePr>
        <p:xfrm>
          <a:off x="406432" y="1447801"/>
          <a:ext cx="11266986" cy="4097273"/>
        </p:xfrm>
        <a:graphic>
          <a:graphicData uri="http://schemas.openxmlformats.org/drawingml/2006/table">
            <a:tbl>
              <a:tblPr rtl="1"/>
              <a:tblGrid>
                <a:gridCol w="1072657">
                  <a:extLst>
                    <a:ext uri="{9D8B030D-6E8A-4147-A177-3AD203B41FA5}">
                      <a16:colId xmlns="" xmlns:a16="http://schemas.microsoft.com/office/drawing/2014/main" val="20000"/>
                    </a:ext>
                  </a:extLst>
                </a:gridCol>
                <a:gridCol w="2038867">
                  <a:extLst>
                    <a:ext uri="{9D8B030D-6E8A-4147-A177-3AD203B41FA5}">
                      <a16:colId xmlns="" xmlns:a16="http://schemas.microsoft.com/office/drawing/2014/main" val="20001"/>
                    </a:ext>
                  </a:extLst>
                </a:gridCol>
                <a:gridCol w="1283731">
                  <a:extLst>
                    <a:ext uri="{9D8B030D-6E8A-4147-A177-3AD203B41FA5}">
                      <a16:colId xmlns="" xmlns:a16="http://schemas.microsoft.com/office/drawing/2014/main" val="20002"/>
                    </a:ext>
                  </a:extLst>
                </a:gridCol>
                <a:gridCol w="1661296">
                  <a:extLst>
                    <a:ext uri="{9D8B030D-6E8A-4147-A177-3AD203B41FA5}">
                      <a16:colId xmlns="" xmlns:a16="http://schemas.microsoft.com/office/drawing/2014/main" val="20003"/>
                    </a:ext>
                  </a:extLst>
                </a:gridCol>
                <a:gridCol w="1585784">
                  <a:extLst>
                    <a:ext uri="{9D8B030D-6E8A-4147-A177-3AD203B41FA5}">
                      <a16:colId xmlns="" xmlns:a16="http://schemas.microsoft.com/office/drawing/2014/main" val="20004"/>
                    </a:ext>
                  </a:extLst>
                </a:gridCol>
                <a:gridCol w="1476061">
                  <a:extLst>
                    <a:ext uri="{9D8B030D-6E8A-4147-A177-3AD203B41FA5}">
                      <a16:colId xmlns="" xmlns:a16="http://schemas.microsoft.com/office/drawing/2014/main" val="20005"/>
                    </a:ext>
                  </a:extLst>
                </a:gridCol>
                <a:gridCol w="1242427">
                  <a:extLst>
                    <a:ext uri="{9D8B030D-6E8A-4147-A177-3AD203B41FA5}">
                      <a16:colId xmlns="" xmlns:a16="http://schemas.microsoft.com/office/drawing/2014/main" val="20006"/>
                    </a:ext>
                  </a:extLst>
                </a:gridCol>
                <a:gridCol w="906163">
                  <a:extLst>
                    <a:ext uri="{9D8B030D-6E8A-4147-A177-3AD203B41FA5}">
                      <a16:colId xmlns="" xmlns:a16="http://schemas.microsoft.com/office/drawing/2014/main" val="20007"/>
                    </a:ext>
                  </a:extLst>
                </a:gridCol>
              </a:tblGrid>
              <a:tr h="612833">
                <a:tc>
                  <a:txBody>
                    <a:bodyPr/>
                    <a:lstStyle/>
                    <a:p>
                      <a:pPr marL="0" marR="0" algn="ctr" defTabSz="914400" rtl="0" eaLnBrk="1" latinLnBrk="0" hangingPunct="1">
                        <a:lnSpc>
                          <a:spcPct val="115000"/>
                        </a:lnSpc>
                        <a:spcBef>
                          <a:spcPts val="0"/>
                        </a:spcBef>
                        <a:spcAft>
                          <a:spcPts val="1000"/>
                        </a:spcAft>
                      </a:pPr>
                      <a:r>
                        <a:rPr lang="fa-IR" sz="1800" b="1" kern="1200" dirty="0">
                          <a:solidFill>
                            <a:schemeClr val="tx1"/>
                          </a:solidFill>
                          <a:latin typeface="Calibri"/>
                          <a:ea typeface="Times New Roman"/>
                          <a:cs typeface="B Zar" panose="00000400000000000000" pitchFamily="2" charset="-78"/>
                        </a:rPr>
                        <a:t>شهرستان </a:t>
                      </a:r>
                      <a:endParaRPr lang="en-US" sz="1800" b="1" kern="1200" dirty="0">
                        <a:solidFill>
                          <a:schemeClr val="tx1"/>
                        </a:solidFill>
                        <a:latin typeface="Calibri"/>
                        <a:ea typeface="Times New Roman"/>
                        <a:cs typeface="B Zar" panose="00000400000000000000" pitchFamily="2" charset="-78"/>
                      </a:endParaRPr>
                    </a:p>
                  </a:txBody>
                  <a:tcPr marL="62241" marR="62241" marT="7323"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defTabSz="914400" rtl="0" eaLnBrk="1" latinLnBrk="0" hangingPunct="1">
                        <a:lnSpc>
                          <a:spcPct val="115000"/>
                        </a:lnSpc>
                        <a:spcBef>
                          <a:spcPts val="0"/>
                        </a:spcBef>
                        <a:spcAft>
                          <a:spcPts val="1000"/>
                        </a:spcAft>
                      </a:pPr>
                      <a:r>
                        <a:rPr lang="ar-SA" sz="1800" b="1" kern="1200" dirty="0">
                          <a:solidFill>
                            <a:schemeClr val="tx1"/>
                          </a:solidFill>
                          <a:latin typeface="Calibri"/>
                          <a:ea typeface="Times New Roman"/>
                          <a:cs typeface="B Zar" panose="00000400000000000000" pitchFamily="2" charset="-78"/>
                        </a:rPr>
                        <a:t>نام نام خانوادگی مادر </a:t>
                      </a:r>
                      <a:endParaRPr lang="en-US" sz="1800" b="1" kern="1200" dirty="0">
                        <a:solidFill>
                          <a:schemeClr val="tx1"/>
                        </a:solidFill>
                        <a:latin typeface="Calibri"/>
                        <a:ea typeface="Times New Roman"/>
                        <a:cs typeface="B Zar" panose="00000400000000000000" pitchFamily="2" charset="-78"/>
                      </a:endParaRPr>
                    </a:p>
                  </a:txBody>
                  <a:tcPr marL="62241" marR="62241" marT="7323"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defTabSz="914400" rtl="0" eaLnBrk="1" latinLnBrk="0" hangingPunct="1">
                        <a:lnSpc>
                          <a:spcPct val="115000"/>
                        </a:lnSpc>
                        <a:spcBef>
                          <a:spcPts val="0"/>
                        </a:spcBef>
                        <a:spcAft>
                          <a:spcPts val="1000"/>
                        </a:spcAft>
                      </a:pPr>
                      <a:r>
                        <a:rPr lang="ar-SA" sz="1800" b="1" kern="1200" dirty="0">
                          <a:solidFill>
                            <a:schemeClr val="tx1"/>
                          </a:solidFill>
                          <a:latin typeface="Calibri"/>
                          <a:ea typeface="Times New Roman"/>
                          <a:cs typeface="B Zar" panose="00000400000000000000" pitchFamily="2" charset="-78"/>
                        </a:rPr>
                        <a:t>سن </a:t>
                      </a:r>
                      <a:r>
                        <a:rPr lang="fa-IR" sz="1800" b="1" kern="1200" dirty="0" smtClean="0">
                          <a:solidFill>
                            <a:schemeClr val="tx1"/>
                          </a:solidFill>
                          <a:latin typeface="Calibri"/>
                          <a:ea typeface="Times New Roman"/>
                          <a:cs typeface="B Zar" panose="00000400000000000000" pitchFamily="2" charset="-78"/>
                        </a:rPr>
                        <a:t>مادر</a:t>
                      </a:r>
                      <a:endParaRPr lang="en-US" sz="1800" b="1" kern="1200" dirty="0">
                        <a:solidFill>
                          <a:schemeClr val="tx1"/>
                        </a:solidFill>
                        <a:latin typeface="Calibri"/>
                        <a:ea typeface="Times New Roman"/>
                        <a:cs typeface="B Zar" panose="00000400000000000000" pitchFamily="2" charset="-78"/>
                      </a:endParaRPr>
                    </a:p>
                  </a:txBody>
                  <a:tcPr marL="62241" marR="62241" marT="7323"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defTabSz="914400" rtl="0" eaLnBrk="1" latinLnBrk="0" hangingPunct="1">
                        <a:lnSpc>
                          <a:spcPct val="115000"/>
                        </a:lnSpc>
                        <a:spcBef>
                          <a:spcPts val="0"/>
                        </a:spcBef>
                        <a:spcAft>
                          <a:spcPts val="1000"/>
                        </a:spcAft>
                      </a:pPr>
                      <a:r>
                        <a:rPr lang="fa-IR" sz="1800" b="1" kern="1200" dirty="0">
                          <a:solidFill>
                            <a:schemeClr val="tx1"/>
                          </a:solidFill>
                          <a:latin typeface="Calibri"/>
                          <a:ea typeface="Times New Roman"/>
                          <a:cs typeface="B Zar" panose="00000400000000000000" pitchFamily="2" charset="-78"/>
                        </a:rPr>
                        <a:t>سن بارداری در هنگام فوت  </a:t>
                      </a:r>
                      <a:endParaRPr lang="en-US" sz="1800" b="1" kern="1200" dirty="0">
                        <a:solidFill>
                          <a:schemeClr val="tx1"/>
                        </a:solidFill>
                        <a:latin typeface="Calibri"/>
                        <a:ea typeface="Times New Roman"/>
                        <a:cs typeface="B Zar" panose="00000400000000000000" pitchFamily="2" charset="-78"/>
                      </a:endParaRPr>
                    </a:p>
                  </a:txBody>
                  <a:tcPr marL="62241" marR="62241" marT="7323"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defTabSz="914400" rtl="0" eaLnBrk="1" latinLnBrk="0" hangingPunct="1">
                        <a:lnSpc>
                          <a:spcPct val="115000"/>
                        </a:lnSpc>
                        <a:spcBef>
                          <a:spcPts val="0"/>
                        </a:spcBef>
                        <a:spcAft>
                          <a:spcPts val="1000"/>
                        </a:spcAft>
                      </a:pPr>
                      <a:r>
                        <a:rPr lang="ar-SA" sz="1800" b="1" kern="1200" dirty="0">
                          <a:solidFill>
                            <a:schemeClr val="tx1"/>
                          </a:solidFill>
                          <a:latin typeface="Calibri"/>
                          <a:ea typeface="Times New Roman"/>
                          <a:cs typeface="B Zar" panose="00000400000000000000" pitchFamily="2" charset="-78"/>
                        </a:rPr>
                        <a:t>پایگاه بهداشتی </a:t>
                      </a:r>
                      <a:endParaRPr lang="en-US" sz="1800" b="1" kern="1200" dirty="0">
                        <a:solidFill>
                          <a:schemeClr val="tx1"/>
                        </a:solidFill>
                        <a:latin typeface="Calibri"/>
                        <a:ea typeface="Times New Roman"/>
                        <a:cs typeface="B Zar" panose="00000400000000000000" pitchFamily="2" charset="-78"/>
                      </a:endParaRPr>
                    </a:p>
                  </a:txBody>
                  <a:tcPr marL="62241" marR="62241" marT="7323"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defTabSz="914400" rtl="0" eaLnBrk="1" latinLnBrk="0" hangingPunct="1">
                        <a:lnSpc>
                          <a:spcPct val="115000"/>
                        </a:lnSpc>
                        <a:spcBef>
                          <a:spcPts val="0"/>
                        </a:spcBef>
                        <a:spcAft>
                          <a:spcPts val="1000"/>
                        </a:spcAft>
                      </a:pPr>
                      <a:r>
                        <a:rPr lang="ar-SA" sz="1800" b="1" kern="1200" dirty="0">
                          <a:solidFill>
                            <a:schemeClr val="tx1"/>
                          </a:solidFill>
                          <a:latin typeface="Calibri"/>
                          <a:ea typeface="Times New Roman"/>
                          <a:cs typeface="B Zar" panose="00000400000000000000" pitchFamily="2" charset="-78"/>
                        </a:rPr>
                        <a:t>علت فوت </a:t>
                      </a:r>
                      <a:endParaRPr lang="en-US" sz="1800" b="1" kern="1200" dirty="0">
                        <a:solidFill>
                          <a:schemeClr val="tx1"/>
                        </a:solidFill>
                        <a:latin typeface="Calibri"/>
                        <a:ea typeface="Times New Roman"/>
                        <a:cs typeface="B Zar" panose="00000400000000000000" pitchFamily="2" charset="-78"/>
                      </a:endParaRPr>
                    </a:p>
                  </a:txBody>
                  <a:tcPr marL="62241" marR="62241" marT="7323"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defTabSz="914400" rtl="0" eaLnBrk="1" latinLnBrk="0" hangingPunct="1">
                        <a:lnSpc>
                          <a:spcPct val="115000"/>
                        </a:lnSpc>
                        <a:spcBef>
                          <a:spcPts val="0"/>
                        </a:spcBef>
                        <a:spcAft>
                          <a:spcPts val="1000"/>
                        </a:spcAft>
                      </a:pPr>
                      <a:r>
                        <a:rPr lang="ar-SA" sz="1800" b="1" kern="1200" dirty="0">
                          <a:solidFill>
                            <a:schemeClr val="tx1"/>
                          </a:solidFill>
                          <a:latin typeface="Calibri"/>
                          <a:ea typeface="Times New Roman"/>
                          <a:cs typeface="B Zar" panose="00000400000000000000" pitchFamily="2" charset="-78"/>
                        </a:rPr>
                        <a:t>تاریخ فوت </a:t>
                      </a:r>
                      <a:endParaRPr lang="en-US" sz="1800" b="1" kern="1200" dirty="0">
                        <a:solidFill>
                          <a:schemeClr val="tx1"/>
                        </a:solidFill>
                        <a:latin typeface="Calibri"/>
                        <a:ea typeface="Times New Roman"/>
                        <a:cs typeface="B Zar" panose="00000400000000000000" pitchFamily="2" charset="-78"/>
                      </a:endParaRPr>
                    </a:p>
                  </a:txBody>
                  <a:tcPr marL="62241" marR="62241" marT="7323"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defTabSz="914400" rtl="0" eaLnBrk="1" latinLnBrk="0" hangingPunct="1">
                        <a:lnSpc>
                          <a:spcPct val="115000"/>
                        </a:lnSpc>
                        <a:spcBef>
                          <a:spcPts val="0"/>
                        </a:spcBef>
                        <a:spcAft>
                          <a:spcPts val="1000"/>
                        </a:spcAft>
                      </a:pPr>
                      <a:r>
                        <a:rPr lang="ar-SA" sz="1800" b="1" kern="1200" dirty="0">
                          <a:solidFill>
                            <a:schemeClr val="tx1"/>
                          </a:solidFill>
                          <a:latin typeface="Calibri"/>
                          <a:ea typeface="Times New Roman"/>
                          <a:cs typeface="B Zar" panose="00000400000000000000" pitchFamily="2" charset="-78"/>
                        </a:rPr>
                        <a:t>تعداد کل </a:t>
                      </a:r>
                      <a:endParaRPr lang="en-US" sz="1800" b="1" kern="1200" dirty="0">
                        <a:solidFill>
                          <a:schemeClr val="tx1"/>
                        </a:solidFill>
                        <a:latin typeface="Calibri"/>
                        <a:ea typeface="Times New Roman"/>
                        <a:cs typeface="B Zar" panose="00000400000000000000" pitchFamily="2" charset="-78"/>
                      </a:endParaRPr>
                    </a:p>
                  </a:txBody>
                  <a:tcPr marL="62241" marR="62241" marT="7323"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00"/>
                  </a:ext>
                </a:extLst>
              </a:tr>
              <a:tr h="454341">
                <a:tc rowSpan="4">
                  <a:txBody>
                    <a:bodyPr/>
                    <a:lstStyle/>
                    <a:p>
                      <a:pPr marL="0" marR="0" algn="ctr" defTabSz="914400" rtl="0" eaLnBrk="1" latinLnBrk="0" hangingPunct="1">
                        <a:lnSpc>
                          <a:spcPct val="115000"/>
                        </a:lnSpc>
                        <a:spcBef>
                          <a:spcPts val="0"/>
                        </a:spcBef>
                        <a:spcAft>
                          <a:spcPts val="1000"/>
                        </a:spcAft>
                      </a:pPr>
                      <a:endParaRPr lang="fa-IR" sz="1800" kern="1200" dirty="0" smtClean="0">
                        <a:solidFill>
                          <a:schemeClr val="tx1"/>
                        </a:solidFill>
                        <a:latin typeface="Calibri"/>
                        <a:ea typeface="Times New Roman"/>
                        <a:cs typeface="B Zar" panose="00000400000000000000" pitchFamily="2" charset="-78"/>
                      </a:endParaRPr>
                    </a:p>
                    <a:p>
                      <a:pPr marL="0" marR="0" algn="ctr" defTabSz="914400" rtl="0" eaLnBrk="1" latinLnBrk="0" hangingPunct="1">
                        <a:lnSpc>
                          <a:spcPct val="115000"/>
                        </a:lnSpc>
                        <a:spcBef>
                          <a:spcPts val="0"/>
                        </a:spcBef>
                        <a:spcAft>
                          <a:spcPts val="1000"/>
                        </a:spcAft>
                      </a:pPr>
                      <a:endParaRPr lang="fa-IR" sz="1800" kern="1200" dirty="0" smtClean="0">
                        <a:solidFill>
                          <a:schemeClr val="tx1"/>
                        </a:solidFill>
                        <a:latin typeface="Calibri"/>
                        <a:ea typeface="Times New Roman"/>
                        <a:cs typeface="B Zar" panose="00000400000000000000" pitchFamily="2" charset="-78"/>
                      </a:endParaRPr>
                    </a:p>
                    <a:p>
                      <a:pPr marL="0" marR="0" algn="ctr" defTabSz="914400" rtl="0" eaLnBrk="1" latinLnBrk="0" hangingPunct="1">
                        <a:lnSpc>
                          <a:spcPct val="115000"/>
                        </a:lnSpc>
                        <a:spcBef>
                          <a:spcPts val="0"/>
                        </a:spcBef>
                        <a:spcAft>
                          <a:spcPts val="1000"/>
                        </a:spcAft>
                      </a:pPr>
                      <a:endParaRPr lang="fa-IR" sz="1800" kern="1200" dirty="0" smtClean="0">
                        <a:solidFill>
                          <a:schemeClr val="tx1"/>
                        </a:solidFill>
                        <a:latin typeface="Calibri"/>
                        <a:ea typeface="Times New Roman"/>
                        <a:cs typeface="B Zar" panose="00000400000000000000" pitchFamily="2" charset="-78"/>
                      </a:endParaRPr>
                    </a:p>
                    <a:p>
                      <a:pPr marL="0" marR="0" algn="ctr" defTabSz="914400" rtl="0" eaLnBrk="1" latinLnBrk="0" hangingPunct="1">
                        <a:lnSpc>
                          <a:spcPct val="115000"/>
                        </a:lnSpc>
                        <a:spcBef>
                          <a:spcPts val="0"/>
                        </a:spcBef>
                        <a:spcAft>
                          <a:spcPts val="1000"/>
                        </a:spcAft>
                      </a:pPr>
                      <a:r>
                        <a:rPr lang="fa-IR" sz="1800" kern="1200" dirty="0" smtClean="0">
                          <a:solidFill>
                            <a:schemeClr val="tx1"/>
                          </a:solidFill>
                          <a:latin typeface="Calibri"/>
                          <a:ea typeface="Times New Roman"/>
                          <a:cs typeface="B Zar" panose="00000400000000000000" pitchFamily="2" charset="-78"/>
                        </a:rPr>
                        <a:t>اردبیل</a:t>
                      </a:r>
                      <a:endParaRPr lang="en-US" sz="1800" kern="1200" dirty="0">
                        <a:solidFill>
                          <a:schemeClr val="tx1"/>
                        </a:solidFill>
                        <a:latin typeface="Calibri"/>
                        <a:ea typeface="Times New Roman"/>
                        <a:cs typeface="B Zar" panose="00000400000000000000" pitchFamily="2" charset="-78"/>
                      </a:endParaRPr>
                    </a:p>
                  </a:txBody>
                  <a:tcPr marL="62241" marR="62241" marT="7323"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defTabSz="914400" rtl="0" eaLnBrk="1" latinLnBrk="0" hangingPunct="1">
                        <a:lnSpc>
                          <a:spcPct val="115000"/>
                        </a:lnSpc>
                        <a:spcBef>
                          <a:spcPts val="0"/>
                        </a:spcBef>
                        <a:spcAft>
                          <a:spcPts val="1000"/>
                        </a:spcAft>
                      </a:pPr>
                      <a:r>
                        <a:rPr lang="fa-IR" sz="1800" kern="1200" dirty="0" smtClean="0">
                          <a:solidFill>
                            <a:schemeClr val="tx1"/>
                          </a:solidFill>
                          <a:latin typeface="Calibri"/>
                          <a:ea typeface="Times New Roman"/>
                          <a:cs typeface="B Zar" panose="00000400000000000000" pitchFamily="2" charset="-78"/>
                        </a:rPr>
                        <a:t>زینب شهبازی</a:t>
                      </a:r>
                      <a:endParaRPr lang="en-US" sz="1800" kern="1200" dirty="0">
                        <a:solidFill>
                          <a:schemeClr val="tx1"/>
                        </a:solidFill>
                        <a:latin typeface="Calibri"/>
                        <a:ea typeface="Times New Roman"/>
                        <a:cs typeface="B Zar" panose="00000400000000000000" pitchFamily="2" charset="-78"/>
                      </a:endParaRPr>
                    </a:p>
                  </a:txBody>
                  <a:tcPr marL="62241" marR="62241" marT="7323"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defTabSz="914400" rtl="0" eaLnBrk="1" latinLnBrk="0" hangingPunct="1">
                        <a:lnSpc>
                          <a:spcPct val="115000"/>
                        </a:lnSpc>
                        <a:spcBef>
                          <a:spcPts val="0"/>
                        </a:spcBef>
                        <a:spcAft>
                          <a:spcPts val="1000"/>
                        </a:spcAft>
                      </a:pPr>
                      <a:r>
                        <a:rPr lang="ar-SA" sz="1800" kern="1200" dirty="0">
                          <a:solidFill>
                            <a:schemeClr val="tx1"/>
                          </a:solidFill>
                          <a:latin typeface="Calibri"/>
                          <a:ea typeface="Times New Roman"/>
                          <a:cs typeface="B Zar" panose="00000400000000000000" pitchFamily="2" charset="-78"/>
                        </a:rPr>
                        <a:t>27 </a:t>
                      </a:r>
                      <a:endParaRPr lang="en-US" sz="1800" kern="1200" dirty="0">
                        <a:solidFill>
                          <a:schemeClr val="tx1"/>
                        </a:solidFill>
                        <a:latin typeface="Calibri"/>
                        <a:ea typeface="Times New Roman"/>
                        <a:cs typeface="B Zar" panose="00000400000000000000" pitchFamily="2" charset="-78"/>
                      </a:endParaRPr>
                    </a:p>
                  </a:txBody>
                  <a:tcPr marL="4503" marR="4503" marT="337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defTabSz="914400" rtl="0" eaLnBrk="1" latinLnBrk="0" hangingPunct="1">
                        <a:lnSpc>
                          <a:spcPct val="115000"/>
                        </a:lnSpc>
                        <a:spcBef>
                          <a:spcPts val="0"/>
                        </a:spcBef>
                        <a:spcAft>
                          <a:spcPts val="1000"/>
                        </a:spcAft>
                      </a:pPr>
                      <a:r>
                        <a:rPr lang="ar-SA" sz="1800" kern="1200" dirty="0">
                          <a:solidFill>
                            <a:schemeClr val="tx1"/>
                          </a:solidFill>
                          <a:latin typeface="Calibri"/>
                          <a:ea typeface="Times New Roman"/>
                          <a:cs typeface="B Zar" panose="00000400000000000000" pitchFamily="2" charset="-78"/>
                        </a:rPr>
                        <a:t>5 هفته</a:t>
                      </a:r>
                      <a:endParaRPr lang="en-US" sz="1800" kern="1200" dirty="0">
                        <a:solidFill>
                          <a:schemeClr val="tx1"/>
                        </a:solidFill>
                        <a:latin typeface="Calibri"/>
                        <a:ea typeface="Times New Roman"/>
                        <a:cs typeface="B Zar" panose="00000400000000000000" pitchFamily="2" charset="-78"/>
                      </a:endParaRPr>
                    </a:p>
                  </a:txBody>
                  <a:tcPr marL="4503" marR="4503" marT="337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defTabSz="914400" rtl="0" eaLnBrk="1" latinLnBrk="0" hangingPunct="1">
                        <a:lnSpc>
                          <a:spcPct val="115000"/>
                        </a:lnSpc>
                        <a:spcBef>
                          <a:spcPts val="0"/>
                        </a:spcBef>
                        <a:spcAft>
                          <a:spcPts val="1000"/>
                        </a:spcAft>
                      </a:pPr>
                      <a:r>
                        <a:rPr lang="fa-IR" sz="1800" kern="1200" dirty="0">
                          <a:solidFill>
                            <a:schemeClr val="tx1"/>
                          </a:solidFill>
                          <a:latin typeface="Calibri"/>
                          <a:ea typeface="Times New Roman"/>
                          <a:cs typeface="B Zar" panose="00000400000000000000" pitchFamily="2" charset="-78"/>
                        </a:rPr>
                        <a:t>حاشیه شهر </a:t>
                      </a:r>
                      <a:endParaRPr lang="en-US" sz="1800" kern="1200" dirty="0">
                        <a:solidFill>
                          <a:schemeClr val="tx1"/>
                        </a:solidFill>
                        <a:latin typeface="Calibri"/>
                        <a:ea typeface="Times New Roman"/>
                        <a:cs typeface="B Zar" panose="00000400000000000000" pitchFamily="2" charset="-78"/>
                      </a:endParaRPr>
                    </a:p>
                  </a:txBody>
                  <a:tcPr marL="4503" marR="4503" marT="3377"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defTabSz="914400" rtl="0" eaLnBrk="1" latinLnBrk="0" hangingPunct="1">
                        <a:lnSpc>
                          <a:spcPct val="115000"/>
                        </a:lnSpc>
                        <a:spcBef>
                          <a:spcPts val="0"/>
                        </a:spcBef>
                        <a:spcAft>
                          <a:spcPts val="1000"/>
                        </a:spcAft>
                      </a:pPr>
                      <a:r>
                        <a:rPr lang="ar-SA" sz="1800" kern="1200" dirty="0">
                          <a:solidFill>
                            <a:schemeClr val="tx1"/>
                          </a:solidFill>
                          <a:latin typeface="Calibri"/>
                          <a:ea typeface="Times New Roman"/>
                          <a:cs typeface="B Zar" panose="00000400000000000000" pitchFamily="2" charset="-78"/>
                        </a:rPr>
                        <a:t>خودسوزی </a:t>
                      </a:r>
                      <a:endParaRPr lang="en-US" sz="1800" kern="1200" dirty="0">
                        <a:solidFill>
                          <a:schemeClr val="tx1"/>
                        </a:solidFill>
                        <a:latin typeface="Calibri"/>
                        <a:ea typeface="Times New Roman"/>
                        <a:cs typeface="B Zar" panose="00000400000000000000" pitchFamily="2" charset="-78"/>
                      </a:endParaRPr>
                    </a:p>
                  </a:txBody>
                  <a:tcPr marL="4503" marR="4503" marT="337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defTabSz="914400" rtl="0" eaLnBrk="1" latinLnBrk="0" hangingPunct="1">
                        <a:lnSpc>
                          <a:spcPct val="115000"/>
                        </a:lnSpc>
                        <a:spcBef>
                          <a:spcPts val="0"/>
                        </a:spcBef>
                        <a:spcAft>
                          <a:spcPts val="1000"/>
                        </a:spcAft>
                      </a:pPr>
                      <a:r>
                        <a:rPr lang="fa-IR" sz="1800" kern="1200" dirty="0" smtClean="0">
                          <a:solidFill>
                            <a:schemeClr val="tx1"/>
                          </a:solidFill>
                          <a:latin typeface="Calibri"/>
                          <a:ea typeface="Times New Roman"/>
                          <a:cs typeface="B Zar" panose="00000400000000000000" pitchFamily="2" charset="-78"/>
                        </a:rPr>
                        <a:t>1401.9.13</a:t>
                      </a:r>
                      <a:endParaRPr lang="en-US" sz="1800" kern="1200" dirty="0">
                        <a:solidFill>
                          <a:schemeClr val="tx1"/>
                        </a:solidFill>
                        <a:latin typeface="Calibri"/>
                        <a:ea typeface="Times New Roman"/>
                        <a:cs typeface="B Zar" panose="00000400000000000000" pitchFamily="2" charset="-78"/>
                      </a:endParaRPr>
                    </a:p>
                  </a:txBody>
                  <a:tcPr marL="62241" marR="62241" marT="7323"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4">
                  <a:txBody>
                    <a:bodyPr/>
                    <a:lstStyle/>
                    <a:p>
                      <a:pPr marL="0" marR="0" algn="ctr" defTabSz="914400" rtl="0" eaLnBrk="1" latinLnBrk="0" hangingPunct="1">
                        <a:lnSpc>
                          <a:spcPct val="115000"/>
                        </a:lnSpc>
                        <a:spcBef>
                          <a:spcPts val="0"/>
                        </a:spcBef>
                        <a:spcAft>
                          <a:spcPts val="1000"/>
                        </a:spcAft>
                      </a:pPr>
                      <a:endParaRPr lang="fa-IR" sz="1800" kern="1200" dirty="0" smtClean="0">
                        <a:solidFill>
                          <a:schemeClr val="tx1"/>
                        </a:solidFill>
                        <a:latin typeface="Calibri"/>
                        <a:ea typeface="Times New Roman"/>
                        <a:cs typeface="B Zar" panose="00000400000000000000" pitchFamily="2" charset="-78"/>
                      </a:endParaRPr>
                    </a:p>
                    <a:p>
                      <a:pPr marL="0" marR="0" algn="ctr" defTabSz="914400" rtl="0" eaLnBrk="1" latinLnBrk="0" hangingPunct="1">
                        <a:lnSpc>
                          <a:spcPct val="115000"/>
                        </a:lnSpc>
                        <a:spcBef>
                          <a:spcPts val="0"/>
                        </a:spcBef>
                        <a:spcAft>
                          <a:spcPts val="1000"/>
                        </a:spcAft>
                      </a:pPr>
                      <a:endParaRPr lang="fa-IR" sz="1800" kern="1200" dirty="0" smtClean="0">
                        <a:solidFill>
                          <a:schemeClr val="tx1"/>
                        </a:solidFill>
                        <a:latin typeface="Calibri"/>
                        <a:ea typeface="Times New Roman"/>
                        <a:cs typeface="B Zar" panose="00000400000000000000" pitchFamily="2" charset="-78"/>
                      </a:endParaRPr>
                    </a:p>
                    <a:p>
                      <a:pPr marL="0" marR="0" algn="ctr" defTabSz="914400" rtl="0" eaLnBrk="1" latinLnBrk="0" hangingPunct="1">
                        <a:lnSpc>
                          <a:spcPct val="115000"/>
                        </a:lnSpc>
                        <a:spcBef>
                          <a:spcPts val="0"/>
                        </a:spcBef>
                        <a:spcAft>
                          <a:spcPts val="1000"/>
                        </a:spcAft>
                      </a:pPr>
                      <a:endParaRPr lang="fa-IR" sz="1800" kern="1200" dirty="0" smtClean="0">
                        <a:solidFill>
                          <a:schemeClr val="tx1"/>
                        </a:solidFill>
                        <a:latin typeface="Calibri"/>
                        <a:ea typeface="Times New Roman"/>
                        <a:cs typeface="B Zar" panose="00000400000000000000" pitchFamily="2" charset="-78"/>
                      </a:endParaRPr>
                    </a:p>
                    <a:p>
                      <a:pPr marL="0" marR="0" algn="ctr" defTabSz="914400" rtl="0" eaLnBrk="1" latinLnBrk="0" hangingPunct="1">
                        <a:lnSpc>
                          <a:spcPct val="115000"/>
                        </a:lnSpc>
                        <a:spcBef>
                          <a:spcPts val="0"/>
                        </a:spcBef>
                        <a:spcAft>
                          <a:spcPts val="1000"/>
                        </a:spcAft>
                      </a:pPr>
                      <a:r>
                        <a:rPr lang="fa-IR" sz="1800" kern="1200" dirty="0" smtClean="0">
                          <a:solidFill>
                            <a:schemeClr val="tx1"/>
                          </a:solidFill>
                          <a:latin typeface="Calibri"/>
                          <a:ea typeface="Times New Roman"/>
                          <a:cs typeface="B Zar" panose="00000400000000000000" pitchFamily="2" charset="-78"/>
                        </a:rPr>
                        <a:t>3</a:t>
                      </a:r>
                    </a:p>
                  </a:txBody>
                  <a:tcPr marL="62241" marR="62241" marT="7323"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01"/>
                  </a:ext>
                </a:extLst>
              </a:tr>
              <a:tr h="834989">
                <a:tc vMerge="1">
                  <a:txBody>
                    <a:bodyPr/>
                    <a:lstStyle/>
                    <a:p>
                      <a:pPr marL="0" marR="0" algn="ctr" rtl="0">
                        <a:lnSpc>
                          <a:spcPct val="115000"/>
                        </a:lnSpc>
                        <a:spcBef>
                          <a:spcPts val="0"/>
                        </a:spcBef>
                        <a:spcAft>
                          <a:spcPts val="1000"/>
                        </a:spcAft>
                      </a:pPr>
                      <a:endParaRPr lang="en-US" sz="1100" dirty="0">
                        <a:latin typeface="Calibri"/>
                        <a:ea typeface="Times New Roman"/>
                        <a:cs typeface="Arial"/>
                      </a:endParaRPr>
                    </a:p>
                  </a:txBody>
                  <a:tcPr marL="46681" marR="46681" marT="7323"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defTabSz="914400" rtl="0" eaLnBrk="1" latinLnBrk="0" hangingPunct="1">
                        <a:lnSpc>
                          <a:spcPct val="115000"/>
                        </a:lnSpc>
                        <a:spcBef>
                          <a:spcPts val="0"/>
                        </a:spcBef>
                        <a:spcAft>
                          <a:spcPts val="1000"/>
                        </a:spcAft>
                      </a:pPr>
                      <a:r>
                        <a:rPr lang="fa-IR" sz="1800" kern="1200" dirty="0" smtClean="0">
                          <a:solidFill>
                            <a:schemeClr val="tx1"/>
                          </a:solidFill>
                          <a:latin typeface="Calibri"/>
                          <a:ea typeface="Times New Roman"/>
                          <a:cs typeface="B Zar" panose="00000400000000000000" pitchFamily="2" charset="-78"/>
                        </a:rPr>
                        <a:t>لیلا علایی</a:t>
                      </a:r>
                      <a:endParaRPr lang="en-US" sz="1800" kern="1200" dirty="0">
                        <a:solidFill>
                          <a:schemeClr val="tx1"/>
                        </a:solidFill>
                        <a:latin typeface="Calibri"/>
                        <a:ea typeface="Times New Roman"/>
                        <a:cs typeface="B Zar" panose="00000400000000000000" pitchFamily="2" charset="-78"/>
                      </a:endParaRPr>
                    </a:p>
                  </a:txBody>
                  <a:tcPr marL="62241" marR="62241" marT="7323"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defTabSz="914400" rtl="0" eaLnBrk="1" latinLnBrk="0" hangingPunct="1">
                        <a:lnSpc>
                          <a:spcPct val="115000"/>
                        </a:lnSpc>
                        <a:spcBef>
                          <a:spcPts val="0"/>
                        </a:spcBef>
                        <a:spcAft>
                          <a:spcPts val="1000"/>
                        </a:spcAft>
                      </a:pPr>
                      <a:r>
                        <a:rPr lang="ar-SA" sz="1800" kern="1200" dirty="0">
                          <a:solidFill>
                            <a:schemeClr val="tx1"/>
                          </a:solidFill>
                          <a:latin typeface="Calibri"/>
                          <a:ea typeface="Times New Roman"/>
                          <a:cs typeface="B Zar" panose="00000400000000000000" pitchFamily="2" charset="-78"/>
                        </a:rPr>
                        <a:t>36 </a:t>
                      </a:r>
                      <a:endParaRPr lang="en-US" sz="1800" kern="1200" dirty="0">
                        <a:solidFill>
                          <a:schemeClr val="tx1"/>
                        </a:solidFill>
                        <a:latin typeface="Calibri"/>
                        <a:ea typeface="Times New Roman"/>
                        <a:cs typeface="B Zar" panose="00000400000000000000" pitchFamily="2" charset="-78"/>
                      </a:endParaRPr>
                    </a:p>
                  </a:txBody>
                  <a:tcPr marL="4503" marR="4503" marT="337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defTabSz="914400" rtl="0" eaLnBrk="1" latinLnBrk="0" hangingPunct="1">
                        <a:lnSpc>
                          <a:spcPct val="115000"/>
                        </a:lnSpc>
                        <a:spcBef>
                          <a:spcPts val="0"/>
                        </a:spcBef>
                        <a:spcAft>
                          <a:spcPts val="1000"/>
                        </a:spcAft>
                      </a:pPr>
                      <a:r>
                        <a:rPr lang="ar-SA" sz="1800" kern="1200" dirty="0">
                          <a:solidFill>
                            <a:schemeClr val="tx1"/>
                          </a:solidFill>
                          <a:latin typeface="Calibri"/>
                          <a:ea typeface="Times New Roman"/>
                          <a:cs typeface="B Zar" panose="00000400000000000000" pitchFamily="2" charset="-78"/>
                        </a:rPr>
                        <a:t>8 هفته</a:t>
                      </a:r>
                      <a:endParaRPr lang="en-US" sz="1800" kern="1200" dirty="0">
                        <a:solidFill>
                          <a:schemeClr val="tx1"/>
                        </a:solidFill>
                        <a:latin typeface="Calibri"/>
                        <a:ea typeface="Times New Roman"/>
                        <a:cs typeface="B Zar" panose="00000400000000000000" pitchFamily="2" charset="-78"/>
                      </a:endParaRPr>
                    </a:p>
                  </a:txBody>
                  <a:tcPr marL="4503" marR="4503" marT="337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defTabSz="914400" rtl="0" eaLnBrk="1" latinLnBrk="0" hangingPunct="1">
                        <a:lnSpc>
                          <a:spcPct val="115000"/>
                        </a:lnSpc>
                        <a:spcBef>
                          <a:spcPts val="0"/>
                        </a:spcBef>
                        <a:spcAft>
                          <a:spcPts val="1000"/>
                        </a:spcAft>
                      </a:pPr>
                      <a:r>
                        <a:rPr lang="fa-IR" sz="1800" kern="1200" dirty="0" smtClean="0">
                          <a:solidFill>
                            <a:schemeClr val="tx1"/>
                          </a:solidFill>
                          <a:latin typeface="Calibri"/>
                          <a:ea typeface="Times New Roman"/>
                          <a:cs typeface="B Zar" panose="00000400000000000000" pitchFamily="2" charset="-78"/>
                        </a:rPr>
                        <a:t>روستای باروق</a:t>
                      </a:r>
                      <a:endParaRPr lang="en-US" sz="1800" kern="1200" dirty="0">
                        <a:solidFill>
                          <a:schemeClr val="tx1"/>
                        </a:solidFill>
                        <a:latin typeface="Calibri"/>
                        <a:ea typeface="Times New Roman"/>
                        <a:cs typeface="B Zar" panose="00000400000000000000" pitchFamily="2" charset="-78"/>
                      </a:endParaRPr>
                    </a:p>
                  </a:txBody>
                  <a:tcPr marL="4503" marR="4503" marT="3377"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defTabSz="914400" rtl="0" eaLnBrk="1" latinLnBrk="0" hangingPunct="1">
                        <a:lnSpc>
                          <a:spcPct val="115000"/>
                        </a:lnSpc>
                        <a:spcBef>
                          <a:spcPts val="0"/>
                        </a:spcBef>
                        <a:spcAft>
                          <a:spcPts val="1000"/>
                        </a:spcAft>
                      </a:pPr>
                      <a:r>
                        <a:rPr lang="ar-SA" sz="1800" kern="1200" dirty="0">
                          <a:solidFill>
                            <a:schemeClr val="tx1"/>
                          </a:solidFill>
                          <a:latin typeface="Calibri"/>
                          <a:ea typeface="Times New Roman"/>
                          <a:cs typeface="B Zar" panose="00000400000000000000" pitchFamily="2" charset="-78"/>
                        </a:rPr>
                        <a:t>صرع مقاوم به درمان و سقط غیر قانونی </a:t>
                      </a:r>
                      <a:endParaRPr lang="en-US" sz="1800" kern="1200" dirty="0">
                        <a:solidFill>
                          <a:schemeClr val="tx1"/>
                        </a:solidFill>
                        <a:latin typeface="Calibri"/>
                        <a:ea typeface="Times New Roman"/>
                        <a:cs typeface="B Zar" panose="00000400000000000000" pitchFamily="2" charset="-78"/>
                      </a:endParaRPr>
                    </a:p>
                  </a:txBody>
                  <a:tcPr marL="4503" marR="4503" marT="337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defTabSz="914400" rtl="0" eaLnBrk="1" latinLnBrk="0" hangingPunct="1">
                        <a:lnSpc>
                          <a:spcPct val="115000"/>
                        </a:lnSpc>
                        <a:spcBef>
                          <a:spcPts val="0"/>
                        </a:spcBef>
                        <a:spcAft>
                          <a:spcPts val="1000"/>
                        </a:spcAft>
                      </a:pPr>
                      <a:r>
                        <a:rPr lang="fa-IR" sz="1800" kern="1200" dirty="0" smtClean="0">
                          <a:solidFill>
                            <a:schemeClr val="tx1"/>
                          </a:solidFill>
                          <a:latin typeface="Calibri"/>
                          <a:ea typeface="Times New Roman"/>
                          <a:cs typeface="B Zar" panose="00000400000000000000" pitchFamily="2" charset="-78"/>
                        </a:rPr>
                        <a:t>1401.7.5</a:t>
                      </a:r>
                      <a:endParaRPr lang="en-US" sz="1800" kern="1200" dirty="0">
                        <a:solidFill>
                          <a:schemeClr val="tx1"/>
                        </a:solidFill>
                        <a:latin typeface="Calibri"/>
                        <a:ea typeface="Times New Roman"/>
                        <a:cs typeface="B Zar" panose="00000400000000000000" pitchFamily="2" charset="-78"/>
                      </a:endParaRPr>
                    </a:p>
                  </a:txBody>
                  <a:tcPr marL="62241" marR="62241" marT="7323"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en-US"/>
                    </a:p>
                  </a:txBody>
                  <a:tcPr/>
                </a:tc>
                <a:extLst>
                  <a:ext uri="{0D108BD9-81ED-4DB2-BD59-A6C34878D82A}">
                    <a16:rowId xmlns="" xmlns:a16="http://schemas.microsoft.com/office/drawing/2014/main" val="10002"/>
                  </a:ext>
                </a:extLst>
              </a:tr>
              <a:tr h="1888041">
                <a:tc vMerge="1">
                  <a:txBody>
                    <a:bodyPr/>
                    <a:lstStyle/>
                    <a:p>
                      <a:pPr marL="0" marR="0" algn="ctr" rtl="0">
                        <a:lnSpc>
                          <a:spcPct val="115000"/>
                        </a:lnSpc>
                        <a:spcBef>
                          <a:spcPts val="0"/>
                        </a:spcBef>
                        <a:spcAft>
                          <a:spcPts val="1000"/>
                        </a:spcAft>
                      </a:pPr>
                      <a:endParaRPr lang="en-US" sz="1100" dirty="0">
                        <a:latin typeface="Calibri"/>
                        <a:ea typeface="Times New Roman"/>
                        <a:cs typeface="Arial"/>
                      </a:endParaRPr>
                    </a:p>
                  </a:txBody>
                  <a:tcPr marL="46681" marR="46681" marT="7323"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defTabSz="914400" rtl="0" eaLnBrk="1" latinLnBrk="0" hangingPunct="1">
                        <a:lnSpc>
                          <a:spcPct val="115000"/>
                        </a:lnSpc>
                        <a:spcBef>
                          <a:spcPts val="0"/>
                        </a:spcBef>
                        <a:spcAft>
                          <a:spcPts val="1000"/>
                        </a:spcAft>
                      </a:pPr>
                      <a:r>
                        <a:rPr lang="fa-IR" sz="1800" kern="1200" dirty="0" smtClean="0">
                          <a:solidFill>
                            <a:schemeClr val="tx1"/>
                          </a:solidFill>
                          <a:latin typeface="Calibri"/>
                          <a:ea typeface="Times New Roman"/>
                          <a:cs typeface="B Zar" panose="00000400000000000000" pitchFamily="2" charset="-78"/>
                        </a:rPr>
                        <a:t>زینب پوروثوقی</a:t>
                      </a:r>
                      <a:endParaRPr lang="en-US" sz="1800" kern="1200" dirty="0">
                        <a:solidFill>
                          <a:schemeClr val="tx1"/>
                        </a:solidFill>
                        <a:latin typeface="Calibri"/>
                        <a:ea typeface="Times New Roman"/>
                        <a:cs typeface="B Zar" panose="00000400000000000000" pitchFamily="2" charset="-78"/>
                      </a:endParaRPr>
                    </a:p>
                  </a:txBody>
                  <a:tcPr marL="62241" marR="62241" marT="7323"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defTabSz="914400" rtl="0" eaLnBrk="1" latinLnBrk="0" hangingPunct="1">
                        <a:lnSpc>
                          <a:spcPct val="115000"/>
                        </a:lnSpc>
                        <a:spcBef>
                          <a:spcPts val="0"/>
                        </a:spcBef>
                        <a:spcAft>
                          <a:spcPts val="1000"/>
                        </a:spcAft>
                      </a:pPr>
                      <a:r>
                        <a:rPr lang="ar-SA" sz="1800" kern="1200" dirty="0">
                          <a:solidFill>
                            <a:schemeClr val="tx1"/>
                          </a:solidFill>
                          <a:latin typeface="Calibri"/>
                          <a:ea typeface="Times New Roman"/>
                          <a:cs typeface="B Zar" panose="00000400000000000000" pitchFamily="2" charset="-78"/>
                        </a:rPr>
                        <a:t>31 </a:t>
                      </a:r>
                      <a:endParaRPr lang="en-US" sz="1800" kern="1200" dirty="0">
                        <a:solidFill>
                          <a:schemeClr val="tx1"/>
                        </a:solidFill>
                        <a:latin typeface="Calibri"/>
                        <a:ea typeface="Times New Roman"/>
                        <a:cs typeface="B Zar" panose="00000400000000000000" pitchFamily="2" charset="-78"/>
                      </a:endParaRPr>
                    </a:p>
                  </a:txBody>
                  <a:tcPr marL="4503" marR="4503" marT="337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defTabSz="914400" rtl="0" eaLnBrk="1" latinLnBrk="0" hangingPunct="1">
                        <a:lnSpc>
                          <a:spcPct val="115000"/>
                        </a:lnSpc>
                        <a:spcBef>
                          <a:spcPts val="0"/>
                        </a:spcBef>
                        <a:spcAft>
                          <a:spcPts val="1000"/>
                        </a:spcAft>
                      </a:pPr>
                      <a:r>
                        <a:rPr lang="ar-SA" sz="1800" kern="1200" dirty="0">
                          <a:solidFill>
                            <a:schemeClr val="tx1"/>
                          </a:solidFill>
                          <a:latin typeface="Calibri"/>
                          <a:ea typeface="Times New Roman"/>
                          <a:cs typeface="B Zar" panose="00000400000000000000" pitchFamily="2" charset="-78"/>
                        </a:rPr>
                        <a:t>پس از زایمان</a:t>
                      </a:r>
                      <a:endParaRPr lang="en-US" sz="1800" kern="1200" dirty="0">
                        <a:solidFill>
                          <a:schemeClr val="tx1"/>
                        </a:solidFill>
                        <a:latin typeface="Calibri"/>
                        <a:ea typeface="Times New Roman"/>
                        <a:cs typeface="B Zar" panose="00000400000000000000" pitchFamily="2" charset="-78"/>
                      </a:endParaRPr>
                    </a:p>
                  </a:txBody>
                  <a:tcPr marL="4503" marR="4503" marT="337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defTabSz="914400" rtl="0" eaLnBrk="1" latinLnBrk="0" hangingPunct="1">
                        <a:lnSpc>
                          <a:spcPct val="115000"/>
                        </a:lnSpc>
                        <a:spcBef>
                          <a:spcPts val="0"/>
                        </a:spcBef>
                        <a:spcAft>
                          <a:spcPts val="1000"/>
                        </a:spcAft>
                      </a:pPr>
                      <a:endParaRPr lang="fa-IR" sz="1800" dirty="0" smtClean="0">
                        <a:cs typeface="B Zar" panose="00000400000000000000" pitchFamily="2" charset="-78"/>
                      </a:endParaRPr>
                    </a:p>
                    <a:p>
                      <a:pPr marL="0" marR="0" algn="ctr" defTabSz="914400" rtl="0" eaLnBrk="1" latinLnBrk="0" hangingPunct="1">
                        <a:lnSpc>
                          <a:spcPct val="115000"/>
                        </a:lnSpc>
                        <a:spcBef>
                          <a:spcPts val="0"/>
                        </a:spcBef>
                        <a:spcAft>
                          <a:spcPts val="1000"/>
                        </a:spcAft>
                      </a:pPr>
                      <a:endParaRPr lang="fa-IR" sz="1800" dirty="0" smtClean="0">
                        <a:cs typeface="B Zar" panose="00000400000000000000" pitchFamily="2" charset="-78"/>
                      </a:endParaRPr>
                    </a:p>
                    <a:p>
                      <a:pPr marL="0" marR="0" algn="ctr" defTabSz="914400" rtl="0" eaLnBrk="1" latinLnBrk="0" hangingPunct="1">
                        <a:lnSpc>
                          <a:spcPct val="115000"/>
                        </a:lnSpc>
                        <a:spcBef>
                          <a:spcPts val="0"/>
                        </a:spcBef>
                        <a:spcAft>
                          <a:spcPts val="1000"/>
                        </a:spcAft>
                      </a:pPr>
                      <a:r>
                        <a:rPr lang="fa-IR" sz="1800" kern="1200" dirty="0" smtClean="0">
                          <a:solidFill>
                            <a:schemeClr val="tx1"/>
                          </a:solidFill>
                          <a:latin typeface="Calibri"/>
                          <a:ea typeface="Times New Roman"/>
                          <a:cs typeface="B Zar" panose="00000400000000000000" pitchFamily="2" charset="-78"/>
                        </a:rPr>
                        <a:t>حاشیه شهر</a:t>
                      </a:r>
                      <a:endParaRPr lang="en-US" sz="1800" kern="1200" dirty="0">
                        <a:solidFill>
                          <a:schemeClr val="tx1"/>
                        </a:solidFill>
                        <a:latin typeface="Calibri"/>
                        <a:ea typeface="Times New Roman"/>
                        <a:cs typeface="B Zar" panose="00000400000000000000" pitchFamily="2" charset="-78"/>
                      </a:endParaRPr>
                    </a:p>
                  </a:txBody>
                  <a:tcPr marL="4503" marR="4503" marT="3377"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defTabSz="914400" rtl="0" eaLnBrk="1" latinLnBrk="0" hangingPunct="1">
                        <a:lnSpc>
                          <a:spcPct val="115000"/>
                        </a:lnSpc>
                        <a:spcBef>
                          <a:spcPts val="0"/>
                        </a:spcBef>
                        <a:spcAft>
                          <a:spcPts val="1000"/>
                        </a:spcAft>
                      </a:pPr>
                      <a:r>
                        <a:rPr lang="ar-SA" sz="1800" kern="1200" dirty="0">
                          <a:solidFill>
                            <a:schemeClr val="tx1"/>
                          </a:solidFill>
                          <a:latin typeface="Calibri"/>
                          <a:ea typeface="Times New Roman"/>
                          <a:cs typeface="B Zar" panose="00000400000000000000" pitchFamily="2" charset="-78"/>
                        </a:rPr>
                        <a:t>هپاتیت اتوایمون </a:t>
                      </a:r>
                      <a:endParaRPr lang="en-US" sz="1800" kern="1200" dirty="0">
                        <a:solidFill>
                          <a:schemeClr val="tx1"/>
                        </a:solidFill>
                        <a:latin typeface="Calibri"/>
                        <a:ea typeface="Times New Roman"/>
                        <a:cs typeface="B Zar" panose="00000400000000000000" pitchFamily="2" charset="-78"/>
                      </a:endParaRPr>
                    </a:p>
                  </a:txBody>
                  <a:tcPr marL="4503" marR="4503" marT="337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defTabSz="914400" rtl="0" eaLnBrk="1" latinLnBrk="0" hangingPunct="1">
                        <a:lnSpc>
                          <a:spcPct val="115000"/>
                        </a:lnSpc>
                        <a:spcBef>
                          <a:spcPts val="0"/>
                        </a:spcBef>
                        <a:spcAft>
                          <a:spcPts val="1000"/>
                        </a:spcAft>
                      </a:pPr>
                      <a:r>
                        <a:rPr lang="fa-IR" sz="1800" kern="1200" dirty="0" smtClean="0">
                          <a:solidFill>
                            <a:schemeClr val="tx1"/>
                          </a:solidFill>
                          <a:latin typeface="Calibri"/>
                          <a:ea typeface="Times New Roman"/>
                          <a:cs typeface="B Zar" panose="00000400000000000000" pitchFamily="2" charset="-78"/>
                        </a:rPr>
                        <a:t>1401.8.29</a:t>
                      </a:r>
                      <a:endParaRPr lang="en-US" sz="1800" kern="1200" dirty="0">
                        <a:solidFill>
                          <a:schemeClr val="tx1"/>
                        </a:solidFill>
                        <a:latin typeface="Calibri"/>
                        <a:ea typeface="Times New Roman"/>
                        <a:cs typeface="B Zar" panose="00000400000000000000" pitchFamily="2" charset="-78"/>
                      </a:endParaRPr>
                    </a:p>
                  </a:txBody>
                  <a:tcPr marL="62241" marR="62241" marT="7323"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en-US"/>
                    </a:p>
                  </a:txBody>
                  <a:tcPr/>
                </a:tc>
                <a:extLst>
                  <a:ext uri="{0D108BD9-81ED-4DB2-BD59-A6C34878D82A}">
                    <a16:rowId xmlns="" xmlns:a16="http://schemas.microsoft.com/office/drawing/2014/main" val="10003"/>
                  </a:ext>
                </a:extLst>
              </a:tr>
              <a:tr h="0">
                <a:tc vMerge="1">
                  <a:txBody>
                    <a:bodyPr/>
                    <a:lstStyle/>
                    <a:p>
                      <a:endParaRPr lang="en-US"/>
                    </a:p>
                  </a:txBody>
                  <a:tcPr/>
                </a:tc>
                <a:tc gridSpan="6">
                  <a:txBody>
                    <a:bodyPr/>
                    <a:lstStyle/>
                    <a:p>
                      <a:endParaRPr lang="en-US" dirty="0"/>
                    </a:p>
                  </a:txBody>
                  <a:tcPr marL="62241" marR="62241" marT="7323"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vMerge="1">
                  <a:txBody>
                    <a:bodyPr/>
                    <a:lstStyle/>
                    <a:p>
                      <a:endParaRPr lang="en-US"/>
                    </a:p>
                  </a:txBody>
                  <a:tcPr/>
                </a:tc>
                <a:extLst>
                  <a:ext uri="{0D108BD9-81ED-4DB2-BD59-A6C34878D82A}">
                    <a16:rowId xmlns="" xmlns:a16="http://schemas.microsoft.com/office/drawing/2014/main" val="10004"/>
                  </a:ext>
                </a:extLst>
              </a:tr>
            </a:tbl>
          </a:graphicData>
        </a:graphic>
      </p:graphicFrame>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1"/>
          <p:cNvSpPr>
            <a:spLocks noChangeArrowheads="1"/>
          </p:cNvSpPr>
          <p:nvPr/>
        </p:nvSpPr>
        <p:spPr bwMode="auto">
          <a:xfrm>
            <a:off x="3556000" y="533401"/>
            <a:ext cx="3886000" cy="461665"/>
          </a:xfrm>
          <a:prstGeom prst="rect">
            <a:avLst/>
          </a:prstGeom>
          <a:noFill/>
          <a:ln w="9525">
            <a:noFill/>
            <a:miter lim="800000"/>
            <a:headEnd/>
            <a:tailEnd/>
          </a:ln>
        </p:spPr>
        <p:txBody>
          <a:bodyPr wrap="none">
            <a:spAutoFit/>
          </a:bodyPr>
          <a:lstStyle/>
          <a:p>
            <a:r>
              <a:rPr lang="fa-IR" sz="2400" b="1">
                <a:latin typeface="Calibri" pitchFamily="34" charset="0"/>
                <a:cs typeface="B Titr" pitchFamily="2" charset="-78"/>
              </a:rPr>
              <a:t>لیست مادران متوفی در سال 1402</a:t>
            </a:r>
            <a:endParaRPr lang="en-US" sz="2400">
              <a:latin typeface="Calibri" pitchFamily="34" charset="0"/>
              <a:cs typeface="B Titr" pitchFamily="2" charset="-78"/>
            </a:endParaRPr>
          </a:p>
        </p:txBody>
      </p:sp>
      <p:graphicFrame>
        <p:nvGraphicFramePr>
          <p:cNvPr id="5" name="Table 4"/>
          <p:cNvGraphicFramePr>
            <a:graphicFrameLocks noGrp="1"/>
          </p:cNvGraphicFramePr>
          <p:nvPr/>
        </p:nvGraphicFramePr>
        <p:xfrm>
          <a:off x="406400" y="1397001"/>
          <a:ext cx="11480800" cy="3837599"/>
        </p:xfrm>
        <a:graphic>
          <a:graphicData uri="http://schemas.openxmlformats.org/drawingml/2006/table">
            <a:tbl>
              <a:tblPr firstRow="1" bandRow="1">
                <a:tableStyleId>{5940675A-B579-460E-94D1-54222C63F5DA}</a:tableStyleId>
              </a:tblPr>
              <a:tblGrid>
                <a:gridCol w="1219200">
                  <a:extLst>
                    <a:ext uri="{9D8B030D-6E8A-4147-A177-3AD203B41FA5}">
                      <a16:colId xmlns="" xmlns:a16="http://schemas.microsoft.com/office/drawing/2014/main" val="20000"/>
                    </a:ext>
                  </a:extLst>
                </a:gridCol>
                <a:gridCol w="1651000">
                  <a:extLst>
                    <a:ext uri="{9D8B030D-6E8A-4147-A177-3AD203B41FA5}">
                      <a16:colId xmlns="" xmlns:a16="http://schemas.microsoft.com/office/drawing/2014/main" val="20001"/>
                    </a:ext>
                  </a:extLst>
                </a:gridCol>
                <a:gridCol w="1435100">
                  <a:extLst>
                    <a:ext uri="{9D8B030D-6E8A-4147-A177-3AD203B41FA5}">
                      <a16:colId xmlns="" xmlns:a16="http://schemas.microsoft.com/office/drawing/2014/main" val="20002"/>
                    </a:ext>
                  </a:extLst>
                </a:gridCol>
                <a:gridCol w="1435100">
                  <a:extLst>
                    <a:ext uri="{9D8B030D-6E8A-4147-A177-3AD203B41FA5}">
                      <a16:colId xmlns="" xmlns:a16="http://schemas.microsoft.com/office/drawing/2014/main" val="20003"/>
                    </a:ext>
                  </a:extLst>
                </a:gridCol>
                <a:gridCol w="1574800">
                  <a:extLst>
                    <a:ext uri="{9D8B030D-6E8A-4147-A177-3AD203B41FA5}">
                      <a16:colId xmlns="" xmlns:a16="http://schemas.microsoft.com/office/drawing/2014/main" val="20004"/>
                    </a:ext>
                  </a:extLst>
                </a:gridCol>
                <a:gridCol w="1295400">
                  <a:extLst>
                    <a:ext uri="{9D8B030D-6E8A-4147-A177-3AD203B41FA5}">
                      <a16:colId xmlns="" xmlns:a16="http://schemas.microsoft.com/office/drawing/2014/main" val="20005"/>
                    </a:ext>
                  </a:extLst>
                </a:gridCol>
                <a:gridCol w="1549400">
                  <a:extLst>
                    <a:ext uri="{9D8B030D-6E8A-4147-A177-3AD203B41FA5}">
                      <a16:colId xmlns="" xmlns:a16="http://schemas.microsoft.com/office/drawing/2014/main" val="20006"/>
                    </a:ext>
                  </a:extLst>
                </a:gridCol>
                <a:gridCol w="1320800">
                  <a:extLst>
                    <a:ext uri="{9D8B030D-6E8A-4147-A177-3AD203B41FA5}">
                      <a16:colId xmlns="" xmlns:a16="http://schemas.microsoft.com/office/drawing/2014/main" val="20007"/>
                    </a:ext>
                  </a:extLst>
                </a:gridCol>
              </a:tblGrid>
              <a:tr h="1581947">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ar-SA" sz="1800" b="1" dirty="0" smtClean="0">
                          <a:latin typeface="+mn-lt"/>
                          <a:ea typeface="Times New Roman"/>
                          <a:cs typeface="B Nazanin"/>
                        </a:rPr>
                        <a:t>تعداد کل </a:t>
                      </a:r>
                      <a:endParaRPr lang="en-US" sz="1800" dirty="0" smtClean="0">
                        <a:latin typeface="+mn-lt"/>
                        <a:ea typeface="Times New Roman"/>
                        <a:cs typeface="Arial"/>
                      </a:endParaRPr>
                    </a:p>
                    <a:p>
                      <a:pPr algn="ctr"/>
                      <a:endParaRPr lang="en-US" dirty="0"/>
                    </a:p>
                  </a:txBody>
                  <a:tcPr marL="121920" marR="121920"/>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ar-SA" sz="1800" b="1" dirty="0" smtClean="0">
                          <a:latin typeface="+mn-lt"/>
                          <a:ea typeface="Times New Roman"/>
                          <a:cs typeface="B Nazanin"/>
                        </a:rPr>
                        <a:t>تاریخ فوت </a:t>
                      </a:r>
                      <a:endParaRPr lang="en-US" sz="1800" dirty="0" smtClean="0">
                        <a:latin typeface="+mn-lt"/>
                        <a:ea typeface="Times New Roman"/>
                        <a:cs typeface="Arial"/>
                      </a:endParaRPr>
                    </a:p>
                    <a:p>
                      <a:pPr algn="ctr"/>
                      <a:endParaRPr lang="en-US" dirty="0"/>
                    </a:p>
                  </a:txBody>
                  <a:tcPr marL="121920" marR="121920"/>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ar-SA" sz="1800" b="1" dirty="0" smtClean="0">
                          <a:latin typeface="+mn-lt"/>
                          <a:ea typeface="Times New Roman"/>
                          <a:cs typeface="B Nazanin"/>
                        </a:rPr>
                        <a:t>علت فوت </a:t>
                      </a:r>
                      <a:endParaRPr lang="en-US" sz="1800" dirty="0" smtClean="0">
                        <a:latin typeface="+mn-lt"/>
                        <a:ea typeface="Times New Roman"/>
                        <a:cs typeface="Arial"/>
                      </a:endParaRPr>
                    </a:p>
                    <a:p>
                      <a:pPr algn="ctr"/>
                      <a:endParaRPr lang="en-US" dirty="0"/>
                    </a:p>
                  </a:txBody>
                  <a:tcPr marL="121920" marR="121920"/>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ar-SA" sz="1800" b="1" dirty="0" smtClean="0">
                          <a:latin typeface="+mn-lt"/>
                          <a:ea typeface="Times New Roman"/>
                          <a:cs typeface="B Nazanin"/>
                        </a:rPr>
                        <a:t>پایگاه بهداشتی </a:t>
                      </a:r>
                      <a:endParaRPr lang="en-US" sz="1800" dirty="0" smtClean="0">
                        <a:latin typeface="+mn-lt"/>
                        <a:ea typeface="Times New Roman"/>
                        <a:cs typeface="Arial"/>
                      </a:endParaRPr>
                    </a:p>
                    <a:p>
                      <a:pPr algn="ctr"/>
                      <a:endParaRPr lang="en-US" dirty="0"/>
                    </a:p>
                  </a:txBody>
                  <a:tcPr marL="121920" marR="121920"/>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a-IR" sz="1800" b="1" dirty="0" smtClean="0">
                          <a:latin typeface="+mn-lt"/>
                          <a:ea typeface="Times New Roman"/>
                          <a:cs typeface="B Nazanin"/>
                        </a:rPr>
                        <a:t>سن بارداری در هنگام فوت  </a:t>
                      </a:r>
                      <a:endParaRPr lang="en-US" sz="1800" dirty="0" smtClean="0">
                        <a:latin typeface="+mn-lt"/>
                        <a:ea typeface="Times New Roman"/>
                        <a:cs typeface="Arial"/>
                      </a:endParaRPr>
                    </a:p>
                    <a:p>
                      <a:pPr algn="ctr"/>
                      <a:endParaRPr lang="en-US" dirty="0"/>
                    </a:p>
                  </a:txBody>
                  <a:tcPr marL="121920" marR="121920"/>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ar-SA" sz="1800" b="1" dirty="0" smtClean="0">
                          <a:latin typeface="+mn-lt"/>
                          <a:ea typeface="Times New Roman"/>
                          <a:cs typeface="B Nazanin"/>
                        </a:rPr>
                        <a:t>سن </a:t>
                      </a:r>
                      <a:r>
                        <a:rPr lang="fa-IR" sz="1800" b="1" dirty="0" smtClean="0">
                          <a:latin typeface="+mn-lt"/>
                          <a:ea typeface="Times New Roman"/>
                          <a:cs typeface="B Nazanin"/>
                        </a:rPr>
                        <a:t>مادر</a:t>
                      </a:r>
                      <a:endParaRPr lang="en-US" sz="1800" dirty="0" smtClean="0">
                        <a:latin typeface="+mn-lt"/>
                        <a:ea typeface="Times New Roman"/>
                        <a:cs typeface="Arial"/>
                      </a:endParaRPr>
                    </a:p>
                    <a:p>
                      <a:pPr algn="ctr"/>
                      <a:endParaRPr lang="en-US" dirty="0"/>
                    </a:p>
                  </a:txBody>
                  <a:tcPr marL="121920" marR="121920"/>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ar-SA" sz="1800" b="1" dirty="0" smtClean="0">
                          <a:latin typeface="+mn-lt"/>
                          <a:ea typeface="Times New Roman"/>
                          <a:cs typeface="B Nazanin"/>
                        </a:rPr>
                        <a:t>نام نام خانوادگی مادر </a:t>
                      </a:r>
                      <a:endParaRPr lang="en-US" sz="1800" dirty="0" smtClean="0">
                        <a:latin typeface="+mn-lt"/>
                        <a:ea typeface="Times New Roman"/>
                        <a:cs typeface="Arial"/>
                      </a:endParaRPr>
                    </a:p>
                    <a:p>
                      <a:pPr algn="ctr"/>
                      <a:endParaRPr lang="en-US" dirty="0"/>
                    </a:p>
                  </a:txBody>
                  <a:tcPr marL="121920" marR="121920"/>
                </a:tc>
                <a:tc>
                  <a:txBody>
                    <a:bodyPr/>
                    <a:lstStyle/>
                    <a:p>
                      <a:pPr algn="ctr"/>
                      <a:r>
                        <a:rPr lang="fa-IR" sz="1800" b="1" dirty="0" smtClean="0">
                          <a:latin typeface="+mn-lt"/>
                          <a:ea typeface="Times New Roman"/>
                          <a:cs typeface="B Nazanin"/>
                        </a:rPr>
                        <a:t>شهرستان</a:t>
                      </a:r>
                      <a:endParaRPr lang="en-US" dirty="0"/>
                    </a:p>
                  </a:txBody>
                  <a:tcPr marL="121920" marR="121920"/>
                </a:tc>
                <a:extLst>
                  <a:ext uri="{0D108BD9-81ED-4DB2-BD59-A6C34878D82A}">
                    <a16:rowId xmlns="" xmlns:a16="http://schemas.microsoft.com/office/drawing/2014/main" val="10000"/>
                  </a:ext>
                </a:extLst>
              </a:tr>
              <a:tr h="493513">
                <a:tc rowSpan="2">
                  <a:txBody>
                    <a:bodyPr/>
                    <a:lstStyle/>
                    <a:p>
                      <a:pPr marL="0" marR="0" algn="ctr" defTabSz="914400" rtl="0" eaLnBrk="1" latinLnBrk="0" hangingPunct="1">
                        <a:lnSpc>
                          <a:spcPct val="115000"/>
                        </a:lnSpc>
                        <a:spcBef>
                          <a:spcPts val="0"/>
                        </a:spcBef>
                        <a:spcAft>
                          <a:spcPts val="1000"/>
                        </a:spcAft>
                      </a:pPr>
                      <a:endParaRPr lang="fa-IR" sz="1800" kern="1200" dirty="0" smtClean="0">
                        <a:solidFill>
                          <a:schemeClr val="tx1"/>
                        </a:solidFill>
                        <a:latin typeface="Calibri"/>
                        <a:ea typeface="Times New Roman"/>
                        <a:cs typeface="B Zar" panose="00000400000000000000" pitchFamily="2" charset="-78"/>
                      </a:endParaRPr>
                    </a:p>
                    <a:p>
                      <a:pPr marL="0" marR="0" algn="ctr" defTabSz="914400" rtl="0" eaLnBrk="1" latinLnBrk="0" hangingPunct="1">
                        <a:lnSpc>
                          <a:spcPct val="115000"/>
                        </a:lnSpc>
                        <a:spcBef>
                          <a:spcPts val="0"/>
                        </a:spcBef>
                        <a:spcAft>
                          <a:spcPts val="1000"/>
                        </a:spcAft>
                      </a:pPr>
                      <a:r>
                        <a:rPr lang="fa-IR" sz="1800" kern="1200" dirty="0" smtClean="0">
                          <a:solidFill>
                            <a:schemeClr val="tx1"/>
                          </a:solidFill>
                          <a:latin typeface="Calibri"/>
                          <a:ea typeface="Times New Roman"/>
                          <a:cs typeface="B Zar" panose="00000400000000000000" pitchFamily="2" charset="-78"/>
                        </a:rPr>
                        <a:t>2</a:t>
                      </a:r>
                      <a:endParaRPr lang="en-US" sz="1800" kern="1200" dirty="0">
                        <a:solidFill>
                          <a:schemeClr val="tx1"/>
                        </a:solidFill>
                        <a:latin typeface="Calibri"/>
                        <a:ea typeface="Times New Roman"/>
                        <a:cs typeface="B Zar" panose="00000400000000000000" pitchFamily="2" charset="-78"/>
                      </a:endParaRPr>
                    </a:p>
                  </a:txBody>
                  <a:tcPr marL="121920" marR="121920"/>
                </a:tc>
                <a:tc>
                  <a:txBody>
                    <a:bodyPr/>
                    <a:lstStyle/>
                    <a:p>
                      <a:pPr marL="0" marR="0" algn="ctr" defTabSz="914400" rtl="0" eaLnBrk="1" latinLnBrk="0" hangingPunct="1">
                        <a:lnSpc>
                          <a:spcPct val="115000"/>
                        </a:lnSpc>
                        <a:spcBef>
                          <a:spcPts val="0"/>
                        </a:spcBef>
                        <a:spcAft>
                          <a:spcPts val="1000"/>
                        </a:spcAft>
                      </a:pPr>
                      <a:r>
                        <a:rPr lang="fa-IR" sz="1800" kern="1200" dirty="0" smtClean="0">
                          <a:solidFill>
                            <a:schemeClr val="tx1"/>
                          </a:solidFill>
                          <a:latin typeface="Calibri"/>
                          <a:ea typeface="Times New Roman"/>
                          <a:cs typeface="B Zar" panose="00000400000000000000" pitchFamily="2" charset="-78"/>
                        </a:rPr>
                        <a:t>1402.4.31</a:t>
                      </a:r>
                      <a:endParaRPr lang="en-US" sz="1800" kern="1200" dirty="0">
                        <a:solidFill>
                          <a:schemeClr val="tx1"/>
                        </a:solidFill>
                        <a:latin typeface="Calibri"/>
                        <a:ea typeface="Times New Roman"/>
                        <a:cs typeface="B Zar" panose="00000400000000000000" pitchFamily="2" charset="-78"/>
                      </a:endParaRPr>
                    </a:p>
                  </a:txBody>
                  <a:tcPr marL="121920" marR="121920"/>
                </a:tc>
                <a:tc>
                  <a:txBody>
                    <a:bodyPr/>
                    <a:lstStyle/>
                    <a:p>
                      <a:pPr marL="0" marR="0" algn="ctr" defTabSz="914400" rtl="0" eaLnBrk="1" latinLnBrk="0" hangingPunct="1">
                        <a:lnSpc>
                          <a:spcPct val="115000"/>
                        </a:lnSpc>
                        <a:spcBef>
                          <a:spcPts val="0"/>
                        </a:spcBef>
                        <a:spcAft>
                          <a:spcPts val="1000"/>
                        </a:spcAft>
                      </a:pPr>
                      <a:r>
                        <a:rPr lang="ar-DZ" sz="1800" kern="1200" dirty="0">
                          <a:solidFill>
                            <a:schemeClr val="tx1"/>
                          </a:solidFill>
                          <a:latin typeface="Calibri"/>
                          <a:ea typeface="Times New Roman"/>
                          <a:cs typeface="B Zar" panose="00000400000000000000" pitchFamily="2" charset="-78"/>
                        </a:rPr>
                        <a:t>آمبولی مامایی</a:t>
                      </a:r>
                      <a:endParaRPr lang="en-US" sz="1800" kern="1200" dirty="0">
                        <a:solidFill>
                          <a:schemeClr val="tx1"/>
                        </a:solidFill>
                        <a:latin typeface="Calibri"/>
                        <a:ea typeface="Times New Roman"/>
                        <a:cs typeface="B Zar" panose="00000400000000000000" pitchFamily="2" charset="-78"/>
                      </a:endParaRPr>
                    </a:p>
                  </a:txBody>
                  <a:tcPr marL="4503" marR="4503" marT="3377" marB="0" anchor="ctr"/>
                </a:tc>
                <a:tc>
                  <a:txBody>
                    <a:bodyPr/>
                    <a:lstStyle/>
                    <a:p>
                      <a:pPr marL="0" marR="0" algn="ctr" defTabSz="914400" rtl="0" eaLnBrk="1" latinLnBrk="0" hangingPunct="1">
                        <a:lnSpc>
                          <a:spcPct val="115000"/>
                        </a:lnSpc>
                        <a:spcBef>
                          <a:spcPts val="0"/>
                        </a:spcBef>
                        <a:spcAft>
                          <a:spcPts val="1000"/>
                        </a:spcAft>
                      </a:pPr>
                      <a:r>
                        <a:rPr lang="ar-DZ" sz="1800" kern="1200" dirty="0">
                          <a:solidFill>
                            <a:schemeClr val="tx1"/>
                          </a:solidFill>
                          <a:latin typeface="Calibri"/>
                          <a:ea typeface="Times New Roman"/>
                          <a:cs typeface="B Zar" panose="00000400000000000000" pitchFamily="2" charset="-78"/>
                        </a:rPr>
                        <a:t>(حاشیه شهر)*</a:t>
                      </a:r>
                      <a:endParaRPr lang="en-US" sz="1800" kern="1200" dirty="0">
                        <a:solidFill>
                          <a:schemeClr val="tx1"/>
                        </a:solidFill>
                        <a:latin typeface="Calibri"/>
                        <a:ea typeface="Times New Roman"/>
                        <a:cs typeface="B Zar" panose="00000400000000000000" pitchFamily="2" charset="-78"/>
                      </a:endParaRPr>
                    </a:p>
                  </a:txBody>
                  <a:tcPr marL="4503" marR="4503" marT="3377" marB="0"/>
                </a:tc>
                <a:tc>
                  <a:txBody>
                    <a:bodyPr/>
                    <a:lstStyle/>
                    <a:p>
                      <a:pPr marL="0" marR="0" algn="ctr" defTabSz="914400" rtl="0" eaLnBrk="1" latinLnBrk="0" hangingPunct="1">
                        <a:lnSpc>
                          <a:spcPct val="115000"/>
                        </a:lnSpc>
                        <a:spcBef>
                          <a:spcPts val="0"/>
                        </a:spcBef>
                        <a:spcAft>
                          <a:spcPts val="1000"/>
                        </a:spcAft>
                      </a:pPr>
                      <a:r>
                        <a:rPr lang="fa-IR" sz="1800" kern="1200" dirty="0">
                          <a:solidFill>
                            <a:schemeClr val="tx1"/>
                          </a:solidFill>
                          <a:latin typeface="Calibri"/>
                          <a:ea typeface="Times New Roman"/>
                          <a:cs typeface="B Zar" panose="00000400000000000000" pitchFamily="2" charset="-78"/>
                        </a:rPr>
                        <a:t>پس از زایمان</a:t>
                      </a:r>
                      <a:endParaRPr lang="en-US" sz="1800" kern="1200" dirty="0">
                        <a:solidFill>
                          <a:schemeClr val="tx1"/>
                        </a:solidFill>
                        <a:latin typeface="Calibri"/>
                        <a:ea typeface="Times New Roman"/>
                        <a:cs typeface="B Zar" panose="00000400000000000000" pitchFamily="2" charset="-78"/>
                      </a:endParaRPr>
                    </a:p>
                  </a:txBody>
                  <a:tcPr marL="4503" marR="4503" marT="3377" marB="0" anchor="ctr"/>
                </a:tc>
                <a:tc>
                  <a:txBody>
                    <a:bodyPr/>
                    <a:lstStyle/>
                    <a:p>
                      <a:pPr marL="0" marR="0" algn="ctr" defTabSz="914400" rtl="0" eaLnBrk="1" latinLnBrk="0" hangingPunct="1">
                        <a:lnSpc>
                          <a:spcPct val="115000"/>
                        </a:lnSpc>
                        <a:spcBef>
                          <a:spcPts val="0"/>
                        </a:spcBef>
                        <a:spcAft>
                          <a:spcPts val="1000"/>
                        </a:spcAft>
                      </a:pPr>
                      <a:r>
                        <a:rPr lang="en-US" sz="1800" kern="1200" dirty="0">
                          <a:solidFill>
                            <a:schemeClr val="tx1"/>
                          </a:solidFill>
                          <a:latin typeface="Calibri"/>
                          <a:ea typeface="Times New Roman"/>
                          <a:cs typeface="B Zar" panose="00000400000000000000" pitchFamily="2" charset="-78"/>
                        </a:rPr>
                        <a:t>19</a:t>
                      </a:r>
                    </a:p>
                  </a:txBody>
                  <a:tcPr marL="4503" marR="4503" marT="3377" marB="0" anchor="ctr"/>
                </a:tc>
                <a:tc>
                  <a:txBody>
                    <a:bodyPr/>
                    <a:lstStyle/>
                    <a:p>
                      <a:pPr marL="0" marR="0" algn="ctr" defTabSz="914400" rtl="0" eaLnBrk="1" latinLnBrk="0" hangingPunct="1">
                        <a:lnSpc>
                          <a:spcPct val="115000"/>
                        </a:lnSpc>
                        <a:spcBef>
                          <a:spcPts val="0"/>
                        </a:spcBef>
                        <a:spcAft>
                          <a:spcPts val="1000"/>
                        </a:spcAft>
                      </a:pPr>
                      <a:r>
                        <a:rPr lang="ar-DZ" sz="1800" kern="1200" dirty="0">
                          <a:solidFill>
                            <a:schemeClr val="tx1"/>
                          </a:solidFill>
                          <a:latin typeface="Calibri"/>
                          <a:ea typeface="Times New Roman"/>
                          <a:cs typeface="B Zar" panose="00000400000000000000" pitchFamily="2" charset="-78"/>
                        </a:rPr>
                        <a:t>ساناز پروین</a:t>
                      </a:r>
                      <a:endParaRPr lang="en-US" sz="1800" kern="1200" dirty="0">
                        <a:solidFill>
                          <a:schemeClr val="tx1"/>
                        </a:solidFill>
                        <a:latin typeface="Calibri"/>
                        <a:ea typeface="Times New Roman"/>
                        <a:cs typeface="B Zar" panose="00000400000000000000" pitchFamily="2" charset="-78"/>
                      </a:endParaRPr>
                    </a:p>
                  </a:txBody>
                  <a:tcPr marL="4503" marR="4503" marT="3377" marB="0" anchor="ctr"/>
                </a:tc>
                <a:tc rowSpan="2">
                  <a:txBody>
                    <a:bodyPr/>
                    <a:lstStyle/>
                    <a:p>
                      <a:pPr marL="0" marR="0" algn="ctr" defTabSz="914400" rtl="0" eaLnBrk="1" latinLnBrk="0" hangingPunct="1">
                        <a:lnSpc>
                          <a:spcPct val="115000"/>
                        </a:lnSpc>
                        <a:spcBef>
                          <a:spcPts val="0"/>
                        </a:spcBef>
                        <a:spcAft>
                          <a:spcPts val="1000"/>
                        </a:spcAft>
                      </a:pPr>
                      <a:endParaRPr lang="fa-IR" sz="1800" kern="1200" dirty="0" smtClean="0">
                        <a:solidFill>
                          <a:schemeClr val="tx1"/>
                        </a:solidFill>
                        <a:latin typeface="Calibri"/>
                        <a:ea typeface="Times New Roman"/>
                        <a:cs typeface="B Zar" panose="00000400000000000000" pitchFamily="2" charset="-78"/>
                      </a:endParaRPr>
                    </a:p>
                    <a:p>
                      <a:pPr marL="0" marR="0" algn="ctr" defTabSz="914400" rtl="0" eaLnBrk="1" latinLnBrk="0" hangingPunct="1">
                        <a:lnSpc>
                          <a:spcPct val="115000"/>
                        </a:lnSpc>
                        <a:spcBef>
                          <a:spcPts val="0"/>
                        </a:spcBef>
                        <a:spcAft>
                          <a:spcPts val="1000"/>
                        </a:spcAft>
                      </a:pPr>
                      <a:r>
                        <a:rPr lang="fa-IR" sz="1800" kern="1200" dirty="0" smtClean="0">
                          <a:solidFill>
                            <a:schemeClr val="tx1"/>
                          </a:solidFill>
                          <a:latin typeface="Calibri"/>
                          <a:ea typeface="Times New Roman"/>
                          <a:cs typeface="B Zar" panose="00000400000000000000" pitchFamily="2" charset="-78"/>
                        </a:rPr>
                        <a:t>اردبیل</a:t>
                      </a:r>
                      <a:endParaRPr lang="en-US" sz="1800" kern="1200" dirty="0">
                        <a:solidFill>
                          <a:schemeClr val="tx1"/>
                        </a:solidFill>
                        <a:latin typeface="Calibri"/>
                        <a:ea typeface="Times New Roman"/>
                        <a:cs typeface="B Zar" panose="00000400000000000000" pitchFamily="2" charset="-78"/>
                      </a:endParaRPr>
                    </a:p>
                  </a:txBody>
                  <a:tcPr marL="121920" marR="121920"/>
                </a:tc>
                <a:extLst>
                  <a:ext uri="{0D108BD9-81ED-4DB2-BD59-A6C34878D82A}">
                    <a16:rowId xmlns="" xmlns:a16="http://schemas.microsoft.com/office/drawing/2014/main" val="10001"/>
                  </a:ext>
                </a:extLst>
              </a:tr>
              <a:tr h="493513">
                <a:tc vMerge="1">
                  <a:txBody>
                    <a:bodyPr/>
                    <a:lstStyle/>
                    <a:p>
                      <a:endParaRPr lang="en-US" dirty="0"/>
                    </a:p>
                  </a:txBody>
                  <a:tcPr/>
                </a:tc>
                <a:tc>
                  <a:txBody>
                    <a:bodyPr/>
                    <a:lstStyle/>
                    <a:p>
                      <a:pPr marL="0" marR="0" algn="ctr" defTabSz="914400" rtl="0" eaLnBrk="1" latinLnBrk="0" hangingPunct="1">
                        <a:lnSpc>
                          <a:spcPct val="115000"/>
                        </a:lnSpc>
                        <a:spcBef>
                          <a:spcPts val="0"/>
                        </a:spcBef>
                        <a:spcAft>
                          <a:spcPts val="1000"/>
                        </a:spcAft>
                      </a:pPr>
                      <a:r>
                        <a:rPr lang="fa-IR" sz="1800" kern="1200" dirty="0" smtClean="0">
                          <a:solidFill>
                            <a:schemeClr val="tx1"/>
                          </a:solidFill>
                          <a:latin typeface="Calibri"/>
                          <a:ea typeface="Times New Roman"/>
                          <a:cs typeface="B Zar" panose="00000400000000000000" pitchFamily="2" charset="-78"/>
                        </a:rPr>
                        <a:t>1402.4.8</a:t>
                      </a:r>
                      <a:endParaRPr lang="en-US" sz="1800" kern="1200" dirty="0">
                        <a:solidFill>
                          <a:schemeClr val="tx1"/>
                        </a:solidFill>
                        <a:latin typeface="Calibri"/>
                        <a:ea typeface="Times New Roman"/>
                        <a:cs typeface="B Zar" panose="00000400000000000000" pitchFamily="2" charset="-78"/>
                      </a:endParaRPr>
                    </a:p>
                  </a:txBody>
                  <a:tcPr marL="121920" marR="121920"/>
                </a:tc>
                <a:tc>
                  <a:txBody>
                    <a:bodyPr/>
                    <a:lstStyle/>
                    <a:p>
                      <a:pPr marL="0" marR="0" algn="ctr" defTabSz="914400" rtl="0" eaLnBrk="1" latinLnBrk="0" hangingPunct="1">
                        <a:lnSpc>
                          <a:spcPct val="115000"/>
                        </a:lnSpc>
                        <a:spcBef>
                          <a:spcPts val="0"/>
                        </a:spcBef>
                        <a:spcAft>
                          <a:spcPts val="1000"/>
                        </a:spcAft>
                      </a:pPr>
                      <a:r>
                        <a:rPr lang="ar-DZ" sz="1800" kern="1200" dirty="0">
                          <a:solidFill>
                            <a:schemeClr val="tx1"/>
                          </a:solidFill>
                          <a:latin typeface="Calibri"/>
                          <a:ea typeface="Times New Roman"/>
                          <a:cs typeface="B Zar" panose="00000400000000000000" pitchFamily="2" charset="-78"/>
                        </a:rPr>
                        <a:t>خودکشی</a:t>
                      </a:r>
                      <a:endParaRPr lang="en-US" sz="1800" kern="1200" dirty="0">
                        <a:solidFill>
                          <a:schemeClr val="tx1"/>
                        </a:solidFill>
                        <a:latin typeface="Calibri"/>
                        <a:ea typeface="Times New Roman"/>
                        <a:cs typeface="B Zar" panose="00000400000000000000" pitchFamily="2" charset="-78"/>
                      </a:endParaRPr>
                    </a:p>
                  </a:txBody>
                  <a:tcPr marL="4503" marR="4503" marT="3377" marB="0" anchor="ctr"/>
                </a:tc>
                <a:tc>
                  <a:txBody>
                    <a:bodyPr/>
                    <a:lstStyle/>
                    <a:p>
                      <a:pPr marL="0" marR="0" algn="ctr" defTabSz="914400" rtl="0" eaLnBrk="1" latinLnBrk="0" hangingPunct="1">
                        <a:lnSpc>
                          <a:spcPct val="115000"/>
                        </a:lnSpc>
                        <a:spcBef>
                          <a:spcPts val="0"/>
                        </a:spcBef>
                        <a:spcAft>
                          <a:spcPts val="1000"/>
                        </a:spcAft>
                      </a:pPr>
                      <a:r>
                        <a:rPr lang="ar-DZ" sz="1800" kern="1200" dirty="0">
                          <a:solidFill>
                            <a:schemeClr val="tx1"/>
                          </a:solidFill>
                          <a:latin typeface="Calibri"/>
                          <a:ea typeface="Times New Roman"/>
                          <a:cs typeface="B Zar" panose="00000400000000000000" pitchFamily="2" charset="-78"/>
                        </a:rPr>
                        <a:t>(حاشیه شهر)*</a:t>
                      </a:r>
                      <a:endParaRPr lang="en-US" sz="1800" kern="1200" dirty="0">
                        <a:solidFill>
                          <a:schemeClr val="tx1"/>
                        </a:solidFill>
                        <a:latin typeface="Calibri"/>
                        <a:ea typeface="Times New Roman"/>
                        <a:cs typeface="B Zar" panose="00000400000000000000" pitchFamily="2" charset="-78"/>
                      </a:endParaRPr>
                    </a:p>
                  </a:txBody>
                  <a:tcPr marL="4503" marR="4503" marT="3377" marB="0"/>
                </a:tc>
                <a:tc>
                  <a:txBody>
                    <a:bodyPr/>
                    <a:lstStyle/>
                    <a:p>
                      <a:pPr marL="0" marR="0" algn="ctr" defTabSz="914400" rtl="0" eaLnBrk="1" latinLnBrk="0" hangingPunct="1">
                        <a:lnSpc>
                          <a:spcPct val="115000"/>
                        </a:lnSpc>
                        <a:spcBef>
                          <a:spcPts val="0"/>
                        </a:spcBef>
                        <a:spcAft>
                          <a:spcPts val="1000"/>
                        </a:spcAft>
                      </a:pPr>
                      <a:r>
                        <a:rPr lang="fa-IR" sz="1800" kern="1200" dirty="0">
                          <a:solidFill>
                            <a:schemeClr val="tx1"/>
                          </a:solidFill>
                          <a:latin typeface="Calibri"/>
                          <a:ea typeface="Times New Roman"/>
                          <a:cs typeface="B Zar" panose="00000400000000000000" pitchFamily="2" charset="-78"/>
                        </a:rPr>
                        <a:t>هفته 38 بارداری</a:t>
                      </a:r>
                      <a:endParaRPr lang="en-US" sz="1800" kern="1200" dirty="0">
                        <a:solidFill>
                          <a:schemeClr val="tx1"/>
                        </a:solidFill>
                        <a:latin typeface="Calibri"/>
                        <a:ea typeface="Times New Roman"/>
                        <a:cs typeface="B Zar" panose="00000400000000000000" pitchFamily="2" charset="-78"/>
                      </a:endParaRPr>
                    </a:p>
                  </a:txBody>
                  <a:tcPr marL="4503" marR="4503" marT="3377" marB="0" anchor="ctr"/>
                </a:tc>
                <a:tc>
                  <a:txBody>
                    <a:bodyPr/>
                    <a:lstStyle/>
                    <a:p>
                      <a:pPr marL="0" marR="0" algn="ctr" defTabSz="914400" rtl="0" eaLnBrk="1" latinLnBrk="0" hangingPunct="1">
                        <a:lnSpc>
                          <a:spcPct val="115000"/>
                        </a:lnSpc>
                        <a:spcBef>
                          <a:spcPts val="0"/>
                        </a:spcBef>
                        <a:spcAft>
                          <a:spcPts val="1000"/>
                        </a:spcAft>
                      </a:pPr>
                      <a:r>
                        <a:rPr lang="en-US" sz="1800" kern="1200" dirty="0">
                          <a:solidFill>
                            <a:schemeClr val="tx1"/>
                          </a:solidFill>
                          <a:latin typeface="Calibri"/>
                          <a:ea typeface="Times New Roman"/>
                          <a:cs typeface="B Zar" panose="00000400000000000000" pitchFamily="2" charset="-78"/>
                        </a:rPr>
                        <a:t>26</a:t>
                      </a:r>
                    </a:p>
                  </a:txBody>
                  <a:tcPr marL="4503" marR="4503" marT="3377" marB="0" anchor="ctr"/>
                </a:tc>
                <a:tc>
                  <a:txBody>
                    <a:bodyPr/>
                    <a:lstStyle/>
                    <a:p>
                      <a:pPr marL="0" marR="0" algn="ctr" defTabSz="914400" rtl="0" eaLnBrk="1" latinLnBrk="0" hangingPunct="1">
                        <a:lnSpc>
                          <a:spcPct val="115000"/>
                        </a:lnSpc>
                        <a:spcBef>
                          <a:spcPts val="0"/>
                        </a:spcBef>
                        <a:spcAft>
                          <a:spcPts val="1000"/>
                        </a:spcAft>
                      </a:pPr>
                      <a:r>
                        <a:rPr lang="ar-DZ" sz="1800" kern="1200" dirty="0">
                          <a:solidFill>
                            <a:schemeClr val="tx1"/>
                          </a:solidFill>
                          <a:latin typeface="Calibri"/>
                          <a:ea typeface="Times New Roman"/>
                          <a:cs typeface="B Zar" panose="00000400000000000000" pitchFamily="2" charset="-78"/>
                        </a:rPr>
                        <a:t>زهرا اسمعیلی</a:t>
                      </a:r>
                      <a:endParaRPr lang="en-US" sz="1800" kern="1200" dirty="0">
                        <a:solidFill>
                          <a:schemeClr val="tx1"/>
                        </a:solidFill>
                        <a:latin typeface="Calibri"/>
                        <a:ea typeface="Times New Roman"/>
                        <a:cs typeface="B Zar" panose="00000400000000000000" pitchFamily="2" charset="-78"/>
                      </a:endParaRPr>
                    </a:p>
                  </a:txBody>
                  <a:tcPr marL="4503" marR="4503" marT="3377" marB="0" anchor="ctr"/>
                </a:tc>
                <a:tc vMerge="1">
                  <a:txBody>
                    <a:bodyPr/>
                    <a:lstStyle/>
                    <a:p>
                      <a:endParaRPr lang="en-US" dirty="0"/>
                    </a:p>
                  </a:txBody>
                  <a:tcPr/>
                </a:tc>
                <a:extLst>
                  <a:ext uri="{0D108BD9-81ED-4DB2-BD59-A6C34878D82A}">
                    <a16:rowId xmlns="" xmlns:a16="http://schemas.microsoft.com/office/drawing/2014/main" val="10002"/>
                  </a:ext>
                </a:extLst>
              </a:tr>
              <a:tr h="493513">
                <a:tc>
                  <a:txBody>
                    <a:bodyPr/>
                    <a:lstStyle/>
                    <a:p>
                      <a:pPr marL="0" marR="0" algn="ctr" defTabSz="914400" rtl="0" eaLnBrk="1" latinLnBrk="0" hangingPunct="1">
                        <a:lnSpc>
                          <a:spcPct val="115000"/>
                        </a:lnSpc>
                        <a:spcBef>
                          <a:spcPts val="0"/>
                        </a:spcBef>
                        <a:spcAft>
                          <a:spcPts val="1000"/>
                        </a:spcAft>
                      </a:pPr>
                      <a:r>
                        <a:rPr lang="fa-IR" sz="1800" kern="1200" dirty="0" smtClean="0">
                          <a:solidFill>
                            <a:schemeClr val="tx1"/>
                          </a:solidFill>
                          <a:latin typeface="Calibri"/>
                          <a:ea typeface="Times New Roman"/>
                          <a:cs typeface="B Zar" panose="00000400000000000000" pitchFamily="2" charset="-78"/>
                        </a:rPr>
                        <a:t>1</a:t>
                      </a:r>
                      <a:endParaRPr lang="en-US" sz="1800" kern="1200" dirty="0">
                        <a:solidFill>
                          <a:schemeClr val="tx1"/>
                        </a:solidFill>
                        <a:latin typeface="Calibri"/>
                        <a:ea typeface="Times New Roman"/>
                        <a:cs typeface="B Zar" panose="00000400000000000000" pitchFamily="2" charset="-78"/>
                      </a:endParaRPr>
                    </a:p>
                  </a:txBody>
                  <a:tcPr marL="121920" marR="121920"/>
                </a:tc>
                <a:tc>
                  <a:txBody>
                    <a:bodyPr/>
                    <a:lstStyle/>
                    <a:p>
                      <a:pPr marL="0" marR="0" algn="ctr" defTabSz="914400" rtl="0" eaLnBrk="1" latinLnBrk="0" hangingPunct="1">
                        <a:lnSpc>
                          <a:spcPct val="115000"/>
                        </a:lnSpc>
                        <a:spcBef>
                          <a:spcPts val="0"/>
                        </a:spcBef>
                        <a:spcAft>
                          <a:spcPts val="1000"/>
                        </a:spcAft>
                      </a:pPr>
                      <a:r>
                        <a:rPr lang="fa-IR" sz="1800" kern="1200" dirty="0" smtClean="0">
                          <a:solidFill>
                            <a:schemeClr val="tx1"/>
                          </a:solidFill>
                          <a:latin typeface="Calibri"/>
                          <a:ea typeface="Times New Roman"/>
                          <a:cs typeface="B Zar" panose="00000400000000000000" pitchFamily="2" charset="-78"/>
                        </a:rPr>
                        <a:t>1402.9.12</a:t>
                      </a:r>
                      <a:endParaRPr lang="en-US" sz="1800" kern="1200" dirty="0">
                        <a:solidFill>
                          <a:schemeClr val="tx1"/>
                        </a:solidFill>
                        <a:latin typeface="Calibri"/>
                        <a:ea typeface="Times New Roman"/>
                        <a:cs typeface="B Zar" panose="00000400000000000000" pitchFamily="2" charset="-78"/>
                      </a:endParaRPr>
                    </a:p>
                  </a:txBody>
                  <a:tcPr marL="121920" marR="121920"/>
                </a:tc>
                <a:tc>
                  <a:txBody>
                    <a:bodyPr/>
                    <a:lstStyle/>
                    <a:p>
                      <a:pPr marL="0" marR="0" algn="ctr" defTabSz="914400" rtl="0" eaLnBrk="1" latinLnBrk="0" hangingPunct="1">
                        <a:lnSpc>
                          <a:spcPct val="115000"/>
                        </a:lnSpc>
                        <a:spcBef>
                          <a:spcPts val="0"/>
                        </a:spcBef>
                        <a:spcAft>
                          <a:spcPts val="1000"/>
                        </a:spcAft>
                      </a:pPr>
                      <a:r>
                        <a:rPr lang="en-US" sz="1800" kern="1200" dirty="0">
                          <a:solidFill>
                            <a:schemeClr val="tx1"/>
                          </a:solidFill>
                          <a:latin typeface="Calibri"/>
                          <a:ea typeface="Times New Roman"/>
                          <a:cs typeface="B Zar" panose="00000400000000000000" pitchFamily="2" charset="-78"/>
                        </a:rPr>
                        <a:t>IVH </a:t>
                      </a:r>
                      <a:r>
                        <a:rPr lang="ar-DZ" sz="1800" kern="1200" dirty="0">
                          <a:solidFill>
                            <a:schemeClr val="tx1"/>
                          </a:solidFill>
                          <a:latin typeface="Calibri"/>
                          <a:ea typeface="Times New Roman"/>
                          <a:cs typeface="B Zar" panose="00000400000000000000" pitchFamily="2" charset="-78"/>
                        </a:rPr>
                        <a:t>در زمینه فشار خون بالا</a:t>
                      </a:r>
                      <a:endParaRPr lang="en-US" sz="1800" kern="1200" dirty="0">
                        <a:solidFill>
                          <a:schemeClr val="tx1"/>
                        </a:solidFill>
                        <a:latin typeface="Calibri"/>
                        <a:ea typeface="Times New Roman"/>
                        <a:cs typeface="B Zar" panose="00000400000000000000" pitchFamily="2" charset="-78"/>
                      </a:endParaRPr>
                    </a:p>
                  </a:txBody>
                  <a:tcPr marL="4503" marR="4503" marT="3377" marB="0" anchor="ctr"/>
                </a:tc>
                <a:tc>
                  <a:txBody>
                    <a:bodyPr/>
                    <a:lstStyle/>
                    <a:p>
                      <a:pPr marL="0" marR="0" algn="ctr" defTabSz="914400" rtl="0" eaLnBrk="1" latinLnBrk="0" hangingPunct="1">
                        <a:lnSpc>
                          <a:spcPct val="115000"/>
                        </a:lnSpc>
                        <a:spcBef>
                          <a:spcPts val="0"/>
                        </a:spcBef>
                        <a:spcAft>
                          <a:spcPts val="1000"/>
                        </a:spcAft>
                      </a:pPr>
                      <a:r>
                        <a:rPr lang="en-US" sz="1800" kern="1200" dirty="0">
                          <a:solidFill>
                            <a:schemeClr val="tx1"/>
                          </a:solidFill>
                          <a:latin typeface="Calibri"/>
                          <a:ea typeface="Times New Roman"/>
                          <a:cs typeface="B Zar" panose="00000400000000000000" pitchFamily="2" charset="-78"/>
                        </a:rPr>
                        <a:t>*</a:t>
                      </a:r>
                    </a:p>
                  </a:txBody>
                  <a:tcPr marL="4503" marR="4503" marT="3377" marB="0"/>
                </a:tc>
                <a:tc>
                  <a:txBody>
                    <a:bodyPr/>
                    <a:lstStyle/>
                    <a:p>
                      <a:pPr marL="0" marR="0" algn="ctr" defTabSz="914400" rtl="0" eaLnBrk="1" latinLnBrk="0" hangingPunct="1">
                        <a:lnSpc>
                          <a:spcPct val="115000"/>
                        </a:lnSpc>
                        <a:spcBef>
                          <a:spcPts val="0"/>
                        </a:spcBef>
                        <a:spcAft>
                          <a:spcPts val="1000"/>
                        </a:spcAft>
                      </a:pPr>
                      <a:r>
                        <a:rPr lang="fa-IR" sz="1800" kern="1200" dirty="0">
                          <a:solidFill>
                            <a:schemeClr val="tx1"/>
                          </a:solidFill>
                          <a:latin typeface="Calibri"/>
                          <a:ea typeface="Times New Roman"/>
                          <a:cs typeface="B Zar" panose="00000400000000000000" pitchFamily="2" charset="-78"/>
                        </a:rPr>
                        <a:t>پس از زایمان</a:t>
                      </a:r>
                      <a:endParaRPr lang="en-US" sz="1800" kern="1200" dirty="0">
                        <a:solidFill>
                          <a:schemeClr val="tx1"/>
                        </a:solidFill>
                        <a:latin typeface="Calibri"/>
                        <a:ea typeface="Times New Roman"/>
                        <a:cs typeface="B Zar" panose="00000400000000000000" pitchFamily="2" charset="-78"/>
                      </a:endParaRPr>
                    </a:p>
                  </a:txBody>
                  <a:tcPr marL="4503" marR="4503" marT="3377" marB="0" anchor="ctr"/>
                </a:tc>
                <a:tc>
                  <a:txBody>
                    <a:bodyPr/>
                    <a:lstStyle/>
                    <a:p>
                      <a:pPr marL="0" marR="0" algn="ctr" defTabSz="914400" rtl="0" eaLnBrk="1" latinLnBrk="0" hangingPunct="1">
                        <a:lnSpc>
                          <a:spcPct val="115000"/>
                        </a:lnSpc>
                        <a:spcBef>
                          <a:spcPts val="0"/>
                        </a:spcBef>
                        <a:spcAft>
                          <a:spcPts val="1000"/>
                        </a:spcAft>
                      </a:pPr>
                      <a:r>
                        <a:rPr lang="en-US" sz="1800" kern="1200" dirty="0">
                          <a:solidFill>
                            <a:schemeClr val="tx1"/>
                          </a:solidFill>
                          <a:latin typeface="Calibri"/>
                          <a:ea typeface="Times New Roman"/>
                          <a:cs typeface="B Zar" panose="00000400000000000000" pitchFamily="2" charset="-78"/>
                        </a:rPr>
                        <a:t>37</a:t>
                      </a:r>
                    </a:p>
                  </a:txBody>
                  <a:tcPr marL="4503" marR="4503" marT="3377" marB="0" anchor="ctr"/>
                </a:tc>
                <a:tc>
                  <a:txBody>
                    <a:bodyPr/>
                    <a:lstStyle/>
                    <a:p>
                      <a:pPr marL="0" marR="0" algn="ctr" defTabSz="914400" rtl="0" eaLnBrk="1" latinLnBrk="0" hangingPunct="1">
                        <a:lnSpc>
                          <a:spcPct val="115000"/>
                        </a:lnSpc>
                        <a:spcBef>
                          <a:spcPts val="0"/>
                        </a:spcBef>
                        <a:spcAft>
                          <a:spcPts val="1000"/>
                        </a:spcAft>
                      </a:pPr>
                      <a:r>
                        <a:rPr lang="ar-DZ" sz="1800" kern="1200" dirty="0">
                          <a:solidFill>
                            <a:schemeClr val="tx1"/>
                          </a:solidFill>
                          <a:latin typeface="Calibri"/>
                          <a:ea typeface="Times New Roman"/>
                          <a:cs typeface="B Zar" panose="00000400000000000000" pitchFamily="2" charset="-78"/>
                        </a:rPr>
                        <a:t>زهرا پارسا</a:t>
                      </a:r>
                      <a:endParaRPr lang="en-US" sz="1800" kern="1200" dirty="0">
                        <a:solidFill>
                          <a:schemeClr val="tx1"/>
                        </a:solidFill>
                        <a:latin typeface="Calibri"/>
                        <a:ea typeface="Times New Roman"/>
                        <a:cs typeface="B Zar" panose="00000400000000000000" pitchFamily="2" charset="-78"/>
                      </a:endParaRPr>
                    </a:p>
                  </a:txBody>
                  <a:tcPr marL="4503" marR="4503" marT="3377" marB="0" anchor="ctr"/>
                </a:tc>
                <a:tc>
                  <a:txBody>
                    <a:bodyPr/>
                    <a:lstStyle/>
                    <a:p>
                      <a:pPr marL="0" marR="0" algn="ctr" defTabSz="914400" rtl="0" eaLnBrk="1" latinLnBrk="0" hangingPunct="1">
                        <a:lnSpc>
                          <a:spcPct val="115000"/>
                        </a:lnSpc>
                        <a:spcBef>
                          <a:spcPts val="0"/>
                        </a:spcBef>
                        <a:spcAft>
                          <a:spcPts val="1000"/>
                        </a:spcAft>
                      </a:pPr>
                      <a:r>
                        <a:rPr lang="fa-IR" sz="1800" kern="1200" dirty="0" smtClean="0">
                          <a:solidFill>
                            <a:schemeClr val="tx1"/>
                          </a:solidFill>
                          <a:latin typeface="Calibri"/>
                          <a:ea typeface="Times New Roman"/>
                          <a:cs typeface="B Zar" panose="00000400000000000000" pitchFamily="2" charset="-78"/>
                        </a:rPr>
                        <a:t>پارس آباد</a:t>
                      </a:r>
                      <a:endParaRPr lang="en-US" sz="1800" kern="1200" dirty="0">
                        <a:solidFill>
                          <a:schemeClr val="tx1"/>
                        </a:solidFill>
                        <a:latin typeface="Calibri"/>
                        <a:ea typeface="Times New Roman"/>
                        <a:cs typeface="B Zar" panose="00000400000000000000" pitchFamily="2" charset="-78"/>
                      </a:endParaRPr>
                    </a:p>
                  </a:txBody>
                  <a:tcPr marL="121920" marR="121920"/>
                </a:tc>
                <a:extLst>
                  <a:ext uri="{0D108BD9-81ED-4DB2-BD59-A6C34878D82A}">
                    <a16:rowId xmlns="" xmlns:a16="http://schemas.microsoft.com/office/drawing/2014/main" val="10003"/>
                  </a:ext>
                </a:extLst>
              </a:tr>
              <a:tr h="493513">
                <a:tc>
                  <a:txBody>
                    <a:bodyPr/>
                    <a:lstStyle/>
                    <a:p>
                      <a:pPr marL="0" marR="0" algn="ctr" defTabSz="914400" rtl="0" eaLnBrk="1" latinLnBrk="0" hangingPunct="1">
                        <a:lnSpc>
                          <a:spcPct val="115000"/>
                        </a:lnSpc>
                        <a:spcBef>
                          <a:spcPts val="0"/>
                        </a:spcBef>
                        <a:spcAft>
                          <a:spcPts val="1000"/>
                        </a:spcAft>
                      </a:pPr>
                      <a:r>
                        <a:rPr lang="fa-IR" sz="1800" kern="1200" dirty="0" smtClean="0">
                          <a:solidFill>
                            <a:schemeClr val="tx1"/>
                          </a:solidFill>
                          <a:latin typeface="Calibri"/>
                          <a:ea typeface="Times New Roman"/>
                          <a:cs typeface="B Zar" panose="00000400000000000000" pitchFamily="2" charset="-78"/>
                        </a:rPr>
                        <a:t>1</a:t>
                      </a:r>
                      <a:endParaRPr lang="en-US" sz="1800" kern="1200" dirty="0">
                        <a:solidFill>
                          <a:schemeClr val="tx1"/>
                        </a:solidFill>
                        <a:latin typeface="Calibri"/>
                        <a:ea typeface="Times New Roman"/>
                        <a:cs typeface="B Zar" panose="00000400000000000000" pitchFamily="2" charset="-78"/>
                      </a:endParaRPr>
                    </a:p>
                  </a:txBody>
                  <a:tcPr marL="121920" marR="121920"/>
                </a:tc>
                <a:tc>
                  <a:txBody>
                    <a:bodyPr/>
                    <a:lstStyle/>
                    <a:p>
                      <a:pPr marL="0" marR="0" algn="ctr" defTabSz="914400" rtl="0" eaLnBrk="1" latinLnBrk="0" hangingPunct="1">
                        <a:lnSpc>
                          <a:spcPct val="115000"/>
                        </a:lnSpc>
                        <a:spcBef>
                          <a:spcPts val="0"/>
                        </a:spcBef>
                        <a:spcAft>
                          <a:spcPts val="1000"/>
                        </a:spcAft>
                      </a:pPr>
                      <a:r>
                        <a:rPr lang="fa-IR" sz="1800" kern="1200" dirty="0" smtClean="0">
                          <a:solidFill>
                            <a:schemeClr val="tx1"/>
                          </a:solidFill>
                          <a:latin typeface="Calibri"/>
                          <a:ea typeface="Times New Roman"/>
                          <a:cs typeface="B Zar" panose="00000400000000000000" pitchFamily="2" charset="-78"/>
                        </a:rPr>
                        <a:t>1402.2.3</a:t>
                      </a:r>
                      <a:endParaRPr lang="en-US" sz="1800" kern="1200" dirty="0">
                        <a:solidFill>
                          <a:schemeClr val="tx1"/>
                        </a:solidFill>
                        <a:latin typeface="Calibri"/>
                        <a:ea typeface="Times New Roman"/>
                        <a:cs typeface="B Zar" panose="00000400000000000000" pitchFamily="2" charset="-78"/>
                      </a:endParaRPr>
                    </a:p>
                  </a:txBody>
                  <a:tcPr marL="121920" marR="121920"/>
                </a:tc>
                <a:tc>
                  <a:txBody>
                    <a:bodyPr/>
                    <a:lstStyle/>
                    <a:p>
                      <a:pPr marL="0" marR="0" algn="ctr" defTabSz="914400" rtl="0" eaLnBrk="1" latinLnBrk="0" hangingPunct="1">
                        <a:lnSpc>
                          <a:spcPct val="115000"/>
                        </a:lnSpc>
                        <a:spcBef>
                          <a:spcPts val="0"/>
                        </a:spcBef>
                        <a:spcAft>
                          <a:spcPts val="1000"/>
                        </a:spcAft>
                      </a:pPr>
                      <a:r>
                        <a:rPr lang="ar-DZ" sz="1800" kern="1200" dirty="0">
                          <a:solidFill>
                            <a:schemeClr val="tx1"/>
                          </a:solidFill>
                          <a:latin typeface="Calibri"/>
                          <a:ea typeface="Times New Roman"/>
                          <a:cs typeface="B Zar" panose="00000400000000000000" pitchFamily="2" charset="-78"/>
                        </a:rPr>
                        <a:t>آمبولی در زمینه تومور مغزی</a:t>
                      </a:r>
                      <a:endParaRPr lang="en-US" sz="1800" kern="1200" dirty="0">
                        <a:solidFill>
                          <a:schemeClr val="tx1"/>
                        </a:solidFill>
                        <a:latin typeface="Calibri"/>
                        <a:ea typeface="Times New Roman"/>
                        <a:cs typeface="B Zar" panose="00000400000000000000" pitchFamily="2" charset="-78"/>
                      </a:endParaRPr>
                    </a:p>
                  </a:txBody>
                  <a:tcPr marL="4503" marR="4503" marT="3377" marB="0" anchor="ctr"/>
                </a:tc>
                <a:tc>
                  <a:txBody>
                    <a:bodyPr/>
                    <a:lstStyle/>
                    <a:p>
                      <a:pPr marL="0" marR="0" algn="ctr" defTabSz="914400" rtl="0" eaLnBrk="1" latinLnBrk="0" hangingPunct="1">
                        <a:lnSpc>
                          <a:spcPct val="115000"/>
                        </a:lnSpc>
                        <a:spcBef>
                          <a:spcPts val="0"/>
                        </a:spcBef>
                        <a:spcAft>
                          <a:spcPts val="1000"/>
                        </a:spcAft>
                      </a:pPr>
                      <a:r>
                        <a:rPr lang="en-US" sz="1800" kern="1200" dirty="0">
                          <a:solidFill>
                            <a:schemeClr val="tx1"/>
                          </a:solidFill>
                          <a:latin typeface="Calibri"/>
                          <a:ea typeface="Times New Roman"/>
                          <a:cs typeface="B Zar" panose="00000400000000000000" pitchFamily="2" charset="-78"/>
                        </a:rPr>
                        <a:t>*</a:t>
                      </a:r>
                    </a:p>
                  </a:txBody>
                  <a:tcPr marL="4503" marR="4503" marT="3377" marB="0"/>
                </a:tc>
                <a:tc>
                  <a:txBody>
                    <a:bodyPr/>
                    <a:lstStyle/>
                    <a:p>
                      <a:pPr marL="0" marR="0" algn="ctr" defTabSz="914400" rtl="0" eaLnBrk="1" latinLnBrk="0" hangingPunct="1">
                        <a:lnSpc>
                          <a:spcPct val="115000"/>
                        </a:lnSpc>
                        <a:spcBef>
                          <a:spcPts val="0"/>
                        </a:spcBef>
                        <a:spcAft>
                          <a:spcPts val="1000"/>
                        </a:spcAft>
                      </a:pPr>
                      <a:r>
                        <a:rPr lang="fa-IR" sz="1800" kern="1200" dirty="0">
                          <a:solidFill>
                            <a:schemeClr val="tx1"/>
                          </a:solidFill>
                          <a:latin typeface="Calibri"/>
                          <a:ea typeface="Times New Roman"/>
                          <a:cs typeface="B Zar" panose="00000400000000000000" pitchFamily="2" charset="-78"/>
                        </a:rPr>
                        <a:t>هفته 22 بارداری</a:t>
                      </a:r>
                      <a:endParaRPr lang="en-US" sz="1800" kern="1200" dirty="0">
                        <a:solidFill>
                          <a:schemeClr val="tx1"/>
                        </a:solidFill>
                        <a:latin typeface="Calibri"/>
                        <a:ea typeface="Times New Roman"/>
                        <a:cs typeface="B Zar" panose="00000400000000000000" pitchFamily="2" charset="-78"/>
                      </a:endParaRPr>
                    </a:p>
                  </a:txBody>
                  <a:tcPr marL="4503" marR="4503" marT="3377" marB="0" anchor="ctr"/>
                </a:tc>
                <a:tc>
                  <a:txBody>
                    <a:bodyPr/>
                    <a:lstStyle/>
                    <a:p>
                      <a:pPr marL="0" marR="0" algn="ctr" defTabSz="914400" rtl="0" eaLnBrk="1" latinLnBrk="0" hangingPunct="1">
                        <a:lnSpc>
                          <a:spcPct val="115000"/>
                        </a:lnSpc>
                        <a:spcBef>
                          <a:spcPts val="0"/>
                        </a:spcBef>
                        <a:spcAft>
                          <a:spcPts val="1000"/>
                        </a:spcAft>
                      </a:pPr>
                      <a:r>
                        <a:rPr lang="en-US" sz="1800" kern="1200" dirty="0">
                          <a:solidFill>
                            <a:schemeClr val="tx1"/>
                          </a:solidFill>
                          <a:latin typeface="Calibri"/>
                          <a:ea typeface="Times New Roman"/>
                          <a:cs typeface="B Zar" panose="00000400000000000000" pitchFamily="2" charset="-78"/>
                        </a:rPr>
                        <a:t>35</a:t>
                      </a:r>
                    </a:p>
                  </a:txBody>
                  <a:tcPr marL="4503" marR="4503" marT="3377" marB="0" anchor="ctr"/>
                </a:tc>
                <a:tc>
                  <a:txBody>
                    <a:bodyPr/>
                    <a:lstStyle/>
                    <a:p>
                      <a:pPr marL="0" marR="0" algn="ctr" defTabSz="914400" rtl="0" eaLnBrk="1" latinLnBrk="0" hangingPunct="1">
                        <a:lnSpc>
                          <a:spcPct val="115000"/>
                        </a:lnSpc>
                        <a:spcBef>
                          <a:spcPts val="0"/>
                        </a:spcBef>
                        <a:spcAft>
                          <a:spcPts val="1000"/>
                        </a:spcAft>
                      </a:pPr>
                      <a:r>
                        <a:rPr lang="ar-DZ" sz="1800" kern="1200" dirty="0">
                          <a:solidFill>
                            <a:schemeClr val="tx1"/>
                          </a:solidFill>
                          <a:latin typeface="Calibri"/>
                          <a:ea typeface="Times New Roman"/>
                          <a:cs typeface="B Zar" panose="00000400000000000000" pitchFamily="2" charset="-78"/>
                        </a:rPr>
                        <a:t>وحیده مهدوی</a:t>
                      </a:r>
                      <a:endParaRPr lang="en-US" sz="1800" kern="1200" dirty="0">
                        <a:solidFill>
                          <a:schemeClr val="tx1"/>
                        </a:solidFill>
                        <a:latin typeface="Calibri"/>
                        <a:ea typeface="Times New Roman"/>
                        <a:cs typeface="B Zar" panose="00000400000000000000" pitchFamily="2" charset="-78"/>
                      </a:endParaRPr>
                    </a:p>
                  </a:txBody>
                  <a:tcPr marL="4503" marR="4503" marT="3377" marB="0" anchor="ctr"/>
                </a:tc>
                <a:tc>
                  <a:txBody>
                    <a:bodyPr/>
                    <a:lstStyle/>
                    <a:p>
                      <a:pPr marL="0" marR="0" algn="ctr" defTabSz="914400" rtl="0" eaLnBrk="1" latinLnBrk="0" hangingPunct="1">
                        <a:lnSpc>
                          <a:spcPct val="115000"/>
                        </a:lnSpc>
                        <a:spcBef>
                          <a:spcPts val="0"/>
                        </a:spcBef>
                        <a:spcAft>
                          <a:spcPts val="1000"/>
                        </a:spcAft>
                      </a:pPr>
                      <a:r>
                        <a:rPr lang="fa-IR" sz="1800" kern="1200" dirty="0" smtClean="0">
                          <a:solidFill>
                            <a:schemeClr val="tx1"/>
                          </a:solidFill>
                          <a:latin typeface="Calibri"/>
                          <a:ea typeface="Times New Roman"/>
                          <a:cs typeface="B Zar" panose="00000400000000000000" pitchFamily="2" charset="-78"/>
                        </a:rPr>
                        <a:t>گرمی</a:t>
                      </a:r>
                      <a:endParaRPr lang="en-US" sz="1800" kern="1200" dirty="0">
                        <a:solidFill>
                          <a:schemeClr val="tx1"/>
                        </a:solidFill>
                        <a:latin typeface="Calibri"/>
                        <a:ea typeface="Times New Roman"/>
                        <a:cs typeface="B Zar" panose="00000400000000000000" pitchFamily="2" charset="-78"/>
                      </a:endParaRPr>
                    </a:p>
                  </a:txBody>
                  <a:tcPr marL="121920" marR="121920"/>
                </a:tc>
                <a:extLst>
                  <a:ext uri="{0D108BD9-81ED-4DB2-BD59-A6C34878D82A}">
                    <a16:rowId xmlns="" xmlns:a16="http://schemas.microsoft.com/office/drawing/2014/main" val="10004"/>
                  </a:ext>
                </a:extLst>
              </a:tr>
            </a:tbl>
          </a:graphicData>
        </a:graphic>
      </p:graphicFrame>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1"/>
          <p:cNvSpPr>
            <a:spLocks noChangeArrowheads="1"/>
          </p:cNvSpPr>
          <p:nvPr/>
        </p:nvSpPr>
        <p:spPr bwMode="auto">
          <a:xfrm>
            <a:off x="3759200" y="304801"/>
            <a:ext cx="3919663" cy="461665"/>
          </a:xfrm>
          <a:prstGeom prst="rect">
            <a:avLst/>
          </a:prstGeom>
          <a:noFill/>
          <a:ln w="9525">
            <a:noFill/>
            <a:miter lim="800000"/>
            <a:headEnd/>
            <a:tailEnd/>
          </a:ln>
        </p:spPr>
        <p:txBody>
          <a:bodyPr wrap="none">
            <a:spAutoFit/>
          </a:bodyPr>
          <a:lstStyle/>
          <a:p>
            <a:pPr algn="ctr"/>
            <a:r>
              <a:rPr lang="fa-IR" sz="2400" b="1">
                <a:latin typeface="Calibri" pitchFamily="34" charset="0"/>
                <a:cs typeface="B Titr" pitchFamily="2" charset="-78"/>
              </a:rPr>
              <a:t>لیست مادران متوفی در سال 1403</a:t>
            </a:r>
            <a:endParaRPr lang="en-US" sz="2400">
              <a:latin typeface="Calibri" pitchFamily="34" charset="0"/>
              <a:cs typeface="B Titr" pitchFamily="2" charset="-78"/>
            </a:endParaRPr>
          </a:p>
        </p:txBody>
      </p:sp>
      <p:graphicFrame>
        <p:nvGraphicFramePr>
          <p:cNvPr id="3" name="Table 2"/>
          <p:cNvGraphicFramePr>
            <a:graphicFrameLocks noGrp="1"/>
          </p:cNvGraphicFramePr>
          <p:nvPr/>
        </p:nvGraphicFramePr>
        <p:xfrm>
          <a:off x="609600" y="1397000"/>
          <a:ext cx="11176000" cy="2823946"/>
        </p:xfrm>
        <a:graphic>
          <a:graphicData uri="http://schemas.openxmlformats.org/drawingml/2006/table">
            <a:tbl>
              <a:tblPr firstRow="1" bandRow="1">
                <a:tableStyleId>{5940675A-B579-460E-94D1-54222C63F5DA}</a:tableStyleId>
              </a:tblPr>
              <a:tblGrid>
                <a:gridCol w="1397000">
                  <a:extLst>
                    <a:ext uri="{9D8B030D-6E8A-4147-A177-3AD203B41FA5}">
                      <a16:colId xmlns="" xmlns:a16="http://schemas.microsoft.com/office/drawing/2014/main" val="20000"/>
                    </a:ext>
                  </a:extLst>
                </a:gridCol>
                <a:gridCol w="1397000">
                  <a:extLst>
                    <a:ext uri="{9D8B030D-6E8A-4147-A177-3AD203B41FA5}">
                      <a16:colId xmlns="" xmlns:a16="http://schemas.microsoft.com/office/drawing/2014/main" val="20001"/>
                    </a:ext>
                  </a:extLst>
                </a:gridCol>
                <a:gridCol w="1397000">
                  <a:extLst>
                    <a:ext uri="{9D8B030D-6E8A-4147-A177-3AD203B41FA5}">
                      <a16:colId xmlns="" xmlns:a16="http://schemas.microsoft.com/office/drawing/2014/main" val="20002"/>
                    </a:ext>
                  </a:extLst>
                </a:gridCol>
                <a:gridCol w="1397000">
                  <a:extLst>
                    <a:ext uri="{9D8B030D-6E8A-4147-A177-3AD203B41FA5}">
                      <a16:colId xmlns="" xmlns:a16="http://schemas.microsoft.com/office/drawing/2014/main" val="20003"/>
                    </a:ext>
                  </a:extLst>
                </a:gridCol>
                <a:gridCol w="1397000">
                  <a:extLst>
                    <a:ext uri="{9D8B030D-6E8A-4147-A177-3AD203B41FA5}">
                      <a16:colId xmlns="" xmlns:a16="http://schemas.microsoft.com/office/drawing/2014/main" val="20004"/>
                    </a:ext>
                  </a:extLst>
                </a:gridCol>
                <a:gridCol w="1397000">
                  <a:extLst>
                    <a:ext uri="{9D8B030D-6E8A-4147-A177-3AD203B41FA5}">
                      <a16:colId xmlns="" xmlns:a16="http://schemas.microsoft.com/office/drawing/2014/main" val="20005"/>
                    </a:ext>
                  </a:extLst>
                </a:gridCol>
                <a:gridCol w="1397000">
                  <a:extLst>
                    <a:ext uri="{9D8B030D-6E8A-4147-A177-3AD203B41FA5}">
                      <a16:colId xmlns="" xmlns:a16="http://schemas.microsoft.com/office/drawing/2014/main" val="20006"/>
                    </a:ext>
                  </a:extLst>
                </a:gridCol>
                <a:gridCol w="1397000">
                  <a:extLst>
                    <a:ext uri="{9D8B030D-6E8A-4147-A177-3AD203B41FA5}">
                      <a16:colId xmlns="" xmlns:a16="http://schemas.microsoft.com/office/drawing/2014/main" val="20007"/>
                    </a:ext>
                  </a:extLst>
                </a:gridCol>
              </a:tblGrid>
              <a:tr h="157480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ar-SA" sz="1800" b="1" dirty="0" smtClean="0">
                          <a:latin typeface="+mn-lt"/>
                          <a:ea typeface="Times New Roman"/>
                          <a:cs typeface="B Nazanin"/>
                        </a:rPr>
                        <a:t>تعداد کل </a:t>
                      </a:r>
                      <a:endParaRPr lang="en-US" sz="1800" dirty="0" smtClean="0">
                        <a:latin typeface="+mn-lt"/>
                        <a:ea typeface="Times New Roman"/>
                        <a:cs typeface="Arial"/>
                      </a:endParaRPr>
                    </a:p>
                  </a:txBody>
                  <a:tcPr marL="121920" marR="121920"/>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ar-SA" sz="1800" b="1" dirty="0" smtClean="0">
                          <a:latin typeface="+mn-lt"/>
                          <a:ea typeface="Times New Roman"/>
                          <a:cs typeface="B Nazanin"/>
                        </a:rPr>
                        <a:t>تاریخ فوت </a:t>
                      </a:r>
                      <a:endParaRPr lang="en-US" sz="1800" dirty="0" smtClean="0">
                        <a:latin typeface="+mn-lt"/>
                        <a:ea typeface="Times New Roman"/>
                        <a:cs typeface="Arial"/>
                      </a:endParaRPr>
                    </a:p>
                  </a:txBody>
                  <a:tcPr marL="121920" marR="121920"/>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ar-SA" sz="1800" b="1" dirty="0" smtClean="0">
                          <a:latin typeface="+mn-lt"/>
                          <a:ea typeface="Times New Roman"/>
                          <a:cs typeface="B Nazanin"/>
                        </a:rPr>
                        <a:t>علت فوت </a:t>
                      </a:r>
                      <a:endParaRPr lang="en-US" sz="1800" dirty="0" smtClean="0">
                        <a:latin typeface="+mn-lt"/>
                        <a:ea typeface="Times New Roman"/>
                        <a:cs typeface="Arial"/>
                      </a:endParaRPr>
                    </a:p>
                  </a:txBody>
                  <a:tcPr marL="121920" marR="121920"/>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ar-SA" sz="1800" b="1" dirty="0" smtClean="0">
                          <a:latin typeface="+mn-lt"/>
                          <a:ea typeface="Times New Roman"/>
                          <a:cs typeface="B Nazanin"/>
                        </a:rPr>
                        <a:t>پایگاه بهداشتی </a:t>
                      </a:r>
                      <a:endParaRPr lang="en-US" sz="1800" dirty="0" smtClean="0">
                        <a:latin typeface="+mn-lt"/>
                        <a:ea typeface="Times New Roman"/>
                        <a:cs typeface="Arial"/>
                      </a:endParaRPr>
                    </a:p>
                  </a:txBody>
                  <a:tcPr marL="121920" marR="121920"/>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a-IR" sz="1800" b="1" dirty="0" smtClean="0">
                          <a:latin typeface="+mn-lt"/>
                          <a:ea typeface="Times New Roman"/>
                          <a:cs typeface="B Nazanin"/>
                        </a:rPr>
                        <a:t>سن بارداری در هنگام فوت  </a:t>
                      </a:r>
                      <a:endParaRPr lang="en-US" sz="1800" dirty="0" smtClean="0">
                        <a:latin typeface="+mn-lt"/>
                        <a:ea typeface="Times New Roman"/>
                        <a:cs typeface="Arial"/>
                      </a:endParaRPr>
                    </a:p>
                  </a:txBody>
                  <a:tcPr marL="121920" marR="121920"/>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ar-SA" sz="1800" b="1" dirty="0" smtClean="0">
                          <a:latin typeface="+mn-lt"/>
                          <a:ea typeface="Times New Roman"/>
                          <a:cs typeface="B Nazanin"/>
                        </a:rPr>
                        <a:t>سن </a:t>
                      </a:r>
                      <a:r>
                        <a:rPr lang="fa-IR" sz="1800" b="1" dirty="0" smtClean="0">
                          <a:latin typeface="+mn-lt"/>
                          <a:ea typeface="Times New Roman"/>
                          <a:cs typeface="B Nazanin"/>
                        </a:rPr>
                        <a:t>مادر</a:t>
                      </a:r>
                      <a:endParaRPr lang="en-US" sz="1800" dirty="0" smtClean="0">
                        <a:latin typeface="+mn-lt"/>
                        <a:ea typeface="Times New Roman"/>
                        <a:cs typeface="Arial"/>
                      </a:endParaRPr>
                    </a:p>
                  </a:txBody>
                  <a:tcPr marL="121920" marR="121920"/>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ar-SA" sz="1800" b="1" dirty="0" smtClean="0">
                          <a:latin typeface="+mn-lt"/>
                          <a:ea typeface="Times New Roman"/>
                          <a:cs typeface="B Nazanin"/>
                        </a:rPr>
                        <a:t>نام نام خانوادگی مادر </a:t>
                      </a:r>
                      <a:endParaRPr lang="en-US" sz="1800" dirty="0" smtClean="0">
                        <a:latin typeface="+mn-lt"/>
                        <a:ea typeface="Times New Roman"/>
                        <a:cs typeface="Arial"/>
                      </a:endParaRPr>
                    </a:p>
                  </a:txBody>
                  <a:tcPr marL="121920" marR="121920"/>
                </a:tc>
                <a:tc>
                  <a:txBody>
                    <a:bodyPr/>
                    <a:lstStyle/>
                    <a:p>
                      <a:pPr algn="ctr"/>
                      <a:r>
                        <a:rPr lang="fa-IR" sz="1800" b="1" dirty="0" smtClean="0">
                          <a:latin typeface="+mn-lt"/>
                          <a:ea typeface="Times New Roman"/>
                          <a:cs typeface="B Nazanin"/>
                        </a:rPr>
                        <a:t>شهرستان</a:t>
                      </a:r>
                      <a:endParaRPr lang="en-US" dirty="0"/>
                    </a:p>
                  </a:txBody>
                  <a:tcPr marL="121920" marR="121920"/>
                </a:tc>
                <a:extLst>
                  <a:ext uri="{0D108BD9-81ED-4DB2-BD59-A6C34878D82A}">
                    <a16:rowId xmlns="" xmlns:a16="http://schemas.microsoft.com/office/drawing/2014/main" val="10000"/>
                  </a:ext>
                </a:extLst>
              </a:tr>
              <a:tr h="624573">
                <a:tc>
                  <a:txBody>
                    <a:bodyPr/>
                    <a:lstStyle/>
                    <a:p>
                      <a:pPr algn="ctr"/>
                      <a:r>
                        <a:rPr lang="fa-IR" sz="1600" dirty="0" smtClean="0">
                          <a:cs typeface="B Zar" panose="00000400000000000000" pitchFamily="2" charset="-78"/>
                        </a:rPr>
                        <a:t>1</a:t>
                      </a:r>
                      <a:endParaRPr lang="en-US" sz="1600" dirty="0">
                        <a:cs typeface="B Zar" panose="00000400000000000000" pitchFamily="2" charset="-78"/>
                      </a:endParaRPr>
                    </a:p>
                  </a:txBody>
                  <a:tcPr marL="121920" marR="121920"/>
                </a:tc>
                <a:tc>
                  <a:txBody>
                    <a:bodyPr/>
                    <a:lstStyle/>
                    <a:p>
                      <a:pPr algn="ctr"/>
                      <a:r>
                        <a:rPr lang="fa-IR" sz="1600" dirty="0" smtClean="0">
                          <a:cs typeface="B Zar" panose="00000400000000000000" pitchFamily="2" charset="-78"/>
                        </a:rPr>
                        <a:t>1403.4.21</a:t>
                      </a:r>
                      <a:endParaRPr lang="en-US" sz="1600" dirty="0">
                        <a:cs typeface="B Zar" panose="00000400000000000000" pitchFamily="2" charset="-78"/>
                      </a:endParaRPr>
                    </a:p>
                  </a:txBody>
                  <a:tcPr marL="121920" marR="121920"/>
                </a:tc>
                <a:tc>
                  <a:txBody>
                    <a:bodyPr/>
                    <a:lstStyle/>
                    <a:p>
                      <a:pPr marL="0" marR="0" algn="ctr" rtl="0">
                        <a:lnSpc>
                          <a:spcPct val="115000"/>
                        </a:lnSpc>
                        <a:spcBef>
                          <a:spcPts val="0"/>
                        </a:spcBef>
                        <a:spcAft>
                          <a:spcPts val="1000"/>
                        </a:spcAft>
                      </a:pPr>
                      <a:r>
                        <a:rPr lang="ar-DZ" sz="1600" b="1" dirty="0">
                          <a:latin typeface="Calibri"/>
                          <a:ea typeface="Times New Roman"/>
                          <a:cs typeface="B Zar" panose="00000400000000000000" pitchFamily="2" charset="-78"/>
                        </a:rPr>
                        <a:t>خونریری</a:t>
                      </a:r>
                      <a:endParaRPr lang="en-US" sz="1600" b="1" dirty="0">
                        <a:latin typeface="Calibri"/>
                        <a:ea typeface="Times New Roman"/>
                        <a:cs typeface="B Zar" panose="00000400000000000000" pitchFamily="2" charset="-78"/>
                      </a:endParaRPr>
                    </a:p>
                  </a:txBody>
                  <a:tcPr marL="4503" marR="4503" marT="3377" marB="0" anchor="ctr"/>
                </a:tc>
                <a:tc>
                  <a:txBody>
                    <a:bodyPr/>
                    <a:lstStyle/>
                    <a:p>
                      <a:pPr marL="0" marR="0" algn="ctr" rtl="0">
                        <a:lnSpc>
                          <a:spcPct val="115000"/>
                        </a:lnSpc>
                        <a:spcBef>
                          <a:spcPts val="0"/>
                        </a:spcBef>
                        <a:spcAft>
                          <a:spcPts val="1000"/>
                        </a:spcAft>
                      </a:pPr>
                      <a:r>
                        <a:rPr lang="ar-DZ" sz="1600" b="1" dirty="0">
                          <a:latin typeface="Calibri"/>
                          <a:ea typeface="Times New Roman"/>
                          <a:cs typeface="B Zar" panose="00000400000000000000" pitchFamily="2" charset="-78"/>
                        </a:rPr>
                        <a:t>شهری</a:t>
                      </a:r>
                      <a:endParaRPr lang="en-US" sz="1600" b="1" dirty="0">
                        <a:latin typeface="Calibri"/>
                        <a:ea typeface="Times New Roman"/>
                        <a:cs typeface="B Zar" panose="00000400000000000000" pitchFamily="2" charset="-78"/>
                      </a:endParaRPr>
                    </a:p>
                  </a:txBody>
                  <a:tcPr marL="4503" marR="4503" marT="3377" marB="0"/>
                </a:tc>
                <a:tc>
                  <a:txBody>
                    <a:bodyPr/>
                    <a:lstStyle/>
                    <a:p>
                      <a:pPr marL="0" marR="0" algn="ctr" rtl="0">
                        <a:lnSpc>
                          <a:spcPct val="115000"/>
                        </a:lnSpc>
                        <a:spcBef>
                          <a:spcPts val="0"/>
                        </a:spcBef>
                        <a:spcAft>
                          <a:spcPts val="1000"/>
                        </a:spcAft>
                      </a:pPr>
                      <a:r>
                        <a:rPr lang="fa-IR" sz="1600" b="1" dirty="0">
                          <a:latin typeface="Calibri"/>
                          <a:ea typeface="Times New Roman"/>
                          <a:cs typeface="B Zar" panose="00000400000000000000" pitchFamily="2" charset="-78"/>
                        </a:rPr>
                        <a:t>پس از زایمان</a:t>
                      </a:r>
                      <a:endParaRPr lang="en-US" sz="1600" b="1" dirty="0">
                        <a:latin typeface="Calibri"/>
                        <a:ea typeface="Times New Roman"/>
                        <a:cs typeface="B Zar" panose="00000400000000000000" pitchFamily="2" charset="-78"/>
                      </a:endParaRPr>
                    </a:p>
                  </a:txBody>
                  <a:tcPr marL="4503" marR="4503" marT="3377" marB="0" anchor="ctr"/>
                </a:tc>
                <a:tc>
                  <a:txBody>
                    <a:bodyPr/>
                    <a:lstStyle/>
                    <a:p>
                      <a:pPr marL="0" marR="0" algn="ctr" rtl="0">
                        <a:lnSpc>
                          <a:spcPct val="115000"/>
                        </a:lnSpc>
                        <a:spcBef>
                          <a:spcPts val="0"/>
                        </a:spcBef>
                        <a:spcAft>
                          <a:spcPts val="1000"/>
                        </a:spcAft>
                      </a:pPr>
                      <a:r>
                        <a:rPr lang="fa-IR" sz="1600" b="1" dirty="0" smtClean="0">
                          <a:latin typeface="Calibri"/>
                          <a:ea typeface="Times New Roman"/>
                          <a:cs typeface="B Zar" panose="00000400000000000000" pitchFamily="2" charset="-78"/>
                        </a:rPr>
                        <a:t>38</a:t>
                      </a:r>
                      <a:endParaRPr lang="en-US" sz="1600" b="1" dirty="0">
                        <a:latin typeface="Calibri"/>
                        <a:ea typeface="Times New Roman"/>
                        <a:cs typeface="B Zar" panose="00000400000000000000" pitchFamily="2" charset="-78"/>
                      </a:endParaRPr>
                    </a:p>
                  </a:txBody>
                  <a:tcPr marL="4503" marR="4503" marT="3377" marB="0" anchor="ctr"/>
                </a:tc>
                <a:tc>
                  <a:txBody>
                    <a:bodyPr/>
                    <a:lstStyle/>
                    <a:p>
                      <a:pPr marL="0" marR="0" algn="ctr" rtl="0">
                        <a:lnSpc>
                          <a:spcPct val="115000"/>
                        </a:lnSpc>
                        <a:spcBef>
                          <a:spcPts val="0"/>
                        </a:spcBef>
                        <a:spcAft>
                          <a:spcPts val="1000"/>
                        </a:spcAft>
                      </a:pPr>
                      <a:r>
                        <a:rPr lang="ar-DZ" sz="1600" b="1" dirty="0">
                          <a:latin typeface="Calibri"/>
                          <a:ea typeface="Times New Roman"/>
                          <a:cs typeface="B Zar" panose="00000400000000000000" pitchFamily="2" charset="-78"/>
                        </a:rPr>
                        <a:t>رقیه ساعی</a:t>
                      </a:r>
                      <a:endParaRPr lang="en-US" sz="1600" b="1" dirty="0">
                        <a:latin typeface="Calibri"/>
                        <a:ea typeface="Times New Roman"/>
                        <a:cs typeface="B Zar" panose="00000400000000000000" pitchFamily="2" charset="-78"/>
                      </a:endParaRPr>
                    </a:p>
                  </a:txBody>
                  <a:tcPr marL="4503" marR="4503" marT="3377" marB="0" anchor="ctr"/>
                </a:tc>
                <a:tc>
                  <a:txBody>
                    <a:bodyPr/>
                    <a:lstStyle/>
                    <a:p>
                      <a:pPr marL="0" marR="0" algn="ctr" rtl="0">
                        <a:lnSpc>
                          <a:spcPct val="115000"/>
                        </a:lnSpc>
                        <a:spcBef>
                          <a:spcPts val="0"/>
                        </a:spcBef>
                        <a:spcAft>
                          <a:spcPts val="1000"/>
                        </a:spcAft>
                      </a:pPr>
                      <a:r>
                        <a:rPr lang="ar-DZ" sz="1600" b="1" dirty="0">
                          <a:latin typeface="Calibri"/>
                          <a:ea typeface="Times New Roman"/>
                          <a:cs typeface="B Zar" panose="00000400000000000000" pitchFamily="2" charset="-78"/>
                        </a:rPr>
                        <a:t>اردبیل</a:t>
                      </a:r>
                      <a:endParaRPr lang="en-US" sz="1600" b="1" dirty="0">
                        <a:latin typeface="Calibri"/>
                        <a:ea typeface="Times New Roman"/>
                        <a:cs typeface="B Zar" panose="00000400000000000000" pitchFamily="2" charset="-78"/>
                      </a:endParaRPr>
                    </a:p>
                  </a:txBody>
                  <a:tcPr marL="4503" marR="4503" marT="3377" marB="0" anchor="ctr"/>
                </a:tc>
                <a:extLst>
                  <a:ext uri="{0D108BD9-81ED-4DB2-BD59-A6C34878D82A}">
                    <a16:rowId xmlns="" xmlns:a16="http://schemas.microsoft.com/office/drawing/2014/main" val="10001"/>
                  </a:ext>
                </a:extLst>
              </a:tr>
              <a:tr h="624573">
                <a:tc>
                  <a:txBody>
                    <a:bodyPr/>
                    <a:lstStyle/>
                    <a:p>
                      <a:pPr algn="ctr"/>
                      <a:r>
                        <a:rPr lang="fa-IR" sz="1600" dirty="0" smtClean="0">
                          <a:cs typeface="B Zar" panose="00000400000000000000" pitchFamily="2" charset="-78"/>
                        </a:rPr>
                        <a:t>1</a:t>
                      </a:r>
                      <a:endParaRPr lang="en-US" sz="1600" dirty="0">
                        <a:cs typeface="B Zar" panose="00000400000000000000" pitchFamily="2" charset="-78"/>
                      </a:endParaRPr>
                    </a:p>
                  </a:txBody>
                  <a:tcPr marL="121920" marR="121920"/>
                </a:tc>
                <a:tc>
                  <a:txBody>
                    <a:bodyPr/>
                    <a:lstStyle/>
                    <a:p>
                      <a:pPr algn="ctr"/>
                      <a:r>
                        <a:rPr lang="fa-IR" sz="1600" dirty="0" smtClean="0">
                          <a:cs typeface="B Zar" panose="00000400000000000000" pitchFamily="2" charset="-78"/>
                        </a:rPr>
                        <a:t>1403.9.2</a:t>
                      </a:r>
                      <a:endParaRPr lang="en-US" sz="1600" dirty="0">
                        <a:cs typeface="B Zar" panose="00000400000000000000" pitchFamily="2" charset="-78"/>
                      </a:endParaRPr>
                    </a:p>
                  </a:txBody>
                  <a:tcPr marL="121920" marR="121920"/>
                </a:tc>
                <a:tc>
                  <a:txBody>
                    <a:bodyPr/>
                    <a:lstStyle/>
                    <a:p>
                      <a:pPr marL="0" marR="0" algn="ctr" rtl="0">
                        <a:lnSpc>
                          <a:spcPct val="115000"/>
                        </a:lnSpc>
                        <a:spcBef>
                          <a:spcPts val="0"/>
                        </a:spcBef>
                        <a:spcAft>
                          <a:spcPts val="1000"/>
                        </a:spcAft>
                      </a:pPr>
                      <a:r>
                        <a:rPr lang="ar-DZ" sz="1600" b="1" dirty="0">
                          <a:latin typeface="Calibri"/>
                          <a:ea typeface="Times New Roman"/>
                          <a:cs typeface="B Zar" panose="00000400000000000000" pitchFamily="2" charset="-78"/>
                        </a:rPr>
                        <a:t>عفونت تنفسی</a:t>
                      </a:r>
                      <a:endParaRPr lang="en-US" sz="1600" b="1" dirty="0">
                        <a:latin typeface="Calibri"/>
                        <a:ea typeface="Times New Roman"/>
                        <a:cs typeface="B Zar" panose="00000400000000000000" pitchFamily="2" charset="-78"/>
                      </a:endParaRPr>
                    </a:p>
                  </a:txBody>
                  <a:tcPr marL="4503" marR="4503" marT="3377" marB="0" anchor="ctr"/>
                </a:tc>
                <a:tc>
                  <a:txBody>
                    <a:bodyPr/>
                    <a:lstStyle/>
                    <a:p>
                      <a:pPr marL="0" marR="0" algn="ctr" rtl="0">
                        <a:lnSpc>
                          <a:spcPct val="115000"/>
                        </a:lnSpc>
                        <a:spcBef>
                          <a:spcPts val="0"/>
                        </a:spcBef>
                        <a:spcAft>
                          <a:spcPts val="1000"/>
                        </a:spcAft>
                      </a:pPr>
                      <a:r>
                        <a:rPr lang="ar-DZ" sz="1600" b="1" dirty="0">
                          <a:latin typeface="Calibri"/>
                          <a:ea typeface="Times New Roman"/>
                          <a:cs typeface="B Zar" panose="00000400000000000000" pitchFamily="2" charset="-78"/>
                        </a:rPr>
                        <a:t>شهری</a:t>
                      </a:r>
                      <a:endParaRPr lang="en-US" sz="1600" b="1" dirty="0">
                        <a:latin typeface="Calibri"/>
                        <a:ea typeface="Times New Roman"/>
                        <a:cs typeface="B Zar" panose="00000400000000000000" pitchFamily="2" charset="-78"/>
                      </a:endParaRPr>
                    </a:p>
                  </a:txBody>
                  <a:tcPr marL="4503" marR="4503" marT="3377" marB="0"/>
                </a:tc>
                <a:tc>
                  <a:txBody>
                    <a:bodyPr/>
                    <a:lstStyle/>
                    <a:p>
                      <a:pPr marL="0" marR="0" algn="ctr" rtl="0">
                        <a:lnSpc>
                          <a:spcPct val="115000"/>
                        </a:lnSpc>
                        <a:spcBef>
                          <a:spcPts val="0"/>
                        </a:spcBef>
                        <a:spcAft>
                          <a:spcPts val="1000"/>
                        </a:spcAft>
                      </a:pPr>
                      <a:r>
                        <a:rPr lang="fa-IR" sz="1600" b="1" dirty="0">
                          <a:latin typeface="Calibri"/>
                          <a:ea typeface="Times New Roman"/>
                          <a:cs typeface="B Zar" panose="00000400000000000000" pitchFamily="2" charset="-78"/>
                        </a:rPr>
                        <a:t>بارداری</a:t>
                      </a:r>
                      <a:endParaRPr lang="en-US" sz="1600" b="1" dirty="0">
                        <a:latin typeface="Calibri"/>
                        <a:ea typeface="Times New Roman"/>
                        <a:cs typeface="B Zar" panose="00000400000000000000" pitchFamily="2" charset="-78"/>
                      </a:endParaRPr>
                    </a:p>
                  </a:txBody>
                  <a:tcPr marL="4503" marR="4503" marT="3377" marB="0" anchor="ctr"/>
                </a:tc>
                <a:tc>
                  <a:txBody>
                    <a:bodyPr/>
                    <a:lstStyle/>
                    <a:p>
                      <a:pPr marL="0" marR="0" algn="ctr" rtl="0">
                        <a:lnSpc>
                          <a:spcPct val="115000"/>
                        </a:lnSpc>
                        <a:spcBef>
                          <a:spcPts val="0"/>
                        </a:spcBef>
                        <a:spcAft>
                          <a:spcPts val="1000"/>
                        </a:spcAft>
                      </a:pPr>
                      <a:r>
                        <a:rPr lang="fa-IR" sz="1600" b="1" dirty="0" smtClean="0">
                          <a:latin typeface="Calibri"/>
                          <a:ea typeface="Times New Roman"/>
                          <a:cs typeface="B Zar" panose="00000400000000000000" pitchFamily="2" charset="-78"/>
                        </a:rPr>
                        <a:t>35</a:t>
                      </a:r>
                      <a:endParaRPr lang="en-US" sz="1600" b="1" dirty="0">
                        <a:latin typeface="Calibri"/>
                        <a:ea typeface="Times New Roman"/>
                        <a:cs typeface="B Zar" panose="00000400000000000000" pitchFamily="2" charset="-78"/>
                      </a:endParaRPr>
                    </a:p>
                  </a:txBody>
                  <a:tcPr marL="4503" marR="4503" marT="3377" marB="0" anchor="ctr"/>
                </a:tc>
                <a:tc>
                  <a:txBody>
                    <a:bodyPr/>
                    <a:lstStyle/>
                    <a:p>
                      <a:pPr marL="0" marR="0" algn="ctr" rtl="0">
                        <a:lnSpc>
                          <a:spcPct val="115000"/>
                        </a:lnSpc>
                        <a:spcBef>
                          <a:spcPts val="0"/>
                        </a:spcBef>
                        <a:spcAft>
                          <a:spcPts val="1000"/>
                        </a:spcAft>
                      </a:pPr>
                      <a:r>
                        <a:rPr lang="ar-DZ" sz="1600" b="1" dirty="0">
                          <a:latin typeface="Calibri"/>
                          <a:ea typeface="Times New Roman"/>
                          <a:cs typeface="B Zar" panose="00000400000000000000" pitchFamily="2" charset="-78"/>
                        </a:rPr>
                        <a:t>سمیه وطنی</a:t>
                      </a:r>
                      <a:endParaRPr lang="en-US" sz="1600" b="1" dirty="0">
                        <a:latin typeface="Calibri"/>
                        <a:ea typeface="Times New Roman"/>
                        <a:cs typeface="B Zar" panose="00000400000000000000" pitchFamily="2" charset="-78"/>
                      </a:endParaRPr>
                    </a:p>
                  </a:txBody>
                  <a:tcPr marL="4503" marR="4503" marT="3377" marB="0" anchor="ctr"/>
                </a:tc>
                <a:tc>
                  <a:txBody>
                    <a:bodyPr/>
                    <a:lstStyle/>
                    <a:p>
                      <a:pPr marL="0" marR="0" algn="ctr" rtl="0">
                        <a:lnSpc>
                          <a:spcPct val="115000"/>
                        </a:lnSpc>
                        <a:spcBef>
                          <a:spcPts val="0"/>
                        </a:spcBef>
                        <a:spcAft>
                          <a:spcPts val="1000"/>
                        </a:spcAft>
                      </a:pPr>
                      <a:r>
                        <a:rPr lang="ar-DZ" sz="1600" b="1" dirty="0">
                          <a:latin typeface="Calibri"/>
                          <a:ea typeface="Times New Roman"/>
                          <a:cs typeface="B Zar" panose="00000400000000000000" pitchFamily="2" charset="-78"/>
                        </a:rPr>
                        <a:t>نمین</a:t>
                      </a:r>
                      <a:endParaRPr lang="en-US" sz="1600" b="1" dirty="0">
                        <a:latin typeface="Calibri"/>
                        <a:ea typeface="Times New Roman"/>
                        <a:cs typeface="B Zar" panose="00000400000000000000" pitchFamily="2" charset="-78"/>
                      </a:endParaRPr>
                    </a:p>
                  </a:txBody>
                  <a:tcPr marL="4503" marR="4503" marT="3377" marB="0" anchor="ctr"/>
                </a:tc>
                <a:extLst>
                  <a:ext uri="{0D108BD9-81ED-4DB2-BD59-A6C34878D82A}">
                    <a16:rowId xmlns="" xmlns:a16="http://schemas.microsoft.com/office/drawing/2014/main" val="10002"/>
                  </a:ext>
                </a:extLst>
              </a:tr>
            </a:tbl>
          </a:graphicData>
        </a:graphic>
      </p:graphicFrame>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77334" y="429986"/>
            <a:ext cx="8596668" cy="664028"/>
          </a:xfrm>
        </p:spPr>
        <p:txBody>
          <a:bodyPr>
            <a:normAutofit fontScale="90000"/>
          </a:bodyPr>
          <a:lstStyle/>
          <a:p>
            <a:pPr algn="ctr"/>
            <a:r>
              <a:rPr lang="fa-IR" sz="3100" b="1" dirty="0">
                <a:cs typeface="B Titr" panose="00000700000000000000" pitchFamily="2" charset="-78"/>
              </a:rPr>
              <a:t>لیست مادران متوفی در سال 1404</a:t>
            </a:r>
            <a:r>
              <a:rPr lang="en-US" dirty="0">
                <a:cs typeface="B Titr" panose="00000700000000000000" pitchFamily="2" charset="-78"/>
              </a:rPr>
              <a:t/>
            </a:r>
            <a:br>
              <a:rPr lang="en-US" dirty="0">
                <a:cs typeface="B Titr" panose="00000700000000000000" pitchFamily="2" charset="-78"/>
              </a:rPr>
            </a:br>
            <a:endParaRPr lang="en-US" dirty="0"/>
          </a:p>
        </p:txBody>
      </p:sp>
      <p:sp>
        <p:nvSpPr>
          <p:cNvPr id="3" name="Content Placeholder 2"/>
          <p:cNvSpPr>
            <a:spLocks noGrp="1"/>
          </p:cNvSpPr>
          <p:nvPr>
            <p:ph idx="1"/>
          </p:nvPr>
        </p:nvSpPr>
        <p:spPr/>
        <p:txBody>
          <a:bodyPr/>
          <a:lstStyle/>
          <a:p>
            <a:endParaRPr lang="en-US" dirty="0"/>
          </a:p>
        </p:txBody>
      </p:sp>
      <p:graphicFrame>
        <p:nvGraphicFramePr>
          <p:cNvPr id="4" name="Table 3"/>
          <p:cNvGraphicFramePr>
            <a:graphicFrameLocks noGrp="1"/>
          </p:cNvGraphicFramePr>
          <p:nvPr>
            <p:extLst>
              <p:ext uri="{D42A27DB-BD31-4B8C-83A1-F6EECF244321}">
                <p14:modId xmlns="" xmlns:p14="http://schemas.microsoft.com/office/powerpoint/2010/main" val="607505667"/>
              </p:ext>
            </p:extLst>
          </p:nvPr>
        </p:nvGraphicFramePr>
        <p:xfrm>
          <a:off x="604911" y="1143781"/>
          <a:ext cx="9259932" cy="5118101"/>
        </p:xfrm>
        <a:graphic>
          <a:graphicData uri="http://schemas.openxmlformats.org/drawingml/2006/table">
            <a:tbl>
              <a:tblPr firstRow="1" bandRow="1">
                <a:tableStyleId>{5940675A-B579-460E-94D1-54222C63F5DA}</a:tableStyleId>
              </a:tblPr>
              <a:tblGrid>
                <a:gridCol w="928467">
                  <a:extLst>
                    <a:ext uri="{9D8B030D-6E8A-4147-A177-3AD203B41FA5}">
                      <a16:colId xmlns="" xmlns:a16="http://schemas.microsoft.com/office/drawing/2014/main" val="20000"/>
                    </a:ext>
                  </a:extLst>
                </a:gridCol>
                <a:gridCol w="1448973">
                  <a:extLst>
                    <a:ext uri="{9D8B030D-6E8A-4147-A177-3AD203B41FA5}">
                      <a16:colId xmlns="" xmlns:a16="http://schemas.microsoft.com/office/drawing/2014/main" val="20001"/>
                    </a:ext>
                  </a:extLst>
                </a:gridCol>
                <a:gridCol w="1324367">
                  <a:extLst>
                    <a:ext uri="{9D8B030D-6E8A-4147-A177-3AD203B41FA5}">
                      <a16:colId xmlns="" xmlns:a16="http://schemas.microsoft.com/office/drawing/2014/main" val="20002"/>
                    </a:ext>
                  </a:extLst>
                </a:gridCol>
                <a:gridCol w="1111625">
                  <a:extLst>
                    <a:ext uri="{9D8B030D-6E8A-4147-A177-3AD203B41FA5}">
                      <a16:colId xmlns="" xmlns:a16="http://schemas.microsoft.com/office/drawing/2014/main" val="20003"/>
                    </a:ext>
                  </a:extLst>
                </a:gridCol>
                <a:gridCol w="1111625">
                  <a:extLst>
                    <a:ext uri="{9D8B030D-6E8A-4147-A177-3AD203B41FA5}">
                      <a16:colId xmlns="" xmlns:a16="http://schemas.microsoft.com/office/drawing/2014/main" val="20004"/>
                    </a:ext>
                  </a:extLst>
                </a:gridCol>
                <a:gridCol w="1111625">
                  <a:extLst>
                    <a:ext uri="{9D8B030D-6E8A-4147-A177-3AD203B41FA5}">
                      <a16:colId xmlns="" xmlns:a16="http://schemas.microsoft.com/office/drawing/2014/main" val="20005"/>
                    </a:ext>
                  </a:extLst>
                </a:gridCol>
                <a:gridCol w="1111625">
                  <a:extLst>
                    <a:ext uri="{9D8B030D-6E8A-4147-A177-3AD203B41FA5}">
                      <a16:colId xmlns="" xmlns:a16="http://schemas.microsoft.com/office/drawing/2014/main" val="20006"/>
                    </a:ext>
                  </a:extLst>
                </a:gridCol>
                <a:gridCol w="1111625">
                  <a:extLst>
                    <a:ext uri="{9D8B030D-6E8A-4147-A177-3AD203B41FA5}">
                      <a16:colId xmlns="" xmlns:a16="http://schemas.microsoft.com/office/drawing/2014/main" val="20007"/>
                    </a:ext>
                  </a:extLst>
                </a:gridCol>
              </a:tblGrid>
              <a:tr h="939369">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ar-SA" sz="1600" b="1" dirty="0" smtClean="0">
                          <a:latin typeface="+mn-lt"/>
                          <a:ea typeface="Times New Roman"/>
                          <a:cs typeface="B Nazanin"/>
                        </a:rPr>
                        <a:t>تعداد کل </a:t>
                      </a:r>
                      <a:endParaRPr lang="en-US" sz="1600" dirty="0" smtClean="0">
                        <a:latin typeface="+mn-lt"/>
                        <a:ea typeface="Times New Roman"/>
                        <a:cs typeface="Arial"/>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ar-SA" sz="1600" b="1" dirty="0" smtClean="0">
                          <a:latin typeface="+mn-lt"/>
                          <a:ea typeface="Times New Roman"/>
                          <a:cs typeface="B Nazanin"/>
                        </a:rPr>
                        <a:t>تاریخ فوت </a:t>
                      </a:r>
                      <a:endParaRPr lang="en-US" sz="1600" dirty="0" smtClean="0">
                        <a:latin typeface="+mn-lt"/>
                        <a:ea typeface="Times New Roman"/>
                        <a:cs typeface="Arial"/>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ar-SA" sz="1600" b="1" dirty="0" smtClean="0">
                          <a:latin typeface="+mn-lt"/>
                          <a:ea typeface="Times New Roman"/>
                          <a:cs typeface="B Nazanin"/>
                        </a:rPr>
                        <a:t>علت فوت </a:t>
                      </a:r>
                      <a:endParaRPr lang="en-US" sz="1600" dirty="0" smtClean="0">
                        <a:latin typeface="+mn-lt"/>
                        <a:ea typeface="Times New Roman"/>
                        <a:cs typeface="Arial"/>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ar-SA" sz="1600" b="1" dirty="0" smtClean="0">
                          <a:latin typeface="+mn-lt"/>
                          <a:ea typeface="Times New Roman"/>
                          <a:cs typeface="B Nazanin"/>
                        </a:rPr>
                        <a:t>پایگاه بهداشتی </a:t>
                      </a:r>
                      <a:endParaRPr lang="en-US" sz="1600" dirty="0" smtClean="0">
                        <a:latin typeface="+mn-lt"/>
                        <a:ea typeface="Times New Roman"/>
                        <a:cs typeface="Arial"/>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a-IR" sz="1600" b="1" dirty="0" smtClean="0">
                          <a:latin typeface="+mn-lt"/>
                          <a:ea typeface="Times New Roman"/>
                          <a:cs typeface="B Nazanin"/>
                        </a:rPr>
                        <a:t>سن بارداری در هنگام فوت  </a:t>
                      </a:r>
                      <a:endParaRPr lang="en-US" sz="1600" dirty="0" smtClean="0">
                        <a:latin typeface="+mn-lt"/>
                        <a:ea typeface="Times New Roman"/>
                        <a:cs typeface="Arial"/>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ar-SA" sz="1600" b="1" dirty="0" smtClean="0">
                          <a:latin typeface="+mn-lt"/>
                          <a:ea typeface="Times New Roman"/>
                          <a:cs typeface="B Nazanin"/>
                        </a:rPr>
                        <a:t>سن </a:t>
                      </a:r>
                      <a:r>
                        <a:rPr lang="fa-IR" sz="1600" b="1" dirty="0" smtClean="0">
                          <a:latin typeface="+mn-lt"/>
                          <a:ea typeface="Times New Roman"/>
                          <a:cs typeface="B Nazanin"/>
                        </a:rPr>
                        <a:t>مادر</a:t>
                      </a:r>
                      <a:endParaRPr lang="en-US" sz="1600" dirty="0" smtClean="0">
                        <a:latin typeface="+mn-lt"/>
                        <a:ea typeface="Times New Roman"/>
                        <a:cs typeface="Arial"/>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ar-SA" sz="1600" b="1" dirty="0" smtClean="0">
                          <a:latin typeface="+mn-lt"/>
                          <a:ea typeface="Times New Roman"/>
                          <a:cs typeface="B Nazanin"/>
                        </a:rPr>
                        <a:t>نام نام خانوادگی مادر </a:t>
                      </a:r>
                      <a:endParaRPr lang="en-US" sz="1600" dirty="0" smtClean="0">
                        <a:latin typeface="+mn-lt"/>
                        <a:ea typeface="Times New Roman"/>
                        <a:cs typeface="Arial"/>
                      </a:endParaRPr>
                    </a:p>
                  </a:txBody>
                  <a:tcPr/>
                </a:tc>
                <a:tc>
                  <a:txBody>
                    <a:bodyPr/>
                    <a:lstStyle/>
                    <a:p>
                      <a:pPr algn="ctr"/>
                      <a:r>
                        <a:rPr lang="fa-IR" sz="1600" b="1" dirty="0" smtClean="0">
                          <a:latin typeface="+mn-lt"/>
                          <a:ea typeface="Times New Roman"/>
                          <a:cs typeface="B Nazanin"/>
                        </a:rPr>
                        <a:t>شهرستان</a:t>
                      </a:r>
                      <a:endParaRPr lang="en-US" sz="1600" dirty="0"/>
                    </a:p>
                  </a:txBody>
                  <a:tcPr/>
                </a:tc>
                <a:extLst>
                  <a:ext uri="{0D108BD9-81ED-4DB2-BD59-A6C34878D82A}">
                    <a16:rowId xmlns="" xmlns:a16="http://schemas.microsoft.com/office/drawing/2014/main" val="10000"/>
                  </a:ext>
                </a:extLst>
              </a:tr>
              <a:tr h="722674">
                <a:tc rowSpan="2">
                  <a:txBody>
                    <a:bodyPr/>
                    <a:lstStyle/>
                    <a:p>
                      <a:pPr algn="ctr"/>
                      <a:r>
                        <a:rPr lang="fa-IR" sz="1600" dirty="0" smtClean="0">
                          <a:cs typeface="B Nazanin" panose="00000400000000000000" pitchFamily="2" charset="-78"/>
                        </a:rPr>
                        <a:t>2</a:t>
                      </a:r>
                      <a:endParaRPr lang="en-US" sz="1600" dirty="0">
                        <a:cs typeface="B Nazanin" panose="00000400000000000000" pitchFamily="2" charset="-78"/>
                      </a:endParaRPr>
                    </a:p>
                  </a:txBody>
                  <a:tcPr/>
                </a:tc>
                <a:tc>
                  <a:txBody>
                    <a:bodyPr/>
                    <a:lstStyle/>
                    <a:p>
                      <a:r>
                        <a:rPr lang="fa-IR" sz="1600" dirty="0" smtClean="0">
                          <a:cs typeface="B Nazanin" panose="00000400000000000000" pitchFamily="2" charset="-78"/>
                        </a:rPr>
                        <a:t>1404.5.3</a:t>
                      </a:r>
                      <a:endParaRPr lang="en-US" sz="1600" dirty="0">
                        <a:cs typeface="B Nazanin" panose="00000400000000000000" pitchFamily="2" charset="-78"/>
                      </a:endParaRPr>
                    </a:p>
                  </a:txBody>
                  <a:tcPr/>
                </a:tc>
                <a:tc>
                  <a:txBody>
                    <a:bodyPr/>
                    <a:lstStyle/>
                    <a:p>
                      <a:pPr marL="0" marR="0" algn="ctr" rtl="0">
                        <a:lnSpc>
                          <a:spcPct val="115000"/>
                        </a:lnSpc>
                        <a:spcBef>
                          <a:spcPts val="0"/>
                        </a:spcBef>
                        <a:spcAft>
                          <a:spcPts val="1000"/>
                        </a:spcAft>
                      </a:pPr>
                      <a:r>
                        <a:rPr lang="en-US" sz="1600" b="1" dirty="0" err="1">
                          <a:latin typeface="Calibri"/>
                          <a:ea typeface="Times New Roman"/>
                          <a:cs typeface="B Nazanin" pitchFamily="2" charset="-78"/>
                        </a:rPr>
                        <a:t>ivh</a:t>
                      </a:r>
                      <a:endParaRPr lang="en-US" sz="1600" b="1" dirty="0">
                        <a:latin typeface="Calibri"/>
                        <a:ea typeface="Times New Roman"/>
                        <a:cs typeface="B Nazanin" pitchFamily="2" charset="-78"/>
                      </a:endParaRPr>
                    </a:p>
                  </a:txBody>
                  <a:tcPr marL="3377" marR="3377" marT="3377" marB="0" anchor="ctr"/>
                </a:tc>
                <a:tc>
                  <a:txBody>
                    <a:bodyPr/>
                    <a:lstStyle/>
                    <a:p>
                      <a:pPr marL="0" marR="0" algn="ctr" rtl="0">
                        <a:lnSpc>
                          <a:spcPct val="115000"/>
                        </a:lnSpc>
                        <a:spcBef>
                          <a:spcPts val="0"/>
                        </a:spcBef>
                        <a:spcAft>
                          <a:spcPts val="1000"/>
                        </a:spcAft>
                      </a:pPr>
                      <a:r>
                        <a:rPr lang="fa-IR" sz="1600" b="1" dirty="0">
                          <a:latin typeface="Calibri"/>
                          <a:ea typeface="Times New Roman"/>
                          <a:cs typeface="B Nazanin" pitchFamily="2" charset="-78"/>
                        </a:rPr>
                        <a:t>حاشیه شهر</a:t>
                      </a:r>
                      <a:endParaRPr lang="en-US" sz="1600" b="1" dirty="0">
                        <a:latin typeface="Calibri"/>
                        <a:ea typeface="Times New Roman"/>
                        <a:cs typeface="B Nazanin" pitchFamily="2" charset="-78"/>
                      </a:endParaRPr>
                    </a:p>
                  </a:txBody>
                  <a:tcPr marL="3377" marR="3377" marT="3377" marB="0"/>
                </a:tc>
                <a:tc>
                  <a:txBody>
                    <a:bodyPr/>
                    <a:lstStyle/>
                    <a:p>
                      <a:pPr marL="0" marR="0" algn="ctr" rtl="0">
                        <a:lnSpc>
                          <a:spcPct val="115000"/>
                        </a:lnSpc>
                        <a:spcBef>
                          <a:spcPts val="0"/>
                        </a:spcBef>
                        <a:spcAft>
                          <a:spcPts val="1000"/>
                        </a:spcAft>
                      </a:pPr>
                      <a:r>
                        <a:rPr lang="fa-IR" sz="1600" b="1" dirty="0">
                          <a:latin typeface="Calibri"/>
                          <a:ea typeface="Times New Roman"/>
                          <a:cs typeface="B Nazanin" pitchFamily="2" charset="-78"/>
                        </a:rPr>
                        <a:t>پس از زایمان</a:t>
                      </a:r>
                      <a:endParaRPr lang="en-US" sz="1600" b="1" dirty="0">
                        <a:latin typeface="Calibri"/>
                        <a:ea typeface="Times New Roman"/>
                        <a:cs typeface="B Nazanin" pitchFamily="2" charset="-78"/>
                      </a:endParaRPr>
                    </a:p>
                  </a:txBody>
                  <a:tcPr marL="3377" marR="3377" marT="3377" marB="0" anchor="ctr"/>
                </a:tc>
                <a:tc>
                  <a:txBody>
                    <a:bodyPr/>
                    <a:lstStyle/>
                    <a:p>
                      <a:pPr marL="0" marR="0" algn="ctr" rtl="1">
                        <a:lnSpc>
                          <a:spcPct val="115000"/>
                        </a:lnSpc>
                        <a:spcBef>
                          <a:spcPts val="0"/>
                        </a:spcBef>
                        <a:spcAft>
                          <a:spcPts val="1000"/>
                        </a:spcAft>
                      </a:pPr>
                      <a:r>
                        <a:rPr lang="fa-IR" sz="1600" b="1" dirty="0">
                          <a:latin typeface="Calibri"/>
                          <a:ea typeface="Times New Roman"/>
                          <a:cs typeface="B Nazanin" pitchFamily="2" charset="-78"/>
                        </a:rPr>
                        <a:t>33</a:t>
                      </a:r>
                      <a:endParaRPr lang="en-US" sz="1600" b="1" dirty="0">
                        <a:latin typeface="Calibri"/>
                        <a:ea typeface="Times New Roman"/>
                        <a:cs typeface="B Nazanin" pitchFamily="2" charset="-78"/>
                      </a:endParaRPr>
                    </a:p>
                  </a:txBody>
                  <a:tcPr marL="3377" marR="3377" marT="3377" marB="0" anchor="ctr"/>
                </a:tc>
                <a:tc>
                  <a:txBody>
                    <a:bodyPr/>
                    <a:lstStyle/>
                    <a:p>
                      <a:pPr marL="0" marR="0" algn="ctr" rtl="0">
                        <a:lnSpc>
                          <a:spcPct val="115000"/>
                        </a:lnSpc>
                        <a:spcBef>
                          <a:spcPts val="0"/>
                        </a:spcBef>
                        <a:spcAft>
                          <a:spcPts val="1000"/>
                        </a:spcAft>
                      </a:pPr>
                      <a:r>
                        <a:rPr lang="fa-IR" sz="1600" b="1" dirty="0">
                          <a:latin typeface="Calibri"/>
                          <a:ea typeface="Times New Roman"/>
                          <a:cs typeface="B Nazanin" pitchFamily="2" charset="-78"/>
                        </a:rPr>
                        <a:t>ارزو سه برادر</a:t>
                      </a:r>
                      <a:endParaRPr lang="en-US" sz="1600" b="1" dirty="0">
                        <a:latin typeface="Calibri"/>
                        <a:ea typeface="Times New Roman"/>
                        <a:cs typeface="B Nazanin" pitchFamily="2" charset="-78"/>
                      </a:endParaRPr>
                    </a:p>
                  </a:txBody>
                  <a:tcPr marL="3377" marR="3377" marT="3377" marB="0" anchor="ctr"/>
                </a:tc>
                <a:tc>
                  <a:txBody>
                    <a:bodyPr/>
                    <a:lstStyle/>
                    <a:p>
                      <a:pPr marL="0" marR="0" algn="ctr" rtl="0">
                        <a:lnSpc>
                          <a:spcPct val="115000"/>
                        </a:lnSpc>
                        <a:spcBef>
                          <a:spcPts val="0"/>
                        </a:spcBef>
                        <a:spcAft>
                          <a:spcPts val="1000"/>
                        </a:spcAft>
                      </a:pPr>
                      <a:r>
                        <a:rPr lang="fa-IR" sz="1600" b="1" dirty="0">
                          <a:latin typeface="Calibri"/>
                          <a:ea typeface="Times New Roman"/>
                          <a:cs typeface="B Nazanin" pitchFamily="2" charset="-78"/>
                        </a:rPr>
                        <a:t>اردبیل</a:t>
                      </a:r>
                      <a:endParaRPr lang="en-US" sz="1600" b="1" dirty="0">
                        <a:latin typeface="Calibri"/>
                        <a:ea typeface="Times New Roman"/>
                        <a:cs typeface="B Nazanin" pitchFamily="2" charset="-78"/>
                      </a:endParaRPr>
                    </a:p>
                  </a:txBody>
                  <a:tcPr marL="3377" marR="3377" marT="3377" marB="0" anchor="ctr"/>
                </a:tc>
                <a:extLst>
                  <a:ext uri="{0D108BD9-81ED-4DB2-BD59-A6C34878D82A}">
                    <a16:rowId xmlns="" xmlns:a16="http://schemas.microsoft.com/office/drawing/2014/main" val="10001"/>
                  </a:ext>
                </a:extLst>
              </a:tr>
              <a:tr h="722674">
                <a:tc vMerge="1">
                  <a:txBody>
                    <a:bodyPr/>
                    <a:lstStyle/>
                    <a:p>
                      <a:endParaRPr lang="en-US" dirty="0"/>
                    </a:p>
                  </a:txBody>
                  <a:tcPr/>
                </a:tc>
                <a:tc>
                  <a:txBody>
                    <a:bodyPr/>
                    <a:lstStyle/>
                    <a:p>
                      <a:r>
                        <a:rPr lang="fa-IR" sz="1600" dirty="0" smtClean="0">
                          <a:cs typeface="B Nazanin" panose="00000400000000000000" pitchFamily="2" charset="-78"/>
                        </a:rPr>
                        <a:t>1404.7.23</a:t>
                      </a:r>
                      <a:endParaRPr lang="en-US" sz="1600" dirty="0">
                        <a:cs typeface="B Nazanin" panose="00000400000000000000" pitchFamily="2" charset="-78"/>
                      </a:endParaRPr>
                    </a:p>
                  </a:txBody>
                  <a:tcPr/>
                </a:tc>
                <a:tc>
                  <a:txBody>
                    <a:bodyPr/>
                    <a:lstStyle/>
                    <a:p>
                      <a:pPr marL="0" marR="0" algn="ctr" rtl="0">
                        <a:lnSpc>
                          <a:spcPct val="115000"/>
                        </a:lnSpc>
                        <a:spcBef>
                          <a:spcPts val="0"/>
                        </a:spcBef>
                        <a:spcAft>
                          <a:spcPts val="1000"/>
                        </a:spcAft>
                      </a:pPr>
                      <a:r>
                        <a:rPr lang="fa-IR" sz="1600" b="1" dirty="0">
                          <a:latin typeface="Calibri"/>
                          <a:ea typeface="Times New Roman"/>
                          <a:cs typeface="B Nazanin" pitchFamily="2" charset="-78"/>
                        </a:rPr>
                        <a:t>خودکشی یا قتل </a:t>
                      </a:r>
                      <a:endParaRPr lang="en-US" sz="1600" b="1" dirty="0">
                        <a:latin typeface="Calibri"/>
                        <a:ea typeface="Times New Roman"/>
                        <a:cs typeface="B Nazanin" pitchFamily="2" charset="-78"/>
                      </a:endParaRPr>
                    </a:p>
                  </a:txBody>
                  <a:tcPr marL="3377" marR="3377" marT="3377" marB="0" anchor="ctr"/>
                </a:tc>
                <a:tc>
                  <a:txBody>
                    <a:bodyPr/>
                    <a:lstStyle/>
                    <a:p>
                      <a:pPr marL="0" marR="0" algn="ctr" rtl="0">
                        <a:lnSpc>
                          <a:spcPct val="115000"/>
                        </a:lnSpc>
                        <a:spcBef>
                          <a:spcPts val="0"/>
                        </a:spcBef>
                        <a:spcAft>
                          <a:spcPts val="1000"/>
                        </a:spcAft>
                      </a:pPr>
                      <a:r>
                        <a:rPr lang="fa-IR" sz="1600" b="1" dirty="0" smtClean="0">
                          <a:latin typeface="Calibri"/>
                          <a:ea typeface="Times New Roman"/>
                          <a:cs typeface="B Nazanin" pitchFamily="2" charset="-78"/>
                        </a:rPr>
                        <a:t>حاشیه شهر</a:t>
                      </a:r>
                      <a:endParaRPr lang="en-US" sz="1600" b="1" dirty="0">
                        <a:latin typeface="Calibri"/>
                        <a:ea typeface="Times New Roman"/>
                        <a:cs typeface="B Nazanin" pitchFamily="2" charset="-78"/>
                      </a:endParaRPr>
                    </a:p>
                  </a:txBody>
                  <a:tcPr marL="3377" marR="3377" marT="3377" marB="0"/>
                </a:tc>
                <a:tc>
                  <a:txBody>
                    <a:bodyPr/>
                    <a:lstStyle/>
                    <a:p>
                      <a:pPr marL="0" marR="0" algn="ctr" rtl="0">
                        <a:lnSpc>
                          <a:spcPct val="115000"/>
                        </a:lnSpc>
                        <a:spcBef>
                          <a:spcPts val="0"/>
                        </a:spcBef>
                        <a:spcAft>
                          <a:spcPts val="1000"/>
                        </a:spcAft>
                      </a:pPr>
                      <a:r>
                        <a:rPr lang="fa-IR" sz="1600" b="1" dirty="0">
                          <a:latin typeface="Calibri"/>
                          <a:ea typeface="Times New Roman"/>
                          <a:cs typeface="B Nazanin" pitchFamily="2" charset="-78"/>
                        </a:rPr>
                        <a:t>باردار 15 هفته </a:t>
                      </a:r>
                      <a:endParaRPr lang="en-US" sz="1600" b="1" dirty="0">
                        <a:latin typeface="Calibri"/>
                        <a:ea typeface="Times New Roman"/>
                        <a:cs typeface="B Nazanin" pitchFamily="2" charset="-78"/>
                      </a:endParaRPr>
                    </a:p>
                  </a:txBody>
                  <a:tcPr marL="3377" marR="3377" marT="3377" marB="0" anchor="ctr"/>
                </a:tc>
                <a:tc>
                  <a:txBody>
                    <a:bodyPr/>
                    <a:lstStyle/>
                    <a:p>
                      <a:pPr marL="0" marR="0" algn="ctr" rtl="1">
                        <a:lnSpc>
                          <a:spcPct val="115000"/>
                        </a:lnSpc>
                        <a:spcBef>
                          <a:spcPts val="0"/>
                        </a:spcBef>
                        <a:spcAft>
                          <a:spcPts val="1000"/>
                        </a:spcAft>
                      </a:pPr>
                      <a:r>
                        <a:rPr lang="fa-IR" sz="1600" b="1" dirty="0">
                          <a:latin typeface="Calibri"/>
                          <a:ea typeface="Times New Roman"/>
                          <a:cs typeface="B Nazanin" pitchFamily="2" charset="-78"/>
                        </a:rPr>
                        <a:t>27</a:t>
                      </a:r>
                      <a:endParaRPr lang="en-US" sz="1600" b="1" dirty="0">
                        <a:latin typeface="Calibri"/>
                        <a:ea typeface="Times New Roman"/>
                        <a:cs typeface="B Nazanin" pitchFamily="2" charset="-78"/>
                      </a:endParaRPr>
                    </a:p>
                  </a:txBody>
                  <a:tcPr marL="3377" marR="3377" marT="3377" marB="0" anchor="ctr"/>
                </a:tc>
                <a:tc>
                  <a:txBody>
                    <a:bodyPr/>
                    <a:lstStyle/>
                    <a:p>
                      <a:pPr marL="0" marR="0" algn="ctr" rtl="0">
                        <a:lnSpc>
                          <a:spcPct val="115000"/>
                        </a:lnSpc>
                        <a:spcBef>
                          <a:spcPts val="0"/>
                        </a:spcBef>
                        <a:spcAft>
                          <a:spcPts val="1000"/>
                        </a:spcAft>
                      </a:pPr>
                      <a:r>
                        <a:rPr lang="fa-IR" sz="1600" b="1" dirty="0">
                          <a:latin typeface="Calibri"/>
                          <a:ea typeface="Times New Roman"/>
                          <a:cs typeface="B Nazanin" pitchFamily="2" charset="-78"/>
                        </a:rPr>
                        <a:t>فاطمه جاهد</a:t>
                      </a:r>
                      <a:endParaRPr lang="en-US" sz="1600" b="1" dirty="0">
                        <a:latin typeface="Calibri"/>
                        <a:ea typeface="Times New Roman"/>
                        <a:cs typeface="B Nazanin" pitchFamily="2" charset="-78"/>
                      </a:endParaRPr>
                    </a:p>
                  </a:txBody>
                  <a:tcPr marL="3377" marR="3377" marT="3377" marB="0" anchor="ctr"/>
                </a:tc>
                <a:tc>
                  <a:txBody>
                    <a:bodyPr/>
                    <a:lstStyle/>
                    <a:p>
                      <a:pPr marL="0" marR="0" algn="ctr" rtl="0">
                        <a:lnSpc>
                          <a:spcPct val="115000"/>
                        </a:lnSpc>
                        <a:spcBef>
                          <a:spcPts val="0"/>
                        </a:spcBef>
                        <a:spcAft>
                          <a:spcPts val="1000"/>
                        </a:spcAft>
                      </a:pPr>
                      <a:r>
                        <a:rPr lang="fa-IR" sz="1600" b="1" dirty="0">
                          <a:latin typeface="Calibri"/>
                          <a:ea typeface="Times New Roman"/>
                          <a:cs typeface="B Nazanin" pitchFamily="2" charset="-78"/>
                        </a:rPr>
                        <a:t>اردبیل</a:t>
                      </a:r>
                      <a:endParaRPr lang="en-US" sz="1600" b="1" dirty="0">
                        <a:latin typeface="Calibri"/>
                        <a:ea typeface="Times New Roman"/>
                        <a:cs typeface="B Nazanin" pitchFamily="2" charset="-78"/>
                      </a:endParaRPr>
                    </a:p>
                  </a:txBody>
                  <a:tcPr marL="3377" marR="3377" marT="3377" marB="0" anchor="ctr"/>
                </a:tc>
                <a:extLst>
                  <a:ext uri="{0D108BD9-81ED-4DB2-BD59-A6C34878D82A}">
                    <a16:rowId xmlns="" xmlns:a16="http://schemas.microsoft.com/office/drawing/2014/main" val="10002"/>
                  </a:ext>
                </a:extLst>
              </a:tr>
              <a:tr h="722674">
                <a:tc>
                  <a:txBody>
                    <a:bodyPr/>
                    <a:lstStyle/>
                    <a:p>
                      <a:pPr algn="ctr"/>
                      <a:r>
                        <a:rPr lang="fa-IR" sz="1600" dirty="0" smtClean="0">
                          <a:cs typeface="B Nazanin" panose="00000400000000000000" pitchFamily="2" charset="-78"/>
                        </a:rPr>
                        <a:t>1</a:t>
                      </a:r>
                      <a:endParaRPr lang="en-US" sz="1600" dirty="0">
                        <a:cs typeface="B Nazanin" panose="00000400000000000000" pitchFamily="2" charset="-78"/>
                      </a:endParaRPr>
                    </a:p>
                  </a:txBody>
                  <a:tcPr/>
                </a:tc>
                <a:tc>
                  <a:txBody>
                    <a:bodyPr/>
                    <a:lstStyle/>
                    <a:p>
                      <a:r>
                        <a:rPr lang="fa-IR" sz="1600" dirty="0" smtClean="0">
                          <a:cs typeface="B Nazanin" panose="00000400000000000000" pitchFamily="2" charset="-78"/>
                        </a:rPr>
                        <a:t>1404.7.20</a:t>
                      </a:r>
                      <a:endParaRPr lang="en-US" sz="1600" dirty="0">
                        <a:cs typeface="B Nazanin" panose="00000400000000000000" pitchFamily="2" charset="-78"/>
                      </a:endParaRPr>
                    </a:p>
                  </a:txBody>
                  <a:tcPr/>
                </a:tc>
                <a:tc>
                  <a:txBody>
                    <a:bodyPr/>
                    <a:lstStyle/>
                    <a:p>
                      <a:pPr marL="0" marR="0" algn="ctr" rtl="0">
                        <a:lnSpc>
                          <a:spcPct val="115000"/>
                        </a:lnSpc>
                        <a:spcBef>
                          <a:spcPts val="0"/>
                        </a:spcBef>
                        <a:spcAft>
                          <a:spcPts val="1000"/>
                        </a:spcAft>
                      </a:pPr>
                      <a:r>
                        <a:rPr lang="fa-IR" sz="1600" b="1" dirty="0" smtClean="0">
                          <a:latin typeface="Calibri"/>
                          <a:ea typeface="Times New Roman"/>
                          <a:cs typeface="B Nazanin" pitchFamily="2" charset="-78"/>
                        </a:rPr>
                        <a:t>اختلال سیکل اوره</a:t>
                      </a:r>
                      <a:endParaRPr lang="en-US" sz="1600" b="1" dirty="0">
                        <a:latin typeface="Calibri"/>
                        <a:ea typeface="Times New Roman"/>
                        <a:cs typeface="B Nazanin" pitchFamily="2" charset="-78"/>
                      </a:endParaRPr>
                    </a:p>
                  </a:txBody>
                  <a:tcPr marL="3377" marR="3377" marT="3377" marB="0" anchor="ctr"/>
                </a:tc>
                <a:tc>
                  <a:txBody>
                    <a:bodyPr/>
                    <a:lstStyle/>
                    <a:p>
                      <a:pPr marL="0" marR="0" algn="ctr" rtl="0">
                        <a:lnSpc>
                          <a:spcPct val="115000"/>
                        </a:lnSpc>
                        <a:spcBef>
                          <a:spcPts val="0"/>
                        </a:spcBef>
                        <a:spcAft>
                          <a:spcPts val="1000"/>
                        </a:spcAft>
                      </a:pPr>
                      <a:r>
                        <a:rPr lang="fa-IR" sz="1600" b="1" dirty="0">
                          <a:latin typeface="Calibri"/>
                          <a:ea typeface="Times New Roman"/>
                          <a:cs typeface="B Nazanin" pitchFamily="2" charset="-78"/>
                        </a:rPr>
                        <a:t>حاشیه شهر</a:t>
                      </a:r>
                      <a:endParaRPr lang="en-US" sz="1600" b="1" dirty="0">
                        <a:latin typeface="Calibri"/>
                        <a:ea typeface="Times New Roman"/>
                        <a:cs typeface="B Nazanin" pitchFamily="2" charset="-78"/>
                      </a:endParaRPr>
                    </a:p>
                  </a:txBody>
                  <a:tcPr marL="3377" marR="3377" marT="3377" marB="0"/>
                </a:tc>
                <a:tc>
                  <a:txBody>
                    <a:bodyPr/>
                    <a:lstStyle/>
                    <a:p>
                      <a:pPr marL="0" marR="0" algn="ctr" rtl="0">
                        <a:lnSpc>
                          <a:spcPct val="115000"/>
                        </a:lnSpc>
                        <a:spcBef>
                          <a:spcPts val="0"/>
                        </a:spcBef>
                        <a:spcAft>
                          <a:spcPts val="1000"/>
                        </a:spcAft>
                      </a:pPr>
                      <a:r>
                        <a:rPr lang="fa-IR" sz="1600" b="1" dirty="0">
                          <a:latin typeface="Calibri"/>
                          <a:ea typeface="Times New Roman"/>
                          <a:cs typeface="B Nazanin" pitchFamily="2" charset="-78"/>
                        </a:rPr>
                        <a:t>پس از زایمان</a:t>
                      </a:r>
                      <a:endParaRPr lang="en-US" sz="1600" b="1" dirty="0">
                        <a:latin typeface="Calibri"/>
                        <a:ea typeface="Times New Roman"/>
                        <a:cs typeface="B Nazanin" pitchFamily="2" charset="-78"/>
                      </a:endParaRPr>
                    </a:p>
                  </a:txBody>
                  <a:tcPr marL="3377" marR="3377" marT="3377" marB="0" anchor="ctr"/>
                </a:tc>
                <a:tc>
                  <a:txBody>
                    <a:bodyPr/>
                    <a:lstStyle/>
                    <a:p>
                      <a:pPr marL="0" marR="0" algn="ctr" rtl="1">
                        <a:lnSpc>
                          <a:spcPct val="115000"/>
                        </a:lnSpc>
                        <a:spcBef>
                          <a:spcPts val="0"/>
                        </a:spcBef>
                        <a:spcAft>
                          <a:spcPts val="1000"/>
                        </a:spcAft>
                      </a:pPr>
                      <a:r>
                        <a:rPr lang="fa-IR" sz="1600" b="1" dirty="0">
                          <a:latin typeface="Calibri"/>
                          <a:ea typeface="Times New Roman"/>
                          <a:cs typeface="B Nazanin" pitchFamily="2" charset="-78"/>
                        </a:rPr>
                        <a:t>35</a:t>
                      </a:r>
                      <a:endParaRPr lang="en-US" sz="1600" b="1" dirty="0">
                        <a:latin typeface="Calibri"/>
                        <a:ea typeface="Times New Roman"/>
                        <a:cs typeface="B Nazanin" pitchFamily="2" charset="-78"/>
                      </a:endParaRPr>
                    </a:p>
                  </a:txBody>
                  <a:tcPr marL="3377" marR="3377" marT="3377" marB="0" anchor="ctr"/>
                </a:tc>
                <a:tc>
                  <a:txBody>
                    <a:bodyPr/>
                    <a:lstStyle/>
                    <a:p>
                      <a:pPr marL="0" marR="0" algn="ctr" rtl="0">
                        <a:lnSpc>
                          <a:spcPct val="115000"/>
                        </a:lnSpc>
                        <a:spcBef>
                          <a:spcPts val="0"/>
                        </a:spcBef>
                        <a:spcAft>
                          <a:spcPts val="1000"/>
                        </a:spcAft>
                      </a:pPr>
                      <a:r>
                        <a:rPr lang="fa-IR" sz="1600" b="1" dirty="0">
                          <a:latin typeface="Calibri"/>
                          <a:ea typeface="Times New Roman"/>
                          <a:cs typeface="B Nazanin" pitchFamily="2" charset="-78"/>
                        </a:rPr>
                        <a:t>لیلا صفی پور</a:t>
                      </a:r>
                      <a:endParaRPr lang="en-US" sz="1600" b="1" dirty="0">
                        <a:latin typeface="Calibri"/>
                        <a:ea typeface="Times New Roman"/>
                        <a:cs typeface="B Nazanin" pitchFamily="2" charset="-78"/>
                      </a:endParaRPr>
                    </a:p>
                  </a:txBody>
                  <a:tcPr marL="3377" marR="3377" marT="3377" marB="0" anchor="ctr"/>
                </a:tc>
                <a:tc>
                  <a:txBody>
                    <a:bodyPr/>
                    <a:lstStyle/>
                    <a:p>
                      <a:pPr marL="0" marR="0" algn="ctr" rtl="0">
                        <a:lnSpc>
                          <a:spcPct val="115000"/>
                        </a:lnSpc>
                        <a:spcBef>
                          <a:spcPts val="0"/>
                        </a:spcBef>
                        <a:spcAft>
                          <a:spcPts val="1000"/>
                        </a:spcAft>
                      </a:pPr>
                      <a:r>
                        <a:rPr lang="fa-IR" sz="1600" b="1" dirty="0">
                          <a:latin typeface="Calibri"/>
                          <a:ea typeface="Times New Roman"/>
                          <a:cs typeface="B Nazanin" pitchFamily="2" charset="-78"/>
                        </a:rPr>
                        <a:t>پارس آباد</a:t>
                      </a:r>
                      <a:endParaRPr lang="en-US" sz="1600" b="1" dirty="0">
                        <a:latin typeface="Calibri"/>
                        <a:ea typeface="Times New Roman"/>
                        <a:cs typeface="B Nazanin" pitchFamily="2" charset="-78"/>
                      </a:endParaRPr>
                    </a:p>
                  </a:txBody>
                  <a:tcPr marL="3377" marR="3377" marT="3377" marB="0" anchor="ctr"/>
                </a:tc>
                <a:extLst>
                  <a:ext uri="{0D108BD9-81ED-4DB2-BD59-A6C34878D82A}">
                    <a16:rowId xmlns="" xmlns:a16="http://schemas.microsoft.com/office/drawing/2014/main" val="10003"/>
                  </a:ext>
                </a:extLst>
              </a:tr>
              <a:tr h="722674">
                <a:tc>
                  <a:txBody>
                    <a:bodyPr/>
                    <a:lstStyle/>
                    <a:p>
                      <a:pPr algn="ctr"/>
                      <a:r>
                        <a:rPr lang="fa-IR" sz="1600" dirty="0" smtClean="0">
                          <a:cs typeface="B Nazanin" panose="00000400000000000000" pitchFamily="2" charset="-78"/>
                        </a:rPr>
                        <a:t>1</a:t>
                      </a:r>
                      <a:endParaRPr lang="en-US" sz="1600" dirty="0">
                        <a:cs typeface="B Nazanin" panose="00000400000000000000" pitchFamily="2" charset="-78"/>
                      </a:endParaRPr>
                    </a:p>
                  </a:txBody>
                  <a:tcPr/>
                </a:tc>
                <a:tc>
                  <a:txBody>
                    <a:bodyPr/>
                    <a:lstStyle/>
                    <a:p>
                      <a:r>
                        <a:rPr lang="fa-IR" sz="1600" dirty="0" smtClean="0">
                          <a:cs typeface="B Nazanin" panose="00000400000000000000" pitchFamily="2" charset="-78"/>
                        </a:rPr>
                        <a:t>1404.7.18</a:t>
                      </a:r>
                      <a:endParaRPr lang="en-US" sz="1600" dirty="0">
                        <a:cs typeface="B Nazanin" panose="00000400000000000000" pitchFamily="2" charset="-78"/>
                      </a:endParaRPr>
                    </a:p>
                  </a:txBody>
                  <a:tcPr/>
                </a:tc>
                <a:tc>
                  <a:txBody>
                    <a:bodyPr/>
                    <a:lstStyle/>
                    <a:p>
                      <a:pPr marL="0" marR="0" algn="ctr" rtl="0">
                        <a:lnSpc>
                          <a:spcPct val="115000"/>
                        </a:lnSpc>
                        <a:spcBef>
                          <a:spcPts val="0"/>
                        </a:spcBef>
                        <a:spcAft>
                          <a:spcPts val="1000"/>
                        </a:spcAft>
                      </a:pPr>
                      <a:r>
                        <a:rPr lang="fa-IR" sz="1600" b="1" dirty="0" smtClean="0">
                          <a:latin typeface="Calibri"/>
                          <a:ea typeface="Times New Roman"/>
                          <a:cs typeface="B Nazanin" pitchFamily="2" charset="-78"/>
                        </a:rPr>
                        <a:t>به </a:t>
                      </a:r>
                      <a:r>
                        <a:rPr lang="fa-IR" sz="1600" b="1" dirty="0">
                          <a:latin typeface="Calibri"/>
                          <a:ea typeface="Times New Roman"/>
                          <a:cs typeface="B Nazanin" pitchFamily="2" charset="-78"/>
                        </a:rPr>
                        <a:t>دنبال سقط </a:t>
                      </a:r>
                      <a:r>
                        <a:rPr lang="fa-IR" sz="1600" b="1" dirty="0" smtClean="0">
                          <a:latin typeface="Calibri"/>
                          <a:ea typeface="Times New Roman"/>
                          <a:cs typeface="B Nazanin" pitchFamily="2" charset="-78"/>
                        </a:rPr>
                        <a:t>عمدی</a:t>
                      </a:r>
                      <a:endParaRPr lang="en-US" sz="1600" b="1" dirty="0">
                        <a:latin typeface="Calibri"/>
                        <a:ea typeface="Times New Roman"/>
                        <a:cs typeface="B Nazanin" pitchFamily="2" charset="-78"/>
                      </a:endParaRPr>
                    </a:p>
                  </a:txBody>
                  <a:tcPr marL="3377" marR="3377" marT="3377" marB="0" anchor="ctr"/>
                </a:tc>
                <a:tc>
                  <a:txBody>
                    <a:bodyPr/>
                    <a:lstStyle/>
                    <a:p>
                      <a:pPr algn="ctr" rtl="1">
                        <a:lnSpc>
                          <a:spcPct val="115000"/>
                        </a:lnSpc>
                      </a:pPr>
                      <a:r>
                        <a:rPr lang="fa-IR" sz="1600" b="1" dirty="0" smtClean="0">
                          <a:latin typeface="Calibri"/>
                          <a:cs typeface="B Nazanin" pitchFamily="2" charset="-78"/>
                        </a:rPr>
                        <a:t>روستایی</a:t>
                      </a:r>
                      <a:endParaRPr lang="en-US" sz="1600" b="1" dirty="0">
                        <a:latin typeface="Calibri"/>
                        <a:cs typeface="B Nazanin" pitchFamily="2" charset="-78"/>
                      </a:endParaRPr>
                    </a:p>
                  </a:txBody>
                  <a:tcPr marL="3377" marR="3377" marT="3377" marB="0"/>
                </a:tc>
                <a:tc>
                  <a:txBody>
                    <a:bodyPr/>
                    <a:lstStyle/>
                    <a:p>
                      <a:pPr marL="0" marR="0" algn="ctr" rtl="0">
                        <a:lnSpc>
                          <a:spcPct val="115000"/>
                        </a:lnSpc>
                        <a:spcBef>
                          <a:spcPts val="0"/>
                        </a:spcBef>
                        <a:spcAft>
                          <a:spcPts val="1000"/>
                        </a:spcAft>
                      </a:pPr>
                      <a:r>
                        <a:rPr lang="fa-IR" sz="1600" b="1" dirty="0">
                          <a:latin typeface="Calibri"/>
                          <a:ea typeface="Times New Roman"/>
                          <a:cs typeface="B Nazanin" pitchFamily="2" charset="-78"/>
                        </a:rPr>
                        <a:t>هفته 7 بارداری</a:t>
                      </a:r>
                      <a:endParaRPr lang="en-US" sz="1600" b="1" dirty="0">
                        <a:latin typeface="Calibri"/>
                        <a:ea typeface="Times New Roman"/>
                        <a:cs typeface="B Nazanin" pitchFamily="2" charset="-78"/>
                      </a:endParaRPr>
                    </a:p>
                  </a:txBody>
                  <a:tcPr marL="3377" marR="3377" marT="3377" marB="0" anchor="ctr"/>
                </a:tc>
                <a:tc>
                  <a:txBody>
                    <a:bodyPr/>
                    <a:lstStyle/>
                    <a:p>
                      <a:pPr marL="0" marR="0" algn="ctr" rtl="1">
                        <a:lnSpc>
                          <a:spcPct val="115000"/>
                        </a:lnSpc>
                        <a:spcBef>
                          <a:spcPts val="0"/>
                        </a:spcBef>
                        <a:spcAft>
                          <a:spcPts val="1000"/>
                        </a:spcAft>
                      </a:pPr>
                      <a:r>
                        <a:rPr lang="fa-IR" sz="1600" b="1" dirty="0">
                          <a:latin typeface="Calibri"/>
                          <a:ea typeface="Times New Roman"/>
                          <a:cs typeface="B Nazanin" pitchFamily="2" charset="-78"/>
                        </a:rPr>
                        <a:t>42</a:t>
                      </a:r>
                      <a:endParaRPr lang="en-US" sz="1600" b="1" dirty="0">
                        <a:latin typeface="Calibri"/>
                        <a:ea typeface="Times New Roman"/>
                        <a:cs typeface="B Nazanin" pitchFamily="2" charset="-78"/>
                      </a:endParaRPr>
                    </a:p>
                  </a:txBody>
                  <a:tcPr marL="3377" marR="3377" marT="3377" marB="0" anchor="ctr"/>
                </a:tc>
                <a:tc>
                  <a:txBody>
                    <a:bodyPr/>
                    <a:lstStyle/>
                    <a:p>
                      <a:pPr marL="0" marR="0" algn="ctr" rtl="0">
                        <a:lnSpc>
                          <a:spcPct val="115000"/>
                        </a:lnSpc>
                        <a:spcBef>
                          <a:spcPts val="0"/>
                        </a:spcBef>
                        <a:spcAft>
                          <a:spcPts val="1000"/>
                        </a:spcAft>
                      </a:pPr>
                      <a:r>
                        <a:rPr lang="fa-IR" sz="1600" b="1" dirty="0">
                          <a:latin typeface="Calibri"/>
                          <a:ea typeface="Times New Roman"/>
                          <a:cs typeface="B Nazanin" pitchFamily="2" charset="-78"/>
                        </a:rPr>
                        <a:t>مینایه هلالی</a:t>
                      </a:r>
                      <a:endParaRPr lang="en-US" sz="1600" b="1" dirty="0">
                        <a:latin typeface="Calibri"/>
                        <a:ea typeface="Times New Roman"/>
                        <a:cs typeface="B Nazanin" pitchFamily="2" charset="-78"/>
                      </a:endParaRPr>
                    </a:p>
                  </a:txBody>
                  <a:tcPr marL="3377" marR="3377" marT="3377" marB="0" anchor="ctr"/>
                </a:tc>
                <a:tc>
                  <a:txBody>
                    <a:bodyPr/>
                    <a:lstStyle/>
                    <a:p>
                      <a:pPr marL="0" marR="0" algn="ctr" rtl="0">
                        <a:lnSpc>
                          <a:spcPct val="115000"/>
                        </a:lnSpc>
                        <a:spcBef>
                          <a:spcPts val="0"/>
                        </a:spcBef>
                        <a:spcAft>
                          <a:spcPts val="1000"/>
                        </a:spcAft>
                      </a:pPr>
                      <a:r>
                        <a:rPr lang="fa-IR" sz="1600" b="1" dirty="0">
                          <a:latin typeface="Calibri"/>
                          <a:ea typeface="Times New Roman"/>
                          <a:cs typeface="B Nazanin" pitchFamily="2" charset="-78"/>
                        </a:rPr>
                        <a:t>اصلاندوز</a:t>
                      </a:r>
                      <a:endParaRPr lang="en-US" sz="1600" b="1" dirty="0">
                        <a:latin typeface="Calibri"/>
                        <a:ea typeface="Times New Roman"/>
                        <a:cs typeface="B Nazanin" pitchFamily="2" charset="-78"/>
                      </a:endParaRPr>
                    </a:p>
                  </a:txBody>
                  <a:tcPr marL="3377" marR="3377" marT="3377" marB="0" anchor="ctr"/>
                </a:tc>
                <a:extLst>
                  <a:ext uri="{0D108BD9-81ED-4DB2-BD59-A6C34878D82A}">
                    <a16:rowId xmlns="" xmlns:a16="http://schemas.microsoft.com/office/drawing/2014/main" val="10004"/>
                  </a:ext>
                </a:extLst>
              </a:tr>
              <a:tr h="644018">
                <a:tc>
                  <a:txBody>
                    <a:bodyPr/>
                    <a:lstStyle/>
                    <a:p>
                      <a:pPr algn="ctr"/>
                      <a:r>
                        <a:rPr lang="fa-IR" sz="1600" dirty="0" smtClean="0">
                          <a:cs typeface="B Nazanin" panose="00000400000000000000" pitchFamily="2" charset="-78"/>
                        </a:rPr>
                        <a:t>1</a:t>
                      </a:r>
                      <a:endParaRPr lang="en-US" sz="1600" dirty="0">
                        <a:cs typeface="B Nazanin" panose="00000400000000000000" pitchFamily="2" charset="-78"/>
                      </a:endParaRPr>
                    </a:p>
                  </a:txBody>
                  <a:tcPr/>
                </a:tc>
                <a:tc>
                  <a:txBody>
                    <a:bodyPr/>
                    <a:lstStyle/>
                    <a:p>
                      <a:r>
                        <a:rPr lang="fa-IR" sz="1600" dirty="0" smtClean="0">
                          <a:cs typeface="B Nazanin" panose="00000400000000000000" pitchFamily="2" charset="-78"/>
                        </a:rPr>
                        <a:t>1404.9.29</a:t>
                      </a:r>
                      <a:endParaRPr lang="en-US" sz="1600" dirty="0">
                        <a:cs typeface="B Nazanin" panose="00000400000000000000" pitchFamily="2" charset="-78"/>
                      </a:endParaRPr>
                    </a:p>
                  </a:txBody>
                  <a:tcPr/>
                </a:tc>
                <a:tc>
                  <a:txBody>
                    <a:bodyPr/>
                    <a:lstStyle/>
                    <a:p>
                      <a:pPr marL="0" marR="0" algn="ctr" rtl="0">
                        <a:lnSpc>
                          <a:spcPct val="115000"/>
                        </a:lnSpc>
                        <a:spcBef>
                          <a:spcPts val="0"/>
                        </a:spcBef>
                        <a:spcAft>
                          <a:spcPts val="1000"/>
                        </a:spcAft>
                      </a:pPr>
                      <a:r>
                        <a:rPr lang="fa-IR" sz="1600" b="1" dirty="0" smtClean="0">
                          <a:latin typeface="Calibri"/>
                          <a:ea typeface="Times New Roman"/>
                          <a:cs typeface="B Nazanin" pitchFamily="2" charset="-78"/>
                        </a:rPr>
                        <a:t>اختلال سیکل اوره </a:t>
                      </a:r>
                      <a:endParaRPr lang="en-US" sz="1600" b="1" dirty="0">
                        <a:latin typeface="Calibri"/>
                        <a:ea typeface="Times New Roman"/>
                        <a:cs typeface="B Nazanin" pitchFamily="2" charset="-78"/>
                      </a:endParaRPr>
                    </a:p>
                  </a:txBody>
                  <a:tcPr marL="3377" marR="3377" marT="3377" marB="0" anchor="ctr"/>
                </a:tc>
                <a:tc>
                  <a:txBody>
                    <a:bodyPr/>
                    <a:lstStyle/>
                    <a:p>
                      <a:pPr algn="ctr" rtl="1">
                        <a:lnSpc>
                          <a:spcPct val="115000"/>
                        </a:lnSpc>
                      </a:pPr>
                      <a:r>
                        <a:rPr lang="fa-IR" sz="1600" b="1" dirty="0" smtClean="0">
                          <a:latin typeface="Calibri"/>
                          <a:cs typeface="B Nazanin" pitchFamily="2" charset="-78"/>
                        </a:rPr>
                        <a:t>روستایی</a:t>
                      </a:r>
                      <a:endParaRPr lang="en-US" sz="1600" b="1" dirty="0">
                        <a:latin typeface="Calibri"/>
                        <a:cs typeface="B Nazanin" pitchFamily="2" charset="-78"/>
                      </a:endParaRPr>
                    </a:p>
                  </a:txBody>
                  <a:tcPr marL="3377" marR="3377" marT="3377" marB="0"/>
                </a:tc>
                <a:tc>
                  <a:txBody>
                    <a:bodyPr/>
                    <a:lstStyle/>
                    <a:p>
                      <a:pPr marL="0" marR="0" algn="ctr" rtl="0">
                        <a:lnSpc>
                          <a:spcPct val="115000"/>
                        </a:lnSpc>
                        <a:spcBef>
                          <a:spcPts val="0"/>
                        </a:spcBef>
                        <a:spcAft>
                          <a:spcPts val="1000"/>
                        </a:spcAft>
                      </a:pPr>
                      <a:r>
                        <a:rPr lang="fa-IR" sz="1600" b="1" dirty="0" smtClean="0">
                          <a:latin typeface="Calibri"/>
                          <a:ea typeface="Times New Roman"/>
                          <a:cs typeface="B Nazanin" pitchFamily="2" charset="-78"/>
                        </a:rPr>
                        <a:t>پس از زایمان</a:t>
                      </a:r>
                      <a:endParaRPr lang="en-US" sz="1600" b="1" dirty="0">
                        <a:latin typeface="Calibri"/>
                        <a:ea typeface="Times New Roman"/>
                        <a:cs typeface="B Nazanin" pitchFamily="2" charset="-78"/>
                      </a:endParaRPr>
                    </a:p>
                  </a:txBody>
                  <a:tcPr marL="3377" marR="3377" marT="3377" marB="0" anchor="ctr"/>
                </a:tc>
                <a:tc>
                  <a:txBody>
                    <a:bodyPr/>
                    <a:lstStyle/>
                    <a:p>
                      <a:pPr marL="0" marR="0" algn="ctr" rtl="1">
                        <a:lnSpc>
                          <a:spcPct val="115000"/>
                        </a:lnSpc>
                        <a:spcBef>
                          <a:spcPts val="0"/>
                        </a:spcBef>
                        <a:spcAft>
                          <a:spcPts val="1000"/>
                        </a:spcAft>
                      </a:pPr>
                      <a:r>
                        <a:rPr lang="fa-IR" sz="1600" b="1" dirty="0" smtClean="0">
                          <a:latin typeface="Calibri"/>
                          <a:ea typeface="Times New Roman"/>
                          <a:cs typeface="B Nazanin" pitchFamily="2" charset="-78"/>
                        </a:rPr>
                        <a:t>37</a:t>
                      </a:r>
                      <a:endParaRPr lang="en-US" sz="1600" b="1" dirty="0">
                        <a:latin typeface="Calibri"/>
                        <a:ea typeface="Times New Roman"/>
                        <a:cs typeface="B Nazanin" pitchFamily="2" charset="-78"/>
                      </a:endParaRPr>
                    </a:p>
                  </a:txBody>
                  <a:tcPr marL="3377" marR="3377" marT="3377" marB="0" anchor="ctr"/>
                </a:tc>
                <a:tc>
                  <a:txBody>
                    <a:bodyPr/>
                    <a:lstStyle/>
                    <a:p>
                      <a:pPr marL="0" marR="0" algn="ctr" rtl="0">
                        <a:lnSpc>
                          <a:spcPct val="115000"/>
                        </a:lnSpc>
                        <a:spcBef>
                          <a:spcPts val="0"/>
                        </a:spcBef>
                        <a:spcAft>
                          <a:spcPts val="1000"/>
                        </a:spcAft>
                      </a:pPr>
                      <a:r>
                        <a:rPr lang="fa-IR" sz="1600" b="1" dirty="0" smtClean="0">
                          <a:latin typeface="Calibri"/>
                          <a:ea typeface="Times New Roman"/>
                          <a:cs typeface="B Nazanin" pitchFamily="2" charset="-78"/>
                        </a:rPr>
                        <a:t>رقیبه صفی پ.ر </a:t>
                      </a:r>
                      <a:endParaRPr lang="en-US" sz="1600" b="1" dirty="0">
                        <a:latin typeface="Calibri"/>
                        <a:ea typeface="Times New Roman"/>
                        <a:cs typeface="B Nazanin" pitchFamily="2" charset="-78"/>
                      </a:endParaRPr>
                    </a:p>
                  </a:txBody>
                  <a:tcPr marL="3377" marR="3377" marT="3377" marB="0" anchor="ctr"/>
                </a:tc>
                <a:tc>
                  <a:txBody>
                    <a:bodyPr/>
                    <a:lstStyle/>
                    <a:p>
                      <a:pPr marL="0" marR="0" algn="ctr" rtl="0">
                        <a:lnSpc>
                          <a:spcPct val="115000"/>
                        </a:lnSpc>
                        <a:spcBef>
                          <a:spcPts val="0"/>
                        </a:spcBef>
                        <a:spcAft>
                          <a:spcPts val="1000"/>
                        </a:spcAft>
                      </a:pPr>
                      <a:r>
                        <a:rPr lang="fa-IR" sz="1600" b="1" dirty="0" smtClean="0">
                          <a:latin typeface="Calibri"/>
                          <a:ea typeface="Times New Roman"/>
                          <a:cs typeface="B Nazanin" pitchFamily="2" charset="-78"/>
                        </a:rPr>
                        <a:t>انگوت</a:t>
                      </a:r>
                      <a:endParaRPr lang="en-US" sz="1600" b="1" dirty="0">
                        <a:latin typeface="Calibri"/>
                        <a:ea typeface="Times New Roman"/>
                        <a:cs typeface="B Nazanin" pitchFamily="2" charset="-78"/>
                      </a:endParaRPr>
                    </a:p>
                  </a:txBody>
                  <a:tcPr marL="3377" marR="3377" marT="3377" marB="0" anchor="ctr"/>
                </a:tc>
                <a:extLst>
                  <a:ext uri="{0D108BD9-81ED-4DB2-BD59-A6C34878D82A}">
                    <a16:rowId xmlns="" xmlns:a16="http://schemas.microsoft.com/office/drawing/2014/main" val="10005"/>
                  </a:ext>
                </a:extLst>
              </a:tr>
              <a:tr h="644018">
                <a:tc>
                  <a:txBody>
                    <a:bodyPr/>
                    <a:lstStyle/>
                    <a:p>
                      <a:pPr algn="ctr"/>
                      <a:r>
                        <a:rPr lang="fa-IR" sz="1600" dirty="0" smtClean="0">
                          <a:cs typeface="B Nazanin" panose="00000400000000000000" pitchFamily="2" charset="-78"/>
                        </a:rPr>
                        <a:t>1</a:t>
                      </a:r>
                      <a:endParaRPr lang="en-US" sz="1600" dirty="0">
                        <a:cs typeface="B Nazanin" panose="00000400000000000000" pitchFamily="2" charset="-78"/>
                      </a:endParaRPr>
                    </a:p>
                  </a:txBody>
                  <a:tcPr/>
                </a:tc>
                <a:tc>
                  <a:txBody>
                    <a:bodyPr/>
                    <a:lstStyle/>
                    <a:p>
                      <a:r>
                        <a:rPr lang="fa-IR" sz="1600" dirty="0" smtClean="0">
                          <a:cs typeface="B Nazanin" panose="00000400000000000000" pitchFamily="2" charset="-78"/>
                        </a:rPr>
                        <a:t>1404.12.26</a:t>
                      </a:r>
                      <a:endParaRPr lang="en-US" sz="1600" dirty="0">
                        <a:cs typeface="B Nazanin" panose="00000400000000000000" pitchFamily="2" charset="-78"/>
                      </a:endParaRPr>
                    </a:p>
                  </a:txBody>
                  <a:tcPr/>
                </a:tc>
                <a:tc>
                  <a:txBody>
                    <a:bodyPr/>
                    <a:lstStyle/>
                    <a:p>
                      <a:pPr marL="0" marR="0" algn="ctr" rtl="0">
                        <a:lnSpc>
                          <a:spcPct val="115000"/>
                        </a:lnSpc>
                        <a:spcBef>
                          <a:spcPts val="0"/>
                        </a:spcBef>
                        <a:spcAft>
                          <a:spcPts val="1000"/>
                        </a:spcAft>
                      </a:pPr>
                      <a:r>
                        <a:rPr lang="fa-IR" sz="1600" b="1" dirty="0" smtClean="0">
                          <a:latin typeface="Calibri"/>
                          <a:ea typeface="Times New Roman"/>
                          <a:cs typeface="B Nazanin" pitchFamily="2" charset="-78"/>
                        </a:rPr>
                        <a:t>خونریزی پس از سقط </a:t>
                      </a:r>
                      <a:endParaRPr lang="en-US" sz="1600" b="1" dirty="0">
                        <a:latin typeface="Calibri"/>
                        <a:ea typeface="Times New Roman"/>
                        <a:cs typeface="B Nazanin" pitchFamily="2" charset="-78"/>
                      </a:endParaRPr>
                    </a:p>
                  </a:txBody>
                  <a:tcPr marL="3377" marR="3377" marT="3377" marB="0" anchor="ctr"/>
                </a:tc>
                <a:tc>
                  <a:txBody>
                    <a:bodyPr/>
                    <a:lstStyle/>
                    <a:p>
                      <a:pPr algn="ctr" rtl="1">
                        <a:lnSpc>
                          <a:spcPct val="115000"/>
                        </a:lnSpc>
                      </a:pPr>
                      <a:r>
                        <a:rPr lang="fa-IR" sz="1600" b="1" dirty="0" smtClean="0">
                          <a:latin typeface="Calibri"/>
                          <a:cs typeface="B Nazanin" pitchFamily="2" charset="-78"/>
                        </a:rPr>
                        <a:t>حاشیه شهر </a:t>
                      </a:r>
                      <a:endParaRPr lang="en-US" sz="1600" b="1" dirty="0">
                        <a:latin typeface="Calibri"/>
                        <a:cs typeface="B Nazanin" pitchFamily="2" charset="-78"/>
                      </a:endParaRPr>
                    </a:p>
                  </a:txBody>
                  <a:tcPr marL="3377" marR="3377" marT="3377" marB="0"/>
                </a:tc>
                <a:tc>
                  <a:txBody>
                    <a:bodyPr/>
                    <a:lstStyle/>
                    <a:p>
                      <a:pPr marL="0" marR="0" algn="ctr" rtl="0">
                        <a:lnSpc>
                          <a:spcPct val="115000"/>
                        </a:lnSpc>
                        <a:spcBef>
                          <a:spcPts val="0"/>
                        </a:spcBef>
                        <a:spcAft>
                          <a:spcPts val="1000"/>
                        </a:spcAft>
                      </a:pPr>
                      <a:r>
                        <a:rPr lang="fa-IR" sz="1600" b="1" dirty="0" smtClean="0">
                          <a:latin typeface="Calibri"/>
                          <a:ea typeface="Times New Roman"/>
                          <a:cs typeface="B Nazanin" pitchFamily="2" charset="-78"/>
                        </a:rPr>
                        <a:t>12 هفته </a:t>
                      </a:r>
                      <a:endParaRPr lang="en-US" sz="1600" b="1" dirty="0">
                        <a:latin typeface="Calibri"/>
                        <a:ea typeface="Times New Roman"/>
                        <a:cs typeface="B Nazanin" pitchFamily="2" charset="-78"/>
                      </a:endParaRPr>
                    </a:p>
                  </a:txBody>
                  <a:tcPr marL="3377" marR="3377" marT="3377" marB="0" anchor="ctr"/>
                </a:tc>
                <a:tc>
                  <a:txBody>
                    <a:bodyPr/>
                    <a:lstStyle/>
                    <a:p>
                      <a:pPr marL="0" marR="0" algn="ctr" rtl="1">
                        <a:lnSpc>
                          <a:spcPct val="115000"/>
                        </a:lnSpc>
                        <a:spcBef>
                          <a:spcPts val="0"/>
                        </a:spcBef>
                        <a:spcAft>
                          <a:spcPts val="1000"/>
                        </a:spcAft>
                      </a:pPr>
                      <a:r>
                        <a:rPr lang="fa-IR" sz="1600" b="1" dirty="0" smtClean="0">
                          <a:latin typeface="Calibri"/>
                          <a:ea typeface="Times New Roman"/>
                          <a:cs typeface="B Nazanin" pitchFamily="2" charset="-78"/>
                        </a:rPr>
                        <a:t>45</a:t>
                      </a:r>
                      <a:endParaRPr lang="en-US" sz="1600" b="1" dirty="0">
                        <a:latin typeface="Calibri"/>
                        <a:ea typeface="Times New Roman"/>
                        <a:cs typeface="B Nazanin" pitchFamily="2" charset="-78"/>
                      </a:endParaRPr>
                    </a:p>
                  </a:txBody>
                  <a:tcPr marL="3377" marR="3377" marT="3377" marB="0" anchor="ctr"/>
                </a:tc>
                <a:tc>
                  <a:txBody>
                    <a:bodyPr/>
                    <a:lstStyle/>
                    <a:p>
                      <a:pPr marL="0" marR="0" algn="ctr" rtl="0">
                        <a:lnSpc>
                          <a:spcPct val="115000"/>
                        </a:lnSpc>
                        <a:spcBef>
                          <a:spcPts val="0"/>
                        </a:spcBef>
                        <a:spcAft>
                          <a:spcPts val="1000"/>
                        </a:spcAft>
                      </a:pPr>
                      <a:r>
                        <a:rPr lang="fa-IR" sz="1600" b="1" dirty="0" smtClean="0">
                          <a:latin typeface="Calibri"/>
                          <a:ea typeface="Times New Roman"/>
                          <a:cs typeface="B Nazanin" pitchFamily="2" charset="-78"/>
                        </a:rPr>
                        <a:t>سیاره مهدوی </a:t>
                      </a:r>
                      <a:endParaRPr lang="en-US" sz="1600" b="1" dirty="0">
                        <a:latin typeface="Calibri"/>
                        <a:ea typeface="Times New Roman"/>
                        <a:cs typeface="B Nazanin" pitchFamily="2" charset="-78"/>
                      </a:endParaRPr>
                    </a:p>
                  </a:txBody>
                  <a:tcPr marL="3377" marR="3377" marT="3377" marB="0" anchor="ctr"/>
                </a:tc>
                <a:tc>
                  <a:txBody>
                    <a:bodyPr/>
                    <a:lstStyle/>
                    <a:p>
                      <a:pPr marL="0" marR="0" algn="ctr" rtl="0">
                        <a:lnSpc>
                          <a:spcPct val="115000"/>
                        </a:lnSpc>
                        <a:spcBef>
                          <a:spcPts val="0"/>
                        </a:spcBef>
                        <a:spcAft>
                          <a:spcPts val="1000"/>
                        </a:spcAft>
                      </a:pPr>
                      <a:r>
                        <a:rPr lang="fa-IR" sz="1600" b="1" dirty="0" smtClean="0">
                          <a:latin typeface="Calibri"/>
                          <a:ea typeface="Times New Roman"/>
                          <a:cs typeface="B Nazanin" pitchFamily="2" charset="-78"/>
                        </a:rPr>
                        <a:t>نمین</a:t>
                      </a:r>
                      <a:endParaRPr lang="en-US" sz="1600" b="1" dirty="0">
                        <a:latin typeface="Calibri"/>
                        <a:ea typeface="Times New Roman"/>
                        <a:cs typeface="B Nazanin" pitchFamily="2" charset="-78"/>
                      </a:endParaRPr>
                    </a:p>
                  </a:txBody>
                  <a:tcPr marL="3377" marR="3377" marT="3377" marB="0" anchor="ctr"/>
                </a:tc>
                <a:extLst>
                  <a:ext uri="{0D108BD9-81ED-4DB2-BD59-A6C34878D82A}">
                    <a16:rowId xmlns="" xmlns:a16="http://schemas.microsoft.com/office/drawing/2014/main" val="4095269897"/>
                  </a:ext>
                </a:extLst>
              </a:tr>
            </a:tbl>
          </a:graphicData>
        </a:graphic>
      </p:graphicFrame>
    </p:spTree>
    <p:extLst>
      <p:ext uri="{BB962C8B-B14F-4D97-AF65-F5344CB8AC3E}">
        <p14:creationId xmlns="" xmlns:p14="http://schemas.microsoft.com/office/powerpoint/2010/main" val="1003410051"/>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dirty="0"/>
          </a:p>
        </p:txBody>
      </p:sp>
      <p:sp>
        <p:nvSpPr>
          <p:cNvPr id="4" name="Snip Single Corner Rectangle 3"/>
          <p:cNvSpPr/>
          <p:nvPr/>
        </p:nvSpPr>
        <p:spPr>
          <a:xfrm>
            <a:off x="967154" y="1441938"/>
            <a:ext cx="7948245" cy="4044462"/>
          </a:xfrm>
          <a:prstGeom prst="snip1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2000" b="1" dirty="0" smtClean="0">
                <a:cs typeface="B Nazanin" pitchFamily="2" charset="-78"/>
              </a:rPr>
              <a:t>تشریح سناریوهای مرگ مادری از سال 1398 تا 1304</a:t>
            </a:r>
            <a:endParaRPr lang="en-US" sz="2000" b="1" dirty="0">
              <a:cs typeface="B Nazanin" pitchFamily="2" charset="-78"/>
            </a:endParaRPr>
          </a:p>
        </p:txBody>
      </p:sp>
    </p:spTree>
    <p:extLst>
      <p:ext uri="{BB962C8B-B14F-4D97-AF65-F5344CB8AC3E}">
        <p14:creationId xmlns="" xmlns:p14="http://schemas.microsoft.com/office/powerpoint/2010/main" val="2447234271"/>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77334" y="240323"/>
            <a:ext cx="8596668" cy="515815"/>
          </a:xfrm>
        </p:spPr>
        <p:txBody>
          <a:bodyPr>
            <a:normAutofit fontScale="90000"/>
          </a:bodyPr>
          <a:lstStyle/>
          <a:p>
            <a:pPr algn="r"/>
            <a:r>
              <a:rPr lang="fa-IR" sz="2400" b="1" u="sng" dirty="0">
                <a:cs typeface="B Nazanin" panose="00000400000000000000" pitchFamily="2" charset="-78"/>
              </a:rPr>
              <a:t>سناریوی اول:  ربابه .ب: </a:t>
            </a:r>
            <a:r>
              <a:rPr lang="en-US" dirty="0"/>
              <a:t/>
            </a:r>
            <a:br>
              <a:rPr lang="en-US" dirty="0"/>
            </a:br>
            <a:endParaRPr lang="en-US" dirty="0"/>
          </a:p>
        </p:txBody>
      </p:sp>
      <p:sp>
        <p:nvSpPr>
          <p:cNvPr id="3" name="Content Placeholder 2"/>
          <p:cNvSpPr>
            <a:spLocks noGrp="1"/>
          </p:cNvSpPr>
          <p:nvPr>
            <p:ph idx="1"/>
          </p:nvPr>
        </p:nvSpPr>
        <p:spPr>
          <a:xfrm>
            <a:off x="677334" y="967155"/>
            <a:ext cx="8596668" cy="5416060"/>
          </a:xfrm>
        </p:spPr>
        <p:txBody>
          <a:bodyPr>
            <a:normAutofit fontScale="92500" lnSpcReduction="20000"/>
          </a:bodyPr>
          <a:lstStyle/>
          <a:p>
            <a:pPr algn="r" rtl="1"/>
            <a:r>
              <a:rPr lang="ar-SA" sz="2100" b="1" dirty="0" smtClean="0">
                <a:cs typeface="B Nazanin" panose="00000400000000000000" pitchFamily="2" charset="-78"/>
              </a:rPr>
              <a:t>متوفی </a:t>
            </a:r>
            <a:r>
              <a:rPr lang="ar-SA" sz="2100" b="1" dirty="0">
                <a:cs typeface="B Nazanin" panose="00000400000000000000" pitchFamily="2" charset="-78"/>
              </a:rPr>
              <a:t>43 ساله، خانه دار، بیسواد، </a:t>
            </a:r>
            <a:r>
              <a:rPr lang="en-US" sz="2100" b="1" dirty="0">
                <a:cs typeface="B Nazanin" panose="00000400000000000000" pitchFamily="2" charset="-78"/>
              </a:rPr>
              <a:t>G6P4Ab2 </a:t>
            </a:r>
            <a:r>
              <a:rPr lang="ar-SA" sz="2100" b="1" dirty="0">
                <a:cs typeface="B Nazanin" panose="00000400000000000000" pitchFamily="2" charset="-78"/>
              </a:rPr>
              <a:t>(</a:t>
            </a:r>
            <a:r>
              <a:rPr lang="fa-IR" sz="2100" b="1" dirty="0">
                <a:cs typeface="B Nazanin" panose="00000400000000000000" pitchFamily="2" charset="-78"/>
              </a:rPr>
              <a:t> دارای چهار فرزند زنده سابقه یک سقط قبلی) سن آخرین فرزند  6 سال می باشد. </a:t>
            </a:r>
            <a:r>
              <a:rPr lang="ar-SA" sz="2100" b="1" dirty="0">
                <a:cs typeface="B Nazanin" panose="00000400000000000000" pitchFamily="2" charset="-78"/>
              </a:rPr>
              <a:t>زایمان های قبلی به روش طبیعی بوده، بارداری اخیر ناخواسته و همزمان با مصرف قرص پیشگیری از بارداری بوده است. طبق اظهارات همسر متوفی به دلیل ناخواسته بودن بارداری مادر به دفتر کار مامایی مراجعه و درخواست سقط می کند و ماما اقدام  </a:t>
            </a:r>
            <a:r>
              <a:rPr lang="fa-IR" sz="2100" b="1" dirty="0">
                <a:cs typeface="B Nazanin" panose="00000400000000000000" pitchFamily="2" charset="-78"/>
              </a:rPr>
              <a:t>به سوراخ کرده پرده آمنیون با هیسترومتر کرده است </a:t>
            </a:r>
            <a:r>
              <a:rPr lang="ar-SA" sz="2100" b="1" dirty="0">
                <a:cs typeface="B Nazanin" panose="00000400000000000000" pitchFamily="2" charset="-78"/>
              </a:rPr>
              <a:t>و با تجویز سفالکسین توصیه به انتظار برای دفع جنین در طی </a:t>
            </a:r>
            <a:r>
              <a:rPr lang="en-US" sz="2100" b="1" dirty="0">
                <a:cs typeface="B Nazanin" panose="00000400000000000000" pitchFamily="2" charset="-78"/>
              </a:rPr>
              <a:t>4-2 </a:t>
            </a:r>
            <a:r>
              <a:rPr lang="ar-SA" sz="2100" b="1" dirty="0">
                <a:cs typeface="B Nazanin" panose="00000400000000000000" pitchFamily="2" charset="-78"/>
              </a:rPr>
              <a:t>روز آینده می کند. مادر به منزل مراجعه و به علت عدم دفع ماحصل بارداری، مجددا به دفترکار مامایی مراجعه می نماید</a:t>
            </a:r>
            <a:r>
              <a:rPr lang="en-US" sz="2100" b="1" dirty="0">
                <a:cs typeface="B Nazanin" panose="00000400000000000000" pitchFamily="2" charset="-78"/>
              </a:rPr>
              <a:t>. </a:t>
            </a:r>
            <a:r>
              <a:rPr lang="ar-SA" sz="2100" b="1" dirty="0">
                <a:cs typeface="B Nazanin" panose="00000400000000000000" pitchFamily="2" charset="-78"/>
              </a:rPr>
              <a:t>حدود 10 روز بعد، مادر از ساعت 10 صبح اظهار تب و لرز می نماید که بلافاصله توسط خانواده به بیمارستان منتقل و بستری می شود و به علت توصیه  مامای عامل سقط مبنی بر اختفای موضوع دستکاری، اطلاعاتی در این خصوص به پرسنل بیمارستان نمی دهد</a:t>
            </a:r>
            <a:r>
              <a:rPr lang="en-US" sz="2100" b="1" dirty="0">
                <a:cs typeface="B Nazanin" panose="00000400000000000000" pitchFamily="2" charset="-78"/>
              </a:rPr>
              <a:t>. </a:t>
            </a:r>
            <a:r>
              <a:rPr lang="ar-SA" sz="2100" b="1" dirty="0">
                <a:cs typeface="B Nazanin" panose="00000400000000000000" pitchFamily="2" charset="-78"/>
              </a:rPr>
              <a:t>علیرغم شروع اقدامات درمانی </a:t>
            </a:r>
            <a:r>
              <a:rPr lang="ar-SA" sz="2100" b="1" dirty="0">
                <a:solidFill>
                  <a:srgbClr val="FF0000"/>
                </a:solidFill>
                <a:cs typeface="B Nazanin" panose="00000400000000000000" pitchFamily="2" charset="-78"/>
              </a:rPr>
              <a:t>تب مادر کنترل نشده و مادر تشنج می </a:t>
            </a:r>
            <a:r>
              <a:rPr lang="ar-SA" sz="2100" b="1" dirty="0">
                <a:cs typeface="B Nazanin" panose="00000400000000000000" pitchFamily="2" charset="-78"/>
              </a:rPr>
              <a:t>کند، بعد از هوشیار و اوریانته شدن، مادر اقرار به دستکاری غیر استریل حاملگی در حدود 10 روز قبل می کند. مادر( بی حال)</a:t>
            </a:r>
            <a:r>
              <a:rPr lang="en-US" sz="2100" b="1" dirty="0">
                <a:cs typeface="B Nazanin" panose="00000400000000000000" pitchFamily="2" charset="-78"/>
              </a:rPr>
              <a:t> ill </a:t>
            </a:r>
            <a:r>
              <a:rPr lang="ar-SA" sz="2100" b="1" dirty="0">
                <a:cs typeface="B Nazanin" panose="00000400000000000000" pitchFamily="2" charset="-78"/>
              </a:rPr>
              <a:t>و توکسیک( تب دار) بوده و  تندرنس شدید رحمی و ترشحات بد بو دارد.  در سونوی انجام شده تصویر جنین</a:t>
            </a:r>
            <a:r>
              <a:rPr lang="en-US" sz="2100" b="1" dirty="0">
                <a:cs typeface="B Nazanin" panose="00000400000000000000" pitchFamily="2" charset="-78"/>
              </a:rPr>
              <a:t> IUFD </a:t>
            </a:r>
            <a:r>
              <a:rPr lang="ar-SA" sz="2100" b="1" dirty="0">
                <a:cs typeface="B Nazanin" panose="00000400000000000000" pitchFamily="2" charset="-78"/>
              </a:rPr>
              <a:t>بدون مایع آمنیوتیک با سن حاملگی حدوداً 10هفته در رحم رویت می شود. مایع آزاد رویت نشده است. مادر با تشخیص کوریوآمنیونیت ( عفونت مایع آمنیون)و احتمال پرفوراسیون ( سوراخ شدن)  رحمی لاپاراتومی(جراحی شکمی) می شود. در لاپاراتومی  قسمت خلف رحم هماتوم و پرفوراسیون کوچکی داشت. رحم کامل رنگ پریده و زرد و عفونی شده بود. محتویات رحم بلافاصله با هیستروتومی تخلیه شد. شدیداً بد بو و متعفن بود. هیسترکتومی توتال بدلیل رحم عفونی انجام می شود و شکم به علت احتمال اوزینگ در زمینه</a:t>
            </a:r>
            <a:r>
              <a:rPr lang="en-US" sz="2100" b="1" dirty="0">
                <a:cs typeface="B Nazanin" panose="00000400000000000000" pitchFamily="2" charset="-78"/>
              </a:rPr>
              <a:t> DIC </a:t>
            </a:r>
            <a:r>
              <a:rPr lang="ar-SA" sz="2100" b="1" dirty="0">
                <a:cs typeface="B Nazanin" panose="00000400000000000000" pitchFamily="2" charset="-78"/>
              </a:rPr>
              <a:t>بسته نمی شود و مادر اینتوبه به</a:t>
            </a:r>
            <a:r>
              <a:rPr lang="en-US" sz="2100" b="1" dirty="0">
                <a:cs typeface="B Nazanin" panose="00000400000000000000" pitchFamily="2" charset="-78"/>
              </a:rPr>
              <a:t> ICU </a:t>
            </a:r>
            <a:r>
              <a:rPr lang="ar-SA" sz="2100" b="1" dirty="0">
                <a:cs typeface="B Nazanin" panose="00000400000000000000" pitchFamily="2" charset="-78"/>
              </a:rPr>
              <a:t>منتقل می شود واقدامات درمانی ادامه می یابد. روز بعد بستری علیرغم اقدامات درمانی مادر دیسترس تنفسی شدید داشته و همچنان آنوریک بوده و ریت قلبی مادر کاهش می یابد. بلافاصله به محض ارست قلبی مادر</a:t>
            </a:r>
            <a:r>
              <a:rPr lang="en-US" sz="2100" b="1" dirty="0">
                <a:cs typeface="B Nazanin" panose="00000400000000000000" pitchFamily="2" charset="-78"/>
              </a:rPr>
              <a:t> CPR </a:t>
            </a:r>
            <a:r>
              <a:rPr lang="ar-SA" sz="2100" b="1" dirty="0">
                <a:cs typeface="B Nazanin" panose="00000400000000000000" pitchFamily="2" charset="-78"/>
              </a:rPr>
              <a:t>شروع می شود بعد از یک و نیم ساعت</a:t>
            </a:r>
            <a:r>
              <a:rPr lang="en-US" sz="2100" b="1" dirty="0">
                <a:cs typeface="B Nazanin" panose="00000400000000000000" pitchFamily="2" charset="-78"/>
              </a:rPr>
              <a:t> CPR </a:t>
            </a:r>
            <a:r>
              <a:rPr lang="ar-SA" sz="2100" b="1" dirty="0">
                <a:cs typeface="B Nazanin" panose="00000400000000000000" pitchFamily="2" charset="-78"/>
              </a:rPr>
              <a:t>موفقیت آمیز نبوده و مادر فوت می کند</a:t>
            </a:r>
            <a:r>
              <a:rPr lang="en-US" sz="2100" b="1" dirty="0">
                <a:cs typeface="B Nazanin" panose="00000400000000000000" pitchFamily="2" charset="-78"/>
              </a:rPr>
              <a:t>.</a:t>
            </a:r>
          </a:p>
          <a:p>
            <a:pPr algn="r"/>
            <a:endParaRPr lang="en-US" sz="2100" dirty="0">
              <a:cs typeface="B Nazanin" panose="00000400000000000000" pitchFamily="2" charset="-78"/>
            </a:endParaRPr>
          </a:p>
        </p:txBody>
      </p:sp>
    </p:spTree>
    <p:extLst>
      <p:ext uri="{BB962C8B-B14F-4D97-AF65-F5344CB8AC3E}">
        <p14:creationId xmlns="" xmlns:p14="http://schemas.microsoft.com/office/powerpoint/2010/main" val="3927504773"/>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77334" y="205153"/>
            <a:ext cx="8596668" cy="515815"/>
          </a:xfrm>
        </p:spPr>
        <p:txBody>
          <a:bodyPr>
            <a:normAutofit/>
          </a:bodyPr>
          <a:lstStyle/>
          <a:p>
            <a:pPr algn="r"/>
            <a:r>
              <a:rPr lang="fa-IR" sz="2400" b="1" dirty="0" smtClean="0">
                <a:cs typeface="B Nazanin" panose="00000400000000000000" pitchFamily="2" charset="-78"/>
              </a:rPr>
              <a:t>نواقصات مراقبتی:</a:t>
            </a:r>
            <a:endParaRPr lang="en-US" sz="2400" b="1" dirty="0">
              <a:cs typeface="B Nazanin" panose="00000400000000000000" pitchFamily="2" charset="-78"/>
            </a:endParaRPr>
          </a:p>
        </p:txBody>
      </p:sp>
      <p:sp>
        <p:nvSpPr>
          <p:cNvPr id="3" name="Content Placeholder 2"/>
          <p:cNvSpPr>
            <a:spLocks noGrp="1"/>
          </p:cNvSpPr>
          <p:nvPr>
            <p:ph idx="1"/>
          </p:nvPr>
        </p:nvSpPr>
        <p:spPr>
          <a:xfrm>
            <a:off x="316524" y="720969"/>
            <a:ext cx="8616462" cy="5715000"/>
          </a:xfrm>
        </p:spPr>
        <p:txBody>
          <a:bodyPr>
            <a:normAutofit fontScale="77500" lnSpcReduction="20000"/>
          </a:bodyPr>
          <a:lstStyle/>
          <a:p>
            <a:pPr lvl="0" algn="r" rtl="1"/>
            <a:r>
              <a:rPr lang="en-US" sz="2100" b="1" dirty="0">
                <a:cs typeface="B Nazanin" pitchFamily="2" charset="-78"/>
              </a:rPr>
              <a:t>IUD</a:t>
            </a:r>
            <a:r>
              <a:rPr lang="fa-IR" sz="2100" b="1" dirty="0">
                <a:cs typeface="B Nazanin" pitchFamily="2" charset="-78"/>
              </a:rPr>
              <a:t> مادر در مورخ 96.1.26 خارج شده است و در همان تاریخ  پرونده پیش از بارداری تکمیل شده است. در مورخ 96.1.30 مجددا فرم مشاوره منع مصرف قرص برای مادر تکمیل شده است که با اظهارات همسر مبنی بر ناخواسته بودن بارداری و حاملگی توام با مصرف قرص مطابقت دارد.  در این فرم کنتراندیکاسیون نسبی برای مصرف قرص داشته است ولی در سامانه مشخص نیست که مادر قرص مصرف می کرده است یا نه.  بهورز در مشاوره ای که مورخ 96.2.12 تکمیل کرده نوشته یکماه از اقدام به بارداری زوجین می گذرد در حالیکه مادر 96.1.30 درخواست مصزف قرص را کرده و فرم  مشاوره مصرف قرص تکمیل شده است.</a:t>
            </a:r>
            <a:endParaRPr lang="en-US" sz="2100" b="1" dirty="0">
              <a:cs typeface="B Nazanin" pitchFamily="2" charset="-78"/>
            </a:endParaRPr>
          </a:p>
          <a:p>
            <a:pPr lvl="0" algn="r" rtl="1"/>
            <a:r>
              <a:rPr lang="fa-IR" sz="2100" b="1" dirty="0">
                <a:cs typeface="B Nazanin" pitchFamily="2" charset="-78"/>
              </a:rPr>
              <a:t>مشاوره فرزند آوری 95.9.1 توسط ماما انجا شده است که طبق توضیحات این فرم شوهرش اصرار به بارداری داشته است در حالیکه پرونده پیش از بارداری مورخه 96.1.26 تشکیل شده است،  در این فاصله مشخص نیست چرا پرونده پیش از بارداری در این زمان انجام نشده است. </a:t>
            </a:r>
            <a:endParaRPr lang="en-US" sz="2100" b="1" dirty="0">
              <a:cs typeface="B Nazanin" pitchFamily="2" charset="-78"/>
            </a:endParaRPr>
          </a:p>
          <a:p>
            <a:pPr lvl="0" algn="r" rtl="1"/>
            <a:r>
              <a:rPr lang="fa-IR" sz="2100" b="1" dirty="0">
                <a:cs typeface="B Nazanin" pitchFamily="2" charset="-78"/>
              </a:rPr>
              <a:t>مادر سه ماه بعد از تشکیل پرونده پیش از بارداری باید مجددا در مورخه 96.4.26 مراقبت سه ماه بعد پیش از بارداری را انجام می دادند که در سامانه موجود نبود.</a:t>
            </a:r>
            <a:endParaRPr lang="en-US" sz="2100" b="1" dirty="0">
              <a:cs typeface="B Nazanin" pitchFamily="2" charset="-78"/>
            </a:endParaRPr>
          </a:p>
          <a:p>
            <a:pPr lvl="0" algn="r" rtl="1"/>
            <a:r>
              <a:rPr lang="fa-IR" sz="2100" b="1" dirty="0">
                <a:cs typeface="B Nazanin" pitchFamily="2" charset="-78"/>
              </a:rPr>
              <a:t>ثبت اسید فولیک ماهیانه در سامانه در عرض 6 ماه ، در سامانه ثبت نشده است. </a:t>
            </a:r>
            <a:endParaRPr lang="en-US" sz="2100" b="1" dirty="0">
              <a:cs typeface="B Nazanin" pitchFamily="2" charset="-78"/>
            </a:endParaRPr>
          </a:p>
          <a:p>
            <a:pPr lvl="0" algn="r" rtl="1"/>
            <a:r>
              <a:rPr lang="fa-IR" sz="2100" b="1" dirty="0">
                <a:cs typeface="B Nazanin" pitchFamily="2" charset="-78"/>
              </a:rPr>
              <a:t>مراقبت پیش از بارداری پزشک مورخ 96.1.26 ساعت 13.30 انجام شده است و مراقبت ماما در همان تاریخ ساعت 13.45 دقیقه و مشاوره فرزند آوری بهورز موره 96.2.12  انجام شده است که ترتیب مراقبت ها رعایت نشده و پزشک مقدم بر ماما و ماما مقدم بر پزشک ارائه خدمت کرده است. </a:t>
            </a:r>
            <a:endParaRPr lang="en-US" sz="2100" b="1" dirty="0">
              <a:cs typeface="B Nazanin" pitchFamily="2" charset="-78"/>
            </a:endParaRPr>
          </a:p>
          <a:p>
            <a:pPr lvl="0" algn="r" rtl="1"/>
            <a:r>
              <a:rPr lang="fa-IR" sz="2100" b="1" dirty="0">
                <a:cs typeface="B Nazanin" pitchFamily="2" charset="-78"/>
              </a:rPr>
              <a:t>واکسیناسیون تاخیری نوبت اول دوم وسوم همزمان برای مادر تکمیل شده است. واکسناسیون بزرگسال دو بار برای مادر تکمیل شده است. </a:t>
            </a:r>
            <a:endParaRPr lang="en-US" sz="2100" b="1" dirty="0">
              <a:cs typeface="B Nazanin" pitchFamily="2" charset="-78"/>
            </a:endParaRPr>
          </a:p>
          <a:p>
            <a:pPr lvl="0" algn="r" rtl="1"/>
            <a:r>
              <a:rPr lang="fa-IR" sz="2100" b="1" dirty="0">
                <a:cs typeface="B Nazanin" pitchFamily="2" charset="-78"/>
              </a:rPr>
              <a:t>آزمایشات پیش ازبارداری انجام نشده است. </a:t>
            </a:r>
            <a:endParaRPr lang="en-US" sz="2100" b="1" dirty="0">
              <a:cs typeface="B Nazanin" pitchFamily="2" charset="-78"/>
            </a:endParaRPr>
          </a:p>
          <a:p>
            <a:pPr lvl="0" algn="r" rtl="1"/>
            <a:r>
              <a:rPr lang="fa-IR" sz="2100" b="1" dirty="0">
                <a:cs typeface="B Nazanin" pitchFamily="2" charset="-78"/>
              </a:rPr>
              <a:t>ارجاعات بی جواب مانده است. </a:t>
            </a:r>
            <a:endParaRPr lang="en-US" sz="2100" b="1" dirty="0">
              <a:cs typeface="B Nazanin" pitchFamily="2" charset="-78"/>
            </a:endParaRPr>
          </a:p>
          <a:p>
            <a:pPr lvl="0" algn="r" rtl="1"/>
            <a:r>
              <a:rPr lang="fa-IR" sz="2100" b="1" dirty="0">
                <a:cs typeface="B Nazanin" pitchFamily="2" charset="-78"/>
              </a:rPr>
              <a:t>هیچ گونه پیگیری برای عدم مراجعه مادر درسه ماه بعد از تشکیل پرونده پیش از بارداری انجام نشده است. </a:t>
            </a:r>
            <a:endParaRPr lang="en-US" sz="2100" b="1" dirty="0">
              <a:cs typeface="B Nazanin" pitchFamily="2" charset="-78"/>
            </a:endParaRPr>
          </a:p>
          <a:p>
            <a:pPr lvl="0" algn="r" rtl="1"/>
            <a:r>
              <a:rPr lang="fa-IR" sz="2100" b="1" dirty="0">
                <a:cs typeface="B Nazanin" pitchFamily="2" charset="-78"/>
              </a:rPr>
              <a:t>غربالگری ترومبوآمبولی مطلبق توصیه سامانه انجام نشده است. </a:t>
            </a:r>
            <a:endParaRPr lang="en-US" sz="2100" b="1" dirty="0">
              <a:cs typeface="B Nazanin" pitchFamily="2" charset="-78"/>
            </a:endParaRPr>
          </a:p>
          <a:p>
            <a:endParaRPr lang="en-US" dirty="0"/>
          </a:p>
        </p:txBody>
      </p:sp>
    </p:spTree>
    <p:extLst>
      <p:ext uri="{BB962C8B-B14F-4D97-AF65-F5344CB8AC3E}">
        <p14:creationId xmlns="" xmlns:p14="http://schemas.microsoft.com/office/powerpoint/2010/main" val="236743122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a:r>
              <a:rPr lang="fa-IR" sz="3000" b="1" dirty="0" smtClean="0">
                <a:cs typeface="B Titr" pitchFamily="2" charset="-78"/>
              </a:rPr>
              <a:t>مرگ‌ومير غيرمستقيم مادري</a:t>
            </a:r>
            <a:endParaRPr lang="en-US" sz="3000" dirty="0" smtClean="0">
              <a:cs typeface="B Titr" pitchFamily="2" charset="-78"/>
            </a:endParaRPr>
          </a:p>
        </p:txBody>
      </p:sp>
      <p:sp>
        <p:nvSpPr>
          <p:cNvPr id="3" name="Content Placeholder 2"/>
          <p:cNvSpPr>
            <a:spLocks noGrp="1"/>
          </p:cNvSpPr>
          <p:nvPr>
            <p:ph idx="1"/>
          </p:nvPr>
        </p:nvSpPr>
        <p:spPr/>
        <p:txBody>
          <a:bodyPr rtlCol="0">
            <a:noAutofit/>
          </a:bodyPr>
          <a:lstStyle/>
          <a:p>
            <a:pPr algn="justLow" rtl="1" fontAlgn="auto">
              <a:spcAft>
                <a:spcPts val="0"/>
              </a:spcAft>
              <a:buFont typeface="Arial" pitchFamily="34" charset="0"/>
              <a:buChar char="•"/>
              <a:defRPr/>
            </a:pPr>
            <a:r>
              <a:rPr lang="fa-IR" sz="2400" dirty="0">
                <a:cs typeface="B Nazanin" panose="00000400000000000000" pitchFamily="2" charset="-78"/>
              </a:rPr>
              <a:t>مرگ‌هاي مادران در اثر </a:t>
            </a:r>
            <a:r>
              <a:rPr lang="fa-IR" sz="2400" dirty="0">
                <a:solidFill>
                  <a:srgbClr val="FF0000"/>
                </a:solidFill>
                <a:cs typeface="B Nazanin" panose="00000400000000000000" pitchFamily="2" charset="-78"/>
              </a:rPr>
              <a:t>بيماري‌هاي قبلي </a:t>
            </a:r>
            <a:r>
              <a:rPr lang="fa-IR" sz="2400" dirty="0">
                <a:cs typeface="B Nazanin" panose="00000400000000000000" pitchFamily="2" charset="-78"/>
              </a:rPr>
              <a:t>مادر، يا بيماري‌هايي كه در ضمن حاملگي، زايمان و بعد از آن </a:t>
            </a:r>
            <a:r>
              <a:rPr lang="fa-IR" sz="2400" dirty="0">
                <a:solidFill>
                  <a:srgbClr val="FF0000"/>
                </a:solidFill>
                <a:cs typeface="B Nazanin" panose="00000400000000000000" pitchFamily="2" charset="-78"/>
              </a:rPr>
              <a:t>ظاهر</a:t>
            </a:r>
            <a:r>
              <a:rPr lang="fa-IR" sz="2400" dirty="0">
                <a:cs typeface="B Nazanin" panose="00000400000000000000" pitchFamily="2" charset="-78"/>
              </a:rPr>
              <a:t> مي‌شوند يا </a:t>
            </a:r>
            <a:r>
              <a:rPr lang="fa-IR" sz="2400" dirty="0">
                <a:solidFill>
                  <a:srgbClr val="FF0000"/>
                </a:solidFill>
                <a:cs typeface="B Nazanin" panose="00000400000000000000" pitchFamily="2" charset="-78"/>
              </a:rPr>
              <a:t>تشديد</a:t>
            </a:r>
            <a:r>
              <a:rPr lang="fa-IR" sz="2400" dirty="0">
                <a:cs typeface="B Nazanin" panose="00000400000000000000" pitchFamily="2" charset="-78"/>
              </a:rPr>
              <a:t> </a:t>
            </a:r>
            <a:r>
              <a:rPr lang="fa-IR" sz="2400" dirty="0" smtClean="0">
                <a:cs typeface="B Nazanin" panose="00000400000000000000" pitchFamily="2" charset="-78"/>
              </a:rPr>
              <a:t>مي‌شوند. </a:t>
            </a:r>
            <a:endParaRPr lang="fa-IR" sz="2400" dirty="0">
              <a:cs typeface="B Nazanin" panose="00000400000000000000" pitchFamily="2" charset="-78"/>
            </a:endParaRPr>
          </a:p>
          <a:p>
            <a:pPr marL="0" indent="0" algn="justLow" rtl="1" fontAlgn="auto">
              <a:spcAft>
                <a:spcPts val="0"/>
              </a:spcAft>
              <a:buFont typeface="Arial" pitchFamily="34" charset="0"/>
              <a:buNone/>
              <a:defRPr/>
            </a:pPr>
            <a:endParaRPr lang="fa-IR" sz="2400" dirty="0">
              <a:cs typeface="B Nazanin" panose="00000400000000000000" pitchFamily="2" charset="-78"/>
            </a:endParaRPr>
          </a:p>
          <a:p>
            <a:pPr algn="justLow" rtl="1" fontAlgn="auto">
              <a:spcAft>
                <a:spcPts val="0"/>
              </a:spcAft>
              <a:buFont typeface="Arial" pitchFamily="34" charset="0"/>
              <a:buChar char="•"/>
              <a:defRPr/>
            </a:pPr>
            <a:r>
              <a:rPr lang="fa-IR" sz="2400" dirty="0">
                <a:cs typeface="B Nazanin" panose="00000400000000000000" pitchFamily="2" charset="-78"/>
              </a:rPr>
              <a:t>مثال : مادر حامله‌اي كه در اثر كوماي ديابتيك فوت مي‌كند يا مادر بارداري كه به دنبال ابتلا به آنفلوآنزا دچار مرگ </a:t>
            </a:r>
            <a:r>
              <a:rPr lang="fa-IR" sz="2400" dirty="0" smtClean="0">
                <a:cs typeface="B Nazanin" panose="00000400000000000000" pitchFamily="2" charset="-78"/>
              </a:rPr>
              <a:t>مي‌شود. </a:t>
            </a:r>
            <a:endParaRPr lang="en-US" sz="2400" dirty="0">
              <a:cs typeface="B Nazanin" panose="00000400000000000000" pitchFamily="2" charset="-78"/>
            </a:endParaRPr>
          </a:p>
        </p:txBody>
      </p:sp>
      <p:sp>
        <p:nvSpPr>
          <p:cNvPr id="4" name="Slide Number Placeholder 3"/>
          <p:cNvSpPr>
            <a:spLocks noGrp="1"/>
          </p:cNvSpPr>
          <p:nvPr>
            <p:ph type="sldNum" sz="quarter" idx="12"/>
          </p:nvPr>
        </p:nvSpPr>
        <p:spPr/>
        <p:txBody>
          <a:bodyPr/>
          <a:lstStyle/>
          <a:p>
            <a:pPr>
              <a:defRPr/>
            </a:pPr>
            <a:fld id="{789F554D-288E-4DA0-BC37-48F7544A2846}" type="slidenum">
              <a:rPr lang="en-US"/>
              <a:pPr>
                <a:defRPr/>
              </a:pPr>
              <a:t>6</a:t>
            </a:fld>
            <a:endParaRPr lang="en-US" dirty="0"/>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wipe(down)">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wipe(down)">
                                      <p:cBhvr>
                                        <p:cTn id="1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77334" y="169984"/>
            <a:ext cx="8596668" cy="463062"/>
          </a:xfrm>
        </p:spPr>
        <p:txBody>
          <a:bodyPr>
            <a:normAutofit fontScale="90000"/>
          </a:bodyPr>
          <a:lstStyle/>
          <a:p>
            <a:pPr algn="r"/>
            <a:r>
              <a:rPr lang="ar-SA" sz="2800" b="1" u="sng" dirty="0">
                <a:cs typeface="B Nazanin" panose="00000400000000000000" pitchFamily="2" charset="-78"/>
              </a:rPr>
              <a:t>سناریوی دوم: لیلا. ع</a:t>
            </a:r>
            <a:r>
              <a:rPr lang="en-US" dirty="0"/>
              <a:t/>
            </a:r>
            <a:br>
              <a:rPr lang="en-US" dirty="0"/>
            </a:br>
            <a:endParaRPr lang="en-US" dirty="0"/>
          </a:p>
        </p:txBody>
      </p:sp>
      <p:sp>
        <p:nvSpPr>
          <p:cNvPr id="3" name="Content Placeholder 2"/>
          <p:cNvSpPr>
            <a:spLocks noGrp="1"/>
          </p:cNvSpPr>
          <p:nvPr>
            <p:ph idx="1"/>
          </p:nvPr>
        </p:nvSpPr>
        <p:spPr>
          <a:xfrm>
            <a:off x="677334" y="861646"/>
            <a:ext cx="8596668" cy="5609491"/>
          </a:xfrm>
        </p:spPr>
        <p:txBody>
          <a:bodyPr>
            <a:normAutofit/>
          </a:bodyPr>
          <a:lstStyle/>
          <a:p>
            <a:pPr algn="r" rtl="1"/>
            <a:r>
              <a:rPr lang="ar-SA" dirty="0"/>
              <a:t>متوفی 36ساله</a:t>
            </a:r>
            <a:r>
              <a:rPr lang="en-US" dirty="0"/>
              <a:t> G4P2Ab2 </a:t>
            </a:r>
            <a:r>
              <a:rPr lang="ar-SA" b="1" dirty="0">
                <a:cs typeface="B Nazanin" panose="00000400000000000000" pitchFamily="2" charset="-78"/>
              </a:rPr>
              <a:t>با بارداری حدود 3 هفته، دارای دو فرزند زنده پسر </a:t>
            </a:r>
            <a:r>
              <a:rPr lang="fa-IR" b="1" dirty="0">
                <a:cs typeface="B Nazanin" panose="00000400000000000000" pitchFamily="2" charset="-78"/>
              </a:rPr>
              <a:t>13</a:t>
            </a:r>
            <a:r>
              <a:rPr lang="ar-SA" b="1" dirty="0">
                <a:cs typeface="B Nazanin" panose="00000400000000000000" pitchFamily="2" charset="-78"/>
              </a:rPr>
              <a:t> ساله و 5 ساله می باشد</a:t>
            </a:r>
            <a:r>
              <a:rPr lang="fa-IR" b="1" dirty="0">
                <a:cs typeface="B Nazanin" panose="00000400000000000000" pitchFamily="2" charset="-78"/>
              </a:rPr>
              <a:t>. </a:t>
            </a:r>
            <a:r>
              <a:rPr lang="ar-SA" b="1" dirty="0">
                <a:cs typeface="B Nazanin" panose="00000400000000000000" pitchFamily="2" charset="-78"/>
              </a:rPr>
              <a:t> ساکن روستا، تحصیلات دیپلم، شغل خانه دار، زایمان های قبلی به روش طبیعی بوده به اظهارخانواده (مادر و همسر متوفی)، مادر</a:t>
            </a:r>
            <a:r>
              <a:rPr lang="fa-IR" b="1" dirty="0">
                <a:cs typeface="B Nazanin" panose="00000400000000000000" pitchFamily="2" charset="-78"/>
              </a:rPr>
              <a:t>اردیبهشت ماه سالجاری و </a:t>
            </a:r>
            <a:r>
              <a:rPr lang="fa-IR" b="1" dirty="0">
                <a:solidFill>
                  <a:srgbClr val="FF0000"/>
                </a:solidFill>
                <a:cs typeface="B Nazanin" panose="00000400000000000000" pitchFamily="2" charset="-78"/>
              </a:rPr>
              <a:t>دو سال قبل </a:t>
            </a:r>
            <a:r>
              <a:rPr lang="fa-IR" b="1" dirty="0">
                <a:cs typeface="B Nazanin" panose="00000400000000000000" pitchFamily="2" charset="-78"/>
              </a:rPr>
              <a:t>نیز</a:t>
            </a:r>
            <a:r>
              <a:rPr lang="ar-SA" b="1" dirty="0">
                <a:cs typeface="B Nazanin" panose="00000400000000000000" pitchFamily="2" charset="-78"/>
              </a:rPr>
              <a:t> حاملگی ناخواسته داشته که با </a:t>
            </a:r>
            <a:r>
              <a:rPr lang="ar-SA" b="1" dirty="0">
                <a:solidFill>
                  <a:srgbClr val="FF0000"/>
                </a:solidFill>
                <a:cs typeface="B Nazanin" panose="00000400000000000000" pitchFamily="2" charset="-78"/>
              </a:rPr>
              <a:t>دستکاری سقط </a:t>
            </a:r>
            <a:r>
              <a:rPr lang="ar-SA" b="1" dirty="0">
                <a:cs typeface="B Nazanin" panose="00000400000000000000" pitchFamily="2" charset="-78"/>
              </a:rPr>
              <a:t>کرده است</a:t>
            </a:r>
            <a:r>
              <a:rPr lang="fa-IR" b="1" dirty="0">
                <a:cs typeface="B Nazanin" panose="00000400000000000000" pitchFamily="2" charset="-78"/>
              </a:rPr>
              <a:t>. در بارداری فعلی </a:t>
            </a:r>
            <a:r>
              <a:rPr lang="ar-SA" b="1" dirty="0">
                <a:cs typeface="B Nazanin" panose="00000400000000000000" pitchFamily="2" charset="-78"/>
              </a:rPr>
              <a:t>زن و شوهر هر دو مایل به ختم بارداری بودند وضعیت مالی همسر مطلوب نبوده است و قادر به آوردن </a:t>
            </a:r>
            <a:r>
              <a:rPr lang="fa-IR" b="1" dirty="0">
                <a:cs typeface="B Nazanin" panose="00000400000000000000" pitchFamily="2" charset="-78"/>
              </a:rPr>
              <a:t>فرزند</a:t>
            </a:r>
            <a:r>
              <a:rPr lang="ar-SA" b="1" dirty="0">
                <a:cs typeface="B Nazanin" panose="00000400000000000000" pitchFamily="2" charset="-78"/>
              </a:rPr>
              <a:t> جدید نبوده اند. مادر سابقه تشنج از 10سال قبل داشته و تحت درمان با داروهای ضد تشنج ( الموتریژن</a:t>
            </a:r>
            <a:r>
              <a:rPr lang="en-US" b="1" dirty="0">
                <a:cs typeface="B Nazanin" panose="00000400000000000000" pitchFamily="2" charset="-78"/>
              </a:rPr>
              <a:t>- </a:t>
            </a:r>
            <a:r>
              <a:rPr lang="ar-SA" b="1" dirty="0">
                <a:cs typeface="B Nazanin" panose="00000400000000000000" pitchFamily="2" charset="-78"/>
              </a:rPr>
              <a:t>کاربامازپین-دپاکین) بوده است. 4 روز قبل از فوت ، 3 عدد قرص میزوپروستول به صورت خودسرانه استفاده کرده است و شب قبل از مراجعه 4 بار تشنج داشته است. بدنبال تشنج در منزل دچار ایست قلبی-تنفسی شده و پس از 32 دقیقه</a:t>
            </a:r>
            <a:r>
              <a:rPr lang="en-US" b="1" dirty="0">
                <a:cs typeface="B Nazanin" panose="00000400000000000000" pitchFamily="2" charset="-78"/>
              </a:rPr>
              <a:t> CPR </a:t>
            </a:r>
            <a:r>
              <a:rPr lang="ar-SA" b="1" dirty="0">
                <a:cs typeface="B Nazanin" panose="00000400000000000000" pitchFamily="2" charset="-78"/>
              </a:rPr>
              <a:t>موفق توسط کادر</a:t>
            </a:r>
            <a:r>
              <a:rPr lang="en-US" b="1" dirty="0">
                <a:cs typeface="B Nazanin" panose="00000400000000000000" pitchFamily="2" charset="-78"/>
              </a:rPr>
              <a:t> EMS </a:t>
            </a:r>
            <a:r>
              <a:rPr lang="ar-SA" b="1" dirty="0">
                <a:cs typeface="B Nazanin" panose="00000400000000000000" pitchFamily="2" charset="-78"/>
              </a:rPr>
              <a:t>اینتوبه به بیمارستان منتقل می شود.در هنگام پذیرش در بیمارستان مادر اینتوبه، مردمک ها دوبل میدریازوبدون پاسخ به نور، رفلکس کف پا بدون پاسخ، اقدامات درمانی شروع میشه و مادر به</a:t>
            </a:r>
            <a:r>
              <a:rPr lang="en-US" b="1" dirty="0">
                <a:cs typeface="B Nazanin" panose="00000400000000000000" pitchFamily="2" charset="-78"/>
              </a:rPr>
              <a:t> ICU </a:t>
            </a:r>
            <a:r>
              <a:rPr lang="ar-SA" b="1" dirty="0">
                <a:cs typeface="B Nazanin" panose="00000400000000000000" pitchFamily="2" charset="-78"/>
              </a:rPr>
              <a:t>منتقل می شود</a:t>
            </a:r>
            <a:r>
              <a:rPr lang="en-US" b="1" dirty="0">
                <a:cs typeface="B Nazanin" panose="00000400000000000000" pitchFamily="2" charset="-78"/>
              </a:rPr>
              <a:t>. </a:t>
            </a:r>
            <a:r>
              <a:rPr lang="ar-SA" b="1" dirty="0">
                <a:cs typeface="B Nazanin" panose="00000400000000000000" pitchFamily="2" charset="-78"/>
              </a:rPr>
              <a:t>طبق سونو ساک بارداری 6 هفته حاوی بدون</a:t>
            </a:r>
            <a:r>
              <a:rPr lang="en-US" b="1" dirty="0">
                <a:cs typeface="B Nazanin" panose="00000400000000000000" pitchFamily="2" charset="-78"/>
              </a:rPr>
              <a:t> pole fetal </a:t>
            </a:r>
            <a:r>
              <a:rPr lang="ar-SA" b="1" dirty="0">
                <a:cs typeface="B Nazanin" panose="00000400000000000000" pitchFamily="2" charset="-78"/>
              </a:rPr>
              <a:t>در محل مناسب در کاویته آندومتر رویت شد</a:t>
            </a:r>
            <a:r>
              <a:rPr lang="en-US" b="1" dirty="0">
                <a:cs typeface="B Nazanin" panose="00000400000000000000" pitchFamily="2" charset="-78"/>
              </a:rPr>
              <a:t>. </a:t>
            </a:r>
            <a:r>
              <a:rPr lang="ar-SA" b="1" dirty="0">
                <a:cs typeface="B Nazanin" panose="00000400000000000000" pitchFamily="2" charset="-78"/>
              </a:rPr>
              <a:t>طبق تشخیص پزشک، بیمار در فاز انسفالو پاتی هیپوکسیک است</a:t>
            </a:r>
            <a:r>
              <a:rPr lang="en-US" b="1" dirty="0">
                <a:cs typeface="B Nazanin" panose="00000400000000000000" pitchFamily="2" charset="-78"/>
              </a:rPr>
              <a:t>. </a:t>
            </a:r>
            <a:r>
              <a:rPr lang="ar-SA" b="1" dirty="0">
                <a:cs typeface="B Nazanin" panose="00000400000000000000" pitchFamily="2" charset="-78"/>
              </a:rPr>
              <a:t>طبق مشاوره فارماکولوژی</a:t>
            </a:r>
            <a:r>
              <a:rPr lang="en-US" b="1" dirty="0">
                <a:cs typeface="B Nazanin" panose="00000400000000000000" pitchFamily="2" charset="-78"/>
              </a:rPr>
              <a:t> </a:t>
            </a:r>
            <a:r>
              <a:rPr lang="en-US" b="1" dirty="0" err="1">
                <a:cs typeface="B Nazanin" panose="00000400000000000000" pitchFamily="2" charset="-78"/>
              </a:rPr>
              <a:t>sizure</a:t>
            </a:r>
            <a:r>
              <a:rPr lang="en-US" b="1" dirty="0">
                <a:cs typeface="B Nazanin" panose="00000400000000000000" pitchFamily="2" charset="-78"/>
              </a:rPr>
              <a:t> </a:t>
            </a:r>
            <a:r>
              <a:rPr lang="ar-SA" b="1" dirty="0">
                <a:cs typeface="B Nazanin" panose="00000400000000000000" pitchFamily="2" charset="-78"/>
              </a:rPr>
              <a:t>جزو عوارض مصرف میزوپروستول نیست ولی موارد متعددی از بروز</a:t>
            </a:r>
            <a:r>
              <a:rPr lang="en-US" b="1" dirty="0">
                <a:cs typeface="B Nazanin" panose="00000400000000000000" pitchFamily="2" charset="-78"/>
              </a:rPr>
              <a:t> </a:t>
            </a:r>
            <a:r>
              <a:rPr lang="en-US" b="1" dirty="0" err="1">
                <a:cs typeface="B Nazanin" panose="00000400000000000000" pitchFamily="2" charset="-78"/>
              </a:rPr>
              <a:t>sizure</a:t>
            </a:r>
            <a:r>
              <a:rPr lang="en-US" b="1" dirty="0">
                <a:cs typeface="B Nazanin" panose="00000400000000000000" pitchFamily="2" charset="-78"/>
              </a:rPr>
              <a:t> </a:t>
            </a:r>
            <a:r>
              <a:rPr lang="ar-SA" b="1" dirty="0">
                <a:cs typeface="B Nazanin" panose="00000400000000000000" pitchFamily="2" charset="-78"/>
              </a:rPr>
              <a:t>به دنبال مصرف</a:t>
            </a:r>
            <a:r>
              <a:rPr lang="en-US" b="1" dirty="0">
                <a:cs typeface="B Nazanin" panose="00000400000000000000" pitchFamily="2" charset="-78"/>
              </a:rPr>
              <a:t> oral </a:t>
            </a:r>
            <a:r>
              <a:rPr lang="ar-SA" b="1" dirty="0">
                <a:cs typeface="B Nazanin" panose="00000400000000000000" pitchFamily="2" charset="-78"/>
              </a:rPr>
              <a:t>یا</a:t>
            </a:r>
            <a:r>
              <a:rPr lang="en-US" b="1" dirty="0">
                <a:cs typeface="B Nazanin" panose="00000400000000000000" pitchFamily="2" charset="-78"/>
              </a:rPr>
              <a:t> vaginal </a:t>
            </a:r>
            <a:r>
              <a:rPr lang="ar-SA" b="1" dirty="0">
                <a:cs typeface="B Nazanin" panose="00000400000000000000" pitchFamily="2" charset="-78"/>
              </a:rPr>
              <a:t>میزوپروستول گزارش شده است که در برخی بیماران سابقه قبلی ابتلا به</a:t>
            </a:r>
            <a:r>
              <a:rPr lang="en-US" b="1" dirty="0">
                <a:cs typeface="B Nazanin" panose="00000400000000000000" pitchFamily="2" charset="-78"/>
              </a:rPr>
              <a:t> epilepsy </a:t>
            </a:r>
            <a:r>
              <a:rPr lang="ar-SA" b="1" dirty="0">
                <a:cs typeface="B Nazanin" panose="00000400000000000000" pitchFamily="2" charset="-78"/>
              </a:rPr>
              <a:t>وجود داشته است</a:t>
            </a:r>
            <a:r>
              <a:rPr lang="en-US" b="1" dirty="0">
                <a:cs typeface="B Nazanin" panose="00000400000000000000" pitchFamily="2" charset="-78"/>
              </a:rPr>
              <a:t>. </a:t>
            </a:r>
            <a:r>
              <a:rPr lang="ar-SA" b="1" dirty="0">
                <a:cs typeface="B Nazanin" panose="00000400000000000000" pitchFamily="2" charset="-78"/>
              </a:rPr>
              <a:t>رفلکس های ساقه مغزاز بین  رفته 3</a:t>
            </a:r>
            <a:r>
              <a:rPr lang="en-US" b="1" dirty="0">
                <a:cs typeface="B Nazanin" panose="00000400000000000000" pitchFamily="2" charset="-78"/>
              </a:rPr>
              <a:t>:GCS </a:t>
            </a:r>
            <a:r>
              <a:rPr lang="ar-SA" b="1" dirty="0">
                <a:cs typeface="B Nazanin" panose="00000400000000000000" pitchFamily="2" charset="-78"/>
              </a:rPr>
              <a:t>مردمک ها میدریازیس و فیکس بدون پاسخ به نور، مرگ مغزی مادر تایید میشه و مادر بعد از 10 روز بدنبال ارست قلبی و</a:t>
            </a:r>
            <a:r>
              <a:rPr lang="en-US" b="1" dirty="0">
                <a:cs typeface="B Nazanin" panose="00000400000000000000" pitchFamily="2" charset="-78"/>
              </a:rPr>
              <a:t> CPR </a:t>
            </a:r>
            <a:r>
              <a:rPr lang="ar-SA" b="1" dirty="0">
                <a:cs typeface="B Nazanin" panose="00000400000000000000" pitchFamily="2" charset="-78"/>
              </a:rPr>
              <a:t>فوت می کند</a:t>
            </a:r>
            <a:r>
              <a:rPr lang="en-US" b="1" dirty="0">
                <a:cs typeface="B Nazanin" panose="00000400000000000000" pitchFamily="2" charset="-78"/>
              </a:rPr>
              <a:t>. </a:t>
            </a:r>
          </a:p>
        </p:txBody>
      </p:sp>
    </p:spTree>
    <p:extLst>
      <p:ext uri="{BB962C8B-B14F-4D97-AF65-F5344CB8AC3E}">
        <p14:creationId xmlns="" xmlns:p14="http://schemas.microsoft.com/office/powerpoint/2010/main" val="1754407150"/>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81200" y="274638"/>
            <a:ext cx="8229600" cy="563562"/>
          </a:xfrm>
        </p:spPr>
        <p:txBody>
          <a:bodyPr>
            <a:normAutofit/>
          </a:bodyPr>
          <a:lstStyle/>
          <a:p>
            <a:pPr algn="r"/>
            <a:r>
              <a:rPr lang="fa-IR" sz="2000" b="1" dirty="0">
                <a:cs typeface="B Zar" pitchFamily="2" charset="-78"/>
              </a:rPr>
              <a:t>نواقصات مراقبتی </a:t>
            </a:r>
            <a:endParaRPr lang="en-US" sz="2000" b="1" dirty="0">
              <a:cs typeface="B Zar" pitchFamily="2" charset="-78"/>
            </a:endParaRPr>
          </a:p>
        </p:txBody>
      </p:sp>
      <p:sp>
        <p:nvSpPr>
          <p:cNvPr id="3" name="Content Placeholder 2"/>
          <p:cNvSpPr>
            <a:spLocks noGrp="1"/>
          </p:cNvSpPr>
          <p:nvPr>
            <p:ph idx="1"/>
          </p:nvPr>
        </p:nvSpPr>
        <p:spPr>
          <a:xfrm>
            <a:off x="1905000" y="914401"/>
            <a:ext cx="7435948" cy="5135563"/>
          </a:xfrm>
        </p:spPr>
        <p:txBody>
          <a:bodyPr>
            <a:normAutofit lnSpcReduction="10000"/>
          </a:bodyPr>
          <a:lstStyle/>
          <a:p>
            <a:pPr lvl="0" algn="just" rtl="1"/>
            <a:r>
              <a:rPr lang="fa-IR" sz="2400" dirty="0">
                <a:cs typeface="B Zar" pitchFamily="2" charset="-78"/>
              </a:rPr>
              <a:t>عدم تشکیل پرونده پیش از بارداری با توجه به وجود سابقه تست منفی بتا اچ س ژ  و استفاده از روش طبیعی </a:t>
            </a:r>
          </a:p>
          <a:p>
            <a:pPr lvl="0" algn="just" rtl="1"/>
            <a:r>
              <a:rPr lang="fa-IR" sz="2400" dirty="0">
                <a:cs typeface="B Zar" pitchFamily="2" charset="-78"/>
              </a:rPr>
              <a:t>عدم مشخص بودن نتیجه تست بتای انجام شده در دی ماه 1400</a:t>
            </a:r>
            <a:endParaRPr lang="en-US" sz="2400" dirty="0">
              <a:cs typeface="B Zar" pitchFamily="2" charset="-78"/>
            </a:endParaRPr>
          </a:p>
          <a:p>
            <a:pPr lvl="0" algn="just" rtl="1"/>
            <a:r>
              <a:rPr lang="fa-IR" sz="2400" dirty="0">
                <a:cs typeface="B Zar" pitchFamily="2" charset="-78"/>
              </a:rPr>
              <a:t>عدم شناسایی مادر به عنوان زن 10-54 ساله همسردار در روستای حسن باروق با توجه به اقامت 11 ماهه خانوار </a:t>
            </a:r>
          </a:p>
          <a:p>
            <a:pPr algn="just" rtl="1"/>
            <a:r>
              <a:rPr lang="fa-IR" sz="2400" dirty="0">
                <a:cs typeface="B Zar" pitchFamily="2" charset="-78"/>
              </a:rPr>
              <a:t>مشخص نبودن بلوک خدمت و مراقب اصلی مادر و ارائه خدمت صرفا در صورت مراجعه مادر</a:t>
            </a:r>
            <a:endParaRPr lang="en-US" sz="2400" dirty="0">
              <a:cs typeface="B Zar" pitchFamily="2" charset="-78"/>
            </a:endParaRPr>
          </a:p>
          <a:p>
            <a:pPr lvl="0" algn="just" rtl="1"/>
            <a:endParaRPr lang="en-US" sz="2400" dirty="0">
              <a:cs typeface="B Zar" pitchFamily="2" charset="-78"/>
            </a:endParaRPr>
          </a:p>
          <a:p>
            <a:pPr lvl="0" algn="just" rtl="1"/>
            <a:r>
              <a:rPr lang="fa-IR" sz="2400" dirty="0">
                <a:cs typeface="B Zar" pitchFamily="2" charset="-78"/>
              </a:rPr>
              <a:t>عدم اطلاع از سقط های قبلی مادر در سیستم بهداشتی </a:t>
            </a:r>
            <a:r>
              <a:rPr lang="ar-SA" sz="2400" dirty="0">
                <a:cs typeface="B Zar" pitchFamily="2" charset="-78"/>
              </a:rPr>
              <a:t>در حالیکه اخرین محل سکونت مادر روستا و مشمول برنامه پیگیری فعال بوده است.</a:t>
            </a:r>
            <a:endParaRPr lang="en-US" sz="2400" dirty="0">
              <a:cs typeface="B Zar" pitchFamily="2" charset="-78"/>
            </a:endParaRPr>
          </a:p>
          <a:p>
            <a:pPr lvl="0" algn="just" rtl="1"/>
            <a:r>
              <a:rPr lang="fa-IR" sz="2400" dirty="0">
                <a:cs typeface="B Zar" pitchFamily="2" charset="-78"/>
              </a:rPr>
              <a:t>عدم غربالگری روان به صورت مستمر با </a:t>
            </a:r>
            <a:r>
              <a:rPr lang="ar-SA" sz="2400" dirty="0">
                <a:cs typeface="B Zar" pitchFamily="2" charset="-78"/>
              </a:rPr>
              <a:t>توجه به اینکه مادر مبتلا به صرع و در معرض خطر افسردگی بوده است</a:t>
            </a:r>
            <a:endParaRPr lang="en-US" sz="2400" dirty="0">
              <a:cs typeface="B Zar" pitchFamily="2" charset="-78"/>
            </a:endParaRPr>
          </a:p>
          <a:p>
            <a:pPr algn="r"/>
            <a:endParaRPr lang="en-US" sz="2000" dirty="0"/>
          </a:p>
        </p:txBody>
      </p:sp>
    </p:spTree>
    <p:extLst>
      <p:ext uri="{BB962C8B-B14F-4D97-AF65-F5344CB8AC3E}">
        <p14:creationId xmlns="" xmlns:p14="http://schemas.microsoft.com/office/powerpoint/2010/main" val="1237051465"/>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77334" y="240323"/>
            <a:ext cx="8596668" cy="586154"/>
          </a:xfrm>
        </p:spPr>
        <p:txBody>
          <a:bodyPr>
            <a:normAutofit fontScale="90000"/>
          </a:bodyPr>
          <a:lstStyle/>
          <a:p>
            <a:pPr algn="r" rtl="1"/>
            <a:r>
              <a:rPr lang="ar-SA" sz="2400" b="1" u="sng" dirty="0">
                <a:cs typeface="B Nazanin" panose="00000400000000000000" pitchFamily="2" charset="-78"/>
              </a:rPr>
              <a:t>سناریوی سوم: مباح .پ</a:t>
            </a:r>
            <a:r>
              <a:rPr lang="en-US" dirty="0"/>
              <a:t/>
            </a:r>
            <a:br>
              <a:rPr lang="en-US" dirty="0"/>
            </a:br>
            <a:endParaRPr lang="en-US" dirty="0"/>
          </a:p>
        </p:txBody>
      </p:sp>
      <p:sp>
        <p:nvSpPr>
          <p:cNvPr id="3" name="Content Placeholder 2"/>
          <p:cNvSpPr>
            <a:spLocks noGrp="1"/>
          </p:cNvSpPr>
          <p:nvPr>
            <p:ph idx="1"/>
          </p:nvPr>
        </p:nvSpPr>
        <p:spPr>
          <a:xfrm>
            <a:off x="457200" y="826477"/>
            <a:ext cx="9513277" cy="5679831"/>
          </a:xfrm>
        </p:spPr>
        <p:txBody>
          <a:bodyPr>
            <a:normAutofit fontScale="85000" lnSpcReduction="20000"/>
          </a:bodyPr>
          <a:lstStyle/>
          <a:p>
            <a:pPr algn="r" rtl="1"/>
            <a:r>
              <a:rPr lang="fa-IR" b="1" dirty="0"/>
              <a:t>مادر باردار  40 ساله، تحصیلات مادر دیپلم وخانه دار،</a:t>
            </a:r>
            <a:r>
              <a:rPr lang="en-US" b="1" dirty="0"/>
              <a:t>G5P4ab1</a:t>
            </a:r>
            <a:r>
              <a:rPr lang="fa-IR" b="1" dirty="0"/>
              <a:t>، حاملگی ناخواسته، مادر </a:t>
            </a:r>
            <a:r>
              <a:rPr lang="en-US" b="1" dirty="0"/>
              <a:t>homeless  </a:t>
            </a:r>
            <a:r>
              <a:rPr lang="ar-SA" b="1" dirty="0"/>
              <a:t>( بی خانمان) و معتاد به شیشه از 15 سال قبل می باشد، سابقه سه بار ازدواج قبلی دارد، اولین ازدواج در سن تقریبی 18 -19سالگی بوده، دو فرزند پسر از ازدواج اول داشته است که به اظهار اطرافیان 17-18 ساله می باشند همسر اول معتاد بوده و اعتیاد مادر از همان زمان آغاز شده است، بعد از طلاق از همسر اول  نگهداری دو فرزند خود را به همسر اول خود محول نموده است و با همسر دوم ازدواج موقت کرده که حاصل آن یک فرزند دختر 9 ساله می باشد، بعد از طلاق از همسر دوم نیز به ازدواج موقت همسر سوم در آمده که همسر سوم نیز معتاد بوده و از همسر سوم یک فرزند دختر 1.5 ساله دارد، به مدت 10 سال در منطقه حاشیه شهر بی خانمان بوده و در اماکن مخروبه و یا داخل چادر زندگی می کرده اند، در هیچ کدام از بارداریهای قبلی به مراکز بهداشتی مراجعه نکرده است و به غیر از زایمان سوم مابقی زایمانها را در منزل انجام داده است. در بارداری فعلی </a:t>
            </a:r>
            <a:r>
              <a:rPr lang="fa-IR" b="1" dirty="0"/>
              <a:t>هیچ گونه مراقبت بهداشتی تاکنون دریافت نکرده است.</a:t>
            </a:r>
            <a:r>
              <a:rPr lang="ar-SA" b="1" dirty="0"/>
              <a:t> در سن بارداری </a:t>
            </a:r>
            <a:r>
              <a:rPr lang="ar-SA" b="1" dirty="0">
                <a:solidFill>
                  <a:srgbClr val="FF0000"/>
                </a:solidFill>
              </a:rPr>
              <a:t>20 هفته  </a:t>
            </a:r>
            <a:r>
              <a:rPr lang="ar-SA" b="1" dirty="0"/>
              <a:t>اقدام به سقط جنین کرده است، یک هفته قبل از مراجعه به بیمارستان بدحال بوده است مادر توسط فوریت های پزشکی به بیمارستان علوی منتقل می شود در بدو پذیرش مادر شدیدا لاغر بوده و به سختی نفس می کشیده و قادر به دادن شرح حال نبوده، شرح حال مادر از دختر بچه 9 ساله همراه مادر (دخترش) اخذ می شود</a:t>
            </a:r>
            <a:r>
              <a:rPr lang="en-US" b="1" dirty="0"/>
              <a:t>. </a:t>
            </a:r>
            <a:r>
              <a:rPr lang="ar-SA" b="1" dirty="0"/>
              <a:t>شرح حال مبهمی از سقط جنین می داده بلافاصله ضمن انجام اقدامات اولیه، سونوگرافی اورژانس شکم و رحم برای مادرانجام می شود در سونو، رحم به علت حاملگی اخیر بزرگ و نسبتا هتروژن بوده، 04-5 سی سی بقایا در در کاویته رحم رویت شده است. به علت اختلال هوشیاری سریعا به اتاق</a:t>
            </a:r>
            <a:r>
              <a:rPr lang="en-US" b="1" dirty="0"/>
              <a:t> CPR </a:t>
            </a:r>
            <a:r>
              <a:rPr lang="ar-SA" b="1" dirty="0"/>
              <a:t>منتقل و با حضور پزشک اورژانس، متخصص بیهوشی و زنان مادر اینتوبه شده و اقدامات احیا شروع می شود ضربان قلب برمی گردد 75</a:t>
            </a:r>
            <a:r>
              <a:rPr lang="en-US" b="1" dirty="0"/>
              <a:t> HR/ </a:t>
            </a:r>
            <a:r>
              <a:rPr lang="ar-SA" b="1" dirty="0"/>
              <a:t>ریتم سینوسی</a:t>
            </a:r>
            <a:r>
              <a:rPr lang="en-US" b="1" dirty="0"/>
              <a:t>/ </a:t>
            </a:r>
            <a:r>
              <a:rPr lang="ar-SA" b="1" dirty="0"/>
              <a:t>هموگلوبین مادر</a:t>
            </a:r>
            <a:r>
              <a:rPr lang="ar-SA" b="1" dirty="0">
                <a:solidFill>
                  <a:srgbClr val="FF0000"/>
                </a:solidFill>
              </a:rPr>
              <a:t> 1.7گ</a:t>
            </a:r>
            <a:r>
              <a:rPr lang="ar-SA" b="1" dirty="0"/>
              <a:t>زارش می شود و بلافاصله 2 واحد</a:t>
            </a:r>
            <a:r>
              <a:rPr lang="en-US" b="1" dirty="0"/>
              <a:t> PC </a:t>
            </a:r>
            <a:r>
              <a:rPr lang="ar-SA" b="1" dirty="0"/>
              <a:t>به صورت صحرایی انفوزیون می گردد./4 واحد</a:t>
            </a:r>
            <a:r>
              <a:rPr lang="en-US" b="1" dirty="0"/>
              <a:t> PC </a:t>
            </a:r>
            <a:r>
              <a:rPr lang="ar-SA" b="1" dirty="0"/>
              <a:t>کراس مچ شده درخواست می شود /فشارخون 90/60 بوده است. بلافاصله مشاوره اورژانس داخلی، قلب، نورولوژی و مسمومیت درخواست و انجام می شود مادر دوبل میدریاز بوده و به تحریکات دردناک پاسخ نمی داده است. بعد از</a:t>
            </a:r>
            <a:r>
              <a:rPr lang="en-US" b="1" dirty="0"/>
              <a:t> CPR </a:t>
            </a:r>
            <a:r>
              <a:rPr lang="ar-SA" b="1" dirty="0"/>
              <a:t>مادر به</a:t>
            </a:r>
            <a:r>
              <a:rPr lang="en-US" b="1" dirty="0"/>
              <a:t> ICU </a:t>
            </a:r>
            <a:r>
              <a:rPr lang="ar-SA" b="1" dirty="0"/>
              <a:t>منتقل می شود تشخیص مطرح شده برای مادر</a:t>
            </a:r>
            <a:r>
              <a:rPr lang="en-US" b="1" dirty="0"/>
              <a:t> DIC </a:t>
            </a:r>
            <a:r>
              <a:rPr lang="ar-SA" b="1" dirty="0"/>
              <a:t>در زمینه سقط عفونی و خونریزی شدید بوده چندین نوبت مشاوره اورژانس داخلی و عفونی برای مادر انجام و دستورات اجرا می شود</a:t>
            </a:r>
            <a:r>
              <a:rPr lang="en-US" b="1" dirty="0"/>
              <a:t>. </a:t>
            </a:r>
            <a:r>
              <a:rPr lang="ar-SA" b="1" dirty="0"/>
              <a:t>همسر مددجو اظهار می دارد مادر حاملگی دوقلویی 24 هفته داشته و چند روز قبل در منزل بدون مراجعه به بیمارستان سقط کرده است.به دلیل</a:t>
            </a:r>
            <a:r>
              <a:rPr lang="en-US" b="1" dirty="0"/>
              <a:t> INR </a:t>
            </a:r>
            <a:r>
              <a:rPr lang="ar-SA" b="1" dirty="0"/>
              <a:t>بالا امکان تعبیه</a:t>
            </a:r>
            <a:r>
              <a:rPr lang="en-US" b="1" dirty="0"/>
              <a:t> Line CV </a:t>
            </a:r>
            <a:r>
              <a:rPr lang="ar-SA" b="1" dirty="0"/>
              <a:t>مقدور نبوده است و علیرغم اقدامات درمانی و تزریق فراوان فراورده های خونی مادر دچار برادیکاردی شده به</a:t>
            </a:r>
            <a:r>
              <a:rPr lang="en-US" b="1" dirty="0"/>
              <a:t> CPR </a:t>
            </a:r>
            <a:r>
              <a:rPr lang="ar-SA" b="1" dirty="0"/>
              <a:t>جواب نمیده و</a:t>
            </a:r>
            <a:r>
              <a:rPr lang="en-US" b="1" dirty="0"/>
              <a:t> Expire </a:t>
            </a:r>
            <a:r>
              <a:rPr lang="ar-SA" b="1" dirty="0"/>
              <a:t>می شود</a:t>
            </a:r>
            <a:r>
              <a:rPr lang="en-US" b="1" dirty="0"/>
              <a:t>. </a:t>
            </a:r>
            <a:r>
              <a:rPr lang="ar-SA" b="1" dirty="0"/>
              <a:t>طبق پرسشگری از خواهر و همسر متوفی، مادر در طی هیچیک از بارداری های خود مراقبت بارداری دریافت نکرده بود و دو کودک</a:t>
            </a:r>
            <a:r>
              <a:rPr lang="ar-SA" b="1" dirty="0">
                <a:solidFill>
                  <a:srgbClr val="FF0000"/>
                </a:solidFill>
              </a:rPr>
              <a:t> 9 و 5 ساله واکسیناسینه </a:t>
            </a:r>
            <a:r>
              <a:rPr lang="ar-SA" b="1" dirty="0"/>
              <a:t>نشده بودند</a:t>
            </a:r>
            <a:r>
              <a:rPr lang="en-US" b="1" dirty="0"/>
              <a:t>.</a:t>
            </a:r>
          </a:p>
          <a:p>
            <a:endParaRPr lang="en-US" dirty="0"/>
          </a:p>
        </p:txBody>
      </p:sp>
    </p:spTree>
    <p:extLst>
      <p:ext uri="{BB962C8B-B14F-4D97-AF65-F5344CB8AC3E}">
        <p14:creationId xmlns="" xmlns:p14="http://schemas.microsoft.com/office/powerpoint/2010/main" val="1305918717"/>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77334" y="169985"/>
            <a:ext cx="8596668" cy="550985"/>
          </a:xfrm>
        </p:spPr>
        <p:txBody>
          <a:bodyPr>
            <a:normAutofit/>
          </a:bodyPr>
          <a:lstStyle/>
          <a:p>
            <a:pPr algn="r"/>
            <a:endParaRPr lang="en-US" sz="2400" b="1" dirty="0">
              <a:cs typeface="B Nazanin" panose="00000400000000000000" pitchFamily="2" charset="-78"/>
            </a:endParaRPr>
          </a:p>
        </p:txBody>
      </p:sp>
      <p:sp>
        <p:nvSpPr>
          <p:cNvPr id="3" name="Content Placeholder 2"/>
          <p:cNvSpPr>
            <a:spLocks noGrp="1"/>
          </p:cNvSpPr>
          <p:nvPr>
            <p:ph idx="1"/>
          </p:nvPr>
        </p:nvSpPr>
        <p:spPr>
          <a:xfrm>
            <a:off x="677334" y="720970"/>
            <a:ext cx="8596668" cy="5697415"/>
          </a:xfrm>
        </p:spPr>
        <p:txBody>
          <a:bodyPr>
            <a:normAutofit fontScale="55000" lnSpcReduction="20000"/>
          </a:bodyPr>
          <a:lstStyle/>
          <a:p>
            <a:pPr algn="r" rtl="1"/>
            <a:r>
              <a:rPr lang="fa-IR" sz="3800" dirty="0">
                <a:cs typeface="B Nazanin" panose="00000400000000000000" pitchFamily="2" charset="-78"/>
              </a:rPr>
              <a:t>راهکارهای مداخله ای پیش نهادی: </a:t>
            </a:r>
            <a:endParaRPr lang="en-US" sz="3800" dirty="0">
              <a:cs typeface="B Nazanin" panose="00000400000000000000" pitchFamily="2" charset="-78"/>
            </a:endParaRPr>
          </a:p>
          <a:p>
            <a:pPr lvl="0" algn="r" rtl="1"/>
            <a:r>
              <a:rPr lang="fa-IR" sz="3800" dirty="0">
                <a:cs typeface="B Nazanin" panose="00000400000000000000" pitchFamily="2" charset="-78"/>
              </a:rPr>
              <a:t>نظر به اینکه مادر به مدت 10 سال بی خانمان بوده است و در این مدت توسط سیستم بهداشتی شناسایی نشده است، ضروریست کلیه شهرستانها خصوصاً شهرستانهای دارای  حاشیه شهر  به استناد نامه   شماره 221.48687 مورخ 1399.10.7 معاونت بهداشتی در اسرع وقت با به کار گیری نیروهای سفیران سلامت و جلب مشارکت  ادرات بهزیستی و  کمیته امداد نسبت به شناسایی افراد بی خانمان و یا فاقد ملی ساکن در حاشیه شهرها و پوشش مراقبتی ایشان اقدام نمایند.  </a:t>
            </a:r>
            <a:endParaRPr lang="en-US" sz="3800" dirty="0">
              <a:cs typeface="B Nazanin" panose="00000400000000000000" pitchFamily="2" charset="-78"/>
            </a:endParaRPr>
          </a:p>
          <a:p>
            <a:pPr lvl="0" algn="r" rtl="1"/>
            <a:r>
              <a:rPr lang="fa-IR" sz="3800" dirty="0">
                <a:cs typeface="B Nazanin" panose="00000400000000000000" pitchFamily="2" charset="-78"/>
              </a:rPr>
              <a:t>نظر به افزایش وقوع مرگ های مادری مرتبط با اعتیاد در سالهای اخیر  ضروریست برنامه های غربالگری روان و اعتیاد با جدیت در واحدهای تابعه آن شهرستان پیگیری گردد. </a:t>
            </a:r>
            <a:endParaRPr lang="en-US" sz="3800" dirty="0">
              <a:cs typeface="B Nazanin" panose="00000400000000000000" pitchFamily="2" charset="-78"/>
            </a:endParaRPr>
          </a:p>
          <a:p>
            <a:pPr lvl="0" algn="r" rtl="1"/>
            <a:r>
              <a:rPr lang="fa-IR" sz="3800" dirty="0">
                <a:cs typeface="B Nazanin" panose="00000400000000000000" pitchFamily="2" charset="-78"/>
              </a:rPr>
              <a:t>به منظور شناسایی زنان معتاد به مواد مخدر  با رابط ادراه  بهزیستی، سازمان زندان و نیروی انتظامی تعامل مستمر  انجام شود. </a:t>
            </a:r>
            <a:endParaRPr lang="en-US" sz="3800" dirty="0">
              <a:cs typeface="B Nazanin" panose="00000400000000000000" pitchFamily="2" charset="-78"/>
            </a:endParaRPr>
          </a:p>
          <a:p>
            <a:pPr lvl="0" algn="r" rtl="1"/>
            <a:r>
              <a:rPr lang="fa-IR" sz="3800" dirty="0">
                <a:cs typeface="B Nazanin" panose="00000400000000000000" pitchFamily="2" charset="-78"/>
              </a:rPr>
              <a:t>گزارش ترخیص مادران معتاد و یا مبتلا به سایر آسیب های اجتماعی از سازمان زندان دریافت گردد. </a:t>
            </a:r>
            <a:endParaRPr lang="en-US" sz="3800" dirty="0">
              <a:cs typeface="B Nazanin" panose="00000400000000000000" pitchFamily="2" charset="-78"/>
            </a:endParaRPr>
          </a:p>
          <a:p>
            <a:pPr lvl="0" algn="r" rtl="1"/>
            <a:r>
              <a:rPr lang="fa-IR" sz="3800" dirty="0">
                <a:cs typeface="B Nazanin" panose="00000400000000000000" pitchFamily="2" charset="-78"/>
              </a:rPr>
              <a:t>بازدید دوره ای از زندانها توسط کارشناس برنامه مادران در شهرستانهای اردبیل، مشکین شهر و پارس آباد به عمل آمده و گزارش بازدید به معاونت بهداشتی ارسال گردد. </a:t>
            </a:r>
            <a:endParaRPr lang="en-US" sz="3800" dirty="0">
              <a:cs typeface="B Nazanin" panose="00000400000000000000" pitchFamily="2" charset="-78"/>
            </a:endParaRPr>
          </a:p>
          <a:p>
            <a:pPr lvl="0" algn="r" rtl="1"/>
            <a:r>
              <a:rPr lang="fa-IR" sz="3800" dirty="0">
                <a:cs typeface="B Nazanin" panose="00000400000000000000" pitchFamily="2" charset="-78"/>
              </a:rPr>
              <a:t>آموزش عوارض اعتیاد به کلیه زنان خواهان بارداری و زنان باردار انجام و مستند گردد. </a:t>
            </a:r>
            <a:endParaRPr lang="en-US" sz="3800" dirty="0">
              <a:cs typeface="B Nazanin" panose="00000400000000000000" pitchFamily="2" charset="-78"/>
            </a:endParaRPr>
          </a:p>
          <a:p>
            <a:pPr algn="r" rtl="1"/>
            <a:r>
              <a:rPr lang="fa-IR" sz="3800" dirty="0">
                <a:cs typeface="B Nazanin" panose="00000400000000000000" pitchFamily="2" charset="-78"/>
              </a:rPr>
              <a:t> </a:t>
            </a:r>
            <a:endParaRPr lang="en-US" sz="3800" dirty="0">
              <a:cs typeface="B Nazanin" panose="00000400000000000000" pitchFamily="2" charset="-78"/>
            </a:endParaRPr>
          </a:p>
          <a:p>
            <a:pPr algn="r" rtl="1"/>
            <a:r>
              <a:rPr lang="en-US" sz="2800" dirty="0">
                <a:cs typeface="B Nazanin" panose="00000400000000000000" pitchFamily="2" charset="-78"/>
              </a:rPr>
              <a:t> </a:t>
            </a:r>
          </a:p>
          <a:p>
            <a:endParaRPr lang="en-US" dirty="0"/>
          </a:p>
        </p:txBody>
      </p:sp>
    </p:spTree>
    <p:extLst>
      <p:ext uri="{BB962C8B-B14F-4D97-AF65-F5344CB8AC3E}">
        <p14:creationId xmlns="" xmlns:p14="http://schemas.microsoft.com/office/powerpoint/2010/main" val="1721880865"/>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77334" y="205154"/>
            <a:ext cx="8596668" cy="709246"/>
          </a:xfrm>
        </p:spPr>
        <p:txBody>
          <a:bodyPr>
            <a:normAutofit fontScale="90000"/>
          </a:bodyPr>
          <a:lstStyle/>
          <a:p>
            <a:pPr algn="r" rtl="1"/>
            <a:r>
              <a:rPr lang="ar-SA" sz="2400" b="1" u="sng" dirty="0">
                <a:cs typeface="B Nazanin" panose="00000400000000000000" pitchFamily="2" charset="-78"/>
              </a:rPr>
              <a:t>سناریوی چهارم: مینایه. ه </a:t>
            </a:r>
            <a:r>
              <a:rPr lang="en-US" dirty="0"/>
              <a:t/>
            </a:r>
            <a:br>
              <a:rPr lang="en-US" dirty="0"/>
            </a:br>
            <a:endParaRPr lang="en-US" dirty="0"/>
          </a:p>
        </p:txBody>
      </p:sp>
      <p:sp>
        <p:nvSpPr>
          <p:cNvPr id="3" name="Content Placeholder 2"/>
          <p:cNvSpPr>
            <a:spLocks noGrp="1"/>
          </p:cNvSpPr>
          <p:nvPr>
            <p:ph idx="1"/>
          </p:nvPr>
        </p:nvSpPr>
        <p:spPr>
          <a:xfrm>
            <a:off x="457200" y="914400"/>
            <a:ext cx="9495692" cy="5503985"/>
          </a:xfrm>
        </p:spPr>
        <p:txBody>
          <a:bodyPr>
            <a:normAutofit/>
          </a:bodyPr>
          <a:lstStyle/>
          <a:p>
            <a:pPr algn="r" rtl="1"/>
            <a:r>
              <a:rPr lang="ar-SA" b="1" dirty="0">
                <a:cs typeface="B Nazanin" panose="00000400000000000000" pitchFamily="2" charset="-78"/>
              </a:rPr>
              <a:t>مادر </a:t>
            </a:r>
            <a:r>
              <a:rPr lang="fa-IR" b="1" dirty="0" smtClean="0">
                <a:cs typeface="B Nazanin" panose="00000400000000000000" pitchFamily="2" charset="-78"/>
              </a:rPr>
              <a:t>45</a:t>
            </a:r>
            <a:r>
              <a:rPr lang="ar-SA" b="1" dirty="0" smtClean="0">
                <a:cs typeface="B Nazanin" panose="00000400000000000000" pitchFamily="2" charset="-78"/>
              </a:rPr>
              <a:t> </a:t>
            </a:r>
            <a:r>
              <a:rPr lang="ar-SA" b="1" dirty="0">
                <a:cs typeface="B Nazanin" panose="00000400000000000000" pitchFamily="2" charset="-78"/>
              </a:rPr>
              <a:t>ساله، </a:t>
            </a:r>
            <a:r>
              <a:rPr lang="en-US" b="1" dirty="0">
                <a:cs typeface="B Nazanin" panose="00000400000000000000" pitchFamily="2" charset="-78"/>
              </a:rPr>
              <a:t>G5P2Ab2</a:t>
            </a:r>
            <a:r>
              <a:rPr lang="ar-SA" b="1" dirty="0">
                <a:cs typeface="B Nazanin" panose="00000400000000000000" pitchFamily="2" charset="-78"/>
              </a:rPr>
              <a:t> ،سابقه دو بار سقط خودبخود، دارای دو فرزند ( </a:t>
            </a:r>
            <a:r>
              <a:rPr lang="ar-SA" b="1" dirty="0" smtClean="0">
                <a:cs typeface="B Nazanin" panose="00000400000000000000" pitchFamily="2" charset="-78"/>
              </a:rPr>
              <a:t>پسرساله </a:t>
            </a:r>
            <a:r>
              <a:rPr lang="ar-SA" b="1" dirty="0">
                <a:cs typeface="B Nazanin" panose="00000400000000000000" pitchFamily="2" charset="-78"/>
              </a:rPr>
              <a:t>و دختر </a:t>
            </a:r>
            <a:r>
              <a:rPr lang="ar-SA" b="1" dirty="0" smtClean="0">
                <a:cs typeface="B Nazanin" panose="00000400000000000000" pitchFamily="2" charset="-78"/>
              </a:rPr>
              <a:t>ساله </a:t>
            </a:r>
            <a:r>
              <a:rPr lang="ar-SA" b="1" dirty="0">
                <a:cs typeface="B Nazanin" panose="00000400000000000000" pitchFamily="2" charset="-78"/>
              </a:rPr>
              <a:t>) و باردار 7 هفته و 1 روز، تحصیلات دیپلم، خانه دار سابقه </a:t>
            </a:r>
            <a:r>
              <a:rPr lang="ar-SA" b="1" dirty="0">
                <a:solidFill>
                  <a:srgbClr val="FF0000"/>
                </a:solidFill>
                <a:cs typeface="B Nazanin" panose="00000400000000000000" pitchFamily="2" charset="-78"/>
              </a:rPr>
              <a:t>فشارخون بالا از دو سال قبل </a:t>
            </a:r>
            <a:r>
              <a:rPr lang="ar-SA" b="1" dirty="0">
                <a:cs typeface="B Nazanin" panose="00000400000000000000" pitchFamily="2" charset="-78"/>
              </a:rPr>
              <a:t>داشته و داروی لوزارتان مصرف می کرده است و فشارخون تحت کنترل بوده است مادربه علت عقب افتادن قاعدگی همراه همسرش به دفتر کار کارشناس مامایی مراجعه می کنند. بعد از معاینه برایشان سونوگرافی بارداری درخواست می شود. طبق سونوی حاملگی، یک جنین زنده با ضربان قلب 144در دقیقه و با سن حاملگی 7 هفته و 1 روز رویت شده است</a:t>
            </a:r>
            <a:r>
              <a:rPr lang="en-US" b="1" dirty="0">
                <a:cs typeface="B Nazanin" panose="00000400000000000000" pitchFamily="2" charset="-78"/>
              </a:rPr>
              <a:t> . </a:t>
            </a:r>
            <a:r>
              <a:rPr lang="ar-SA" b="1" dirty="0">
                <a:cs typeface="B Nazanin" panose="00000400000000000000" pitchFamily="2" charset="-78"/>
              </a:rPr>
              <a:t>مجدد مادر با همسرش با جواب سونو به دفتر کار کارشناس مامایی مراجعه می کنند.ماما مبلغ 8 میلیون تومان از مادربابت سقط جنایی پول دریافت کرده و داروهای سرم نرمال سالین،آمپول سفازولین، آمپول جنتامایسین، </a:t>
            </a:r>
            <a:r>
              <a:rPr lang="ar-SA" b="1" dirty="0">
                <a:solidFill>
                  <a:srgbClr val="FF0000"/>
                </a:solidFill>
                <a:cs typeface="B Nazanin" panose="00000400000000000000" pitchFamily="2" charset="-78"/>
              </a:rPr>
              <a:t>آمپول کترولاک</a:t>
            </a:r>
            <a:r>
              <a:rPr lang="ar-SA" b="1" dirty="0">
                <a:cs typeface="B Nazanin" panose="00000400000000000000" pitchFamily="2" charset="-78"/>
              </a:rPr>
              <a:t>، آمپول ویتامین ب کمپلکس، آمپول هیدروکورتیزون ،آمپول آپوتل را برای مادر تجویز ودر عرض نیم ساعت تزریق میکند ودو قرص زیر زبان مادر می گذارد و مادر را مرخص می کند</a:t>
            </a:r>
            <a:r>
              <a:rPr lang="en-US" b="1" dirty="0">
                <a:cs typeface="B Nazanin" panose="00000400000000000000" pitchFamily="2" charset="-78"/>
              </a:rPr>
              <a:t>. </a:t>
            </a:r>
            <a:r>
              <a:rPr lang="ar-SA" b="1" dirty="0">
                <a:solidFill>
                  <a:srgbClr val="FF0000"/>
                </a:solidFill>
                <a:cs typeface="B Nazanin" panose="00000400000000000000" pitchFamily="2" charset="-78"/>
              </a:rPr>
              <a:t>یک و نیم ساعت </a:t>
            </a:r>
            <a:r>
              <a:rPr lang="ar-SA" b="1" dirty="0">
                <a:cs typeface="B Nazanin" panose="00000400000000000000" pitchFamily="2" charset="-78"/>
              </a:rPr>
              <a:t>بعد از خروج از مطب مامایی مادر اظهار تپش قلب و تنگی نفس داشته و سیانوز شده و توانایی صحبت کردن نداشته است. با وسیله شخصی توسط همسر به مرکز جامع سالمت منتقل شده، درابتدای مسیر </a:t>
            </a:r>
            <a:r>
              <a:rPr lang="ar-SA" b="1" dirty="0">
                <a:solidFill>
                  <a:srgbClr val="FF0000"/>
                </a:solidFill>
                <a:cs typeface="B Nazanin" panose="00000400000000000000" pitchFamily="2" charset="-78"/>
              </a:rPr>
              <a:t>تنگی نفس مادر شدیدترشده و مادربیهوش </a:t>
            </a:r>
            <a:r>
              <a:rPr lang="ar-SA" b="1" dirty="0">
                <a:cs typeface="B Nazanin" panose="00000400000000000000" pitchFamily="2" charset="-78"/>
              </a:rPr>
              <a:t>می شود</a:t>
            </a:r>
            <a:r>
              <a:rPr lang="en-US" b="1" dirty="0">
                <a:cs typeface="B Nazanin" panose="00000400000000000000" pitchFamily="2" charset="-78"/>
              </a:rPr>
              <a:t>. </a:t>
            </a:r>
            <a:r>
              <a:rPr lang="ar-SA" b="1" dirty="0">
                <a:cs typeface="B Nazanin" panose="00000400000000000000" pitchFamily="2" charset="-78"/>
              </a:rPr>
              <a:t>به محض رسیدن به درمانگاه بلافاصله مادر روی برانکارد به اتاق</a:t>
            </a:r>
            <a:r>
              <a:rPr lang="en-US" b="1" dirty="0">
                <a:cs typeface="B Nazanin" panose="00000400000000000000" pitchFamily="2" charset="-78"/>
              </a:rPr>
              <a:t> CPR </a:t>
            </a:r>
            <a:r>
              <a:rPr lang="ar-SA" b="1" dirty="0">
                <a:cs typeface="B Nazanin" panose="00000400000000000000" pitchFamily="2" charset="-78"/>
              </a:rPr>
              <a:t>منتقل می شود. بیمار بدون هوشیاری و بدون علایم حیاتی و سیانوز واضح در سر و اندام ها و مردمک ها میدریاز و بدون واکنش به نور بوده است. نبض کاروتیدی حس نشده و قلب بدون فعالیت الکتریکی بوده، </a:t>
            </a:r>
            <a:r>
              <a:rPr lang="en-US" b="1" dirty="0">
                <a:cs typeface="B Nazanin" panose="00000400000000000000" pitchFamily="2" charset="-78"/>
              </a:rPr>
              <a:t>CPR </a:t>
            </a:r>
            <a:r>
              <a:rPr lang="ar-SA" b="1" dirty="0">
                <a:cs typeface="B Nazanin" panose="00000400000000000000" pitchFamily="2" charset="-78"/>
              </a:rPr>
              <a:t>شروع شده و بیمار اینتوبه میشه. عالرغم</a:t>
            </a:r>
            <a:r>
              <a:rPr lang="en-US" b="1" dirty="0">
                <a:cs typeface="B Nazanin" panose="00000400000000000000" pitchFamily="2" charset="-78"/>
              </a:rPr>
              <a:t> CPR </a:t>
            </a:r>
            <a:r>
              <a:rPr lang="ar-SA" b="1" dirty="0">
                <a:cs typeface="B Nazanin" panose="00000400000000000000" pitchFamily="2" charset="-78"/>
              </a:rPr>
              <a:t>بمدت 10 دقیقه و تزریق 8 عدد آمپول اپی نفرین علایم حیاتی مادر برنمی گرده و ساعت 10:44ختم</a:t>
            </a:r>
            <a:r>
              <a:rPr lang="en-US" b="1" dirty="0">
                <a:cs typeface="B Nazanin" panose="00000400000000000000" pitchFamily="2" charset="-78"/>
              </a:rPr>
              <a:t> CPR </a:t>
            </a:r>
            <a:r>
              <a:rPr lang="ar-SA" b="1" dirty="0">
                <a:cs typeface="B Nazanin" panose="00000400000000000000" pitchFamily="2" charset="-78"/>
              </a:rPr>
              <a:t>اعلام می شود</a:t>
            </a:r>
            <a:r>
              <a:rPr lang="en-US" b="1" dirty="0">
                <a:cs typeface="B Nazanin" panose="00000400000000000000" pitchFamily="2" charset="-78"/>
              </a:rPr>
              <a:t>. </a:t>
            </a:r>
            <a:r>
              <a:rPr lang="ar-SA" b="1" dirty="0">
                <a:cs typeface="B Nazanin" panose="00000400000000000000" pitchFamily="2" charset="-78"/>
              </a:rPr>
              <a:t>به دنبال مرگ مادر با حکم دادستانی بازدید از دفتر کار کارشناس مامایی به عمل می اید</a:t>
            </a:r>
            <a:r>
              <a:rPr lang="ar-SA" b="1" dirty="0">
                <a:solidFill>
                  <a:srgbClr val="FF0000"/>
                </a:solidFill>
                <a:cs typeface="B Nazanin" panose="00000400000000000000" pitchFamily="2" charset="-78"/>
              </a:rPr>
              <a:t>. در بررسی سطل زباله و سفتی باکس پوکه آمپول های تجویز شده بعلاوه دو عدد پوکه آمپول اکسی توسین رویت می شود</a:t>
            </a:r>
            <a:r>
              <a:rPr lang="ar-SA" b="1" dirty="0">
                <a:cs typeface="B Nazanin" panose="00000400000000000000" pitchFamily="2" charset="-78"/>
              </a:rPr>
              <a:t>. باحکم دادستانی مطب پلمپ می شود و مامای مذکور به بازداشتگاه پارس آباد منتقل می شود</a:t>
            </a:r>
            <a:r>
              <a:rPr lang="ar-SA" dirty="0"/>
              <a:t>. </a:t>
            </a:r>
            <a:endParaRPr lang="en-US" dirty="0"/>
          </a:p>
          <a:p>
            <a:pPr algn="r" rtl="1"/>
            <a:r>
              <a:rPr lang="fa-IR" dirty="0"/>
              <a:t> </a:t>
            </a:r>
            <a:endParaRPr lang="en-US" dirty="0"/>
          </a:p>
          <a:p>
            <a:endParaRPr lang="en-US" dirty="0"/>
          </a:p>
        </p:txBody>
      </p:sp>
    </p:spTree>
    <p:extLst>
      <p:ext uri="{BB962C8B-B14F-4D97-AF65-F5344CB8AC3E}">
        <p14:creationId xmlns="" xmlns:p14="http://schemas.microsoft.com/office/powerpoint/2010/main" val="548186200"/>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6"/>
            <a:ext cx="7940040" cy="834088"/>
          </a:xfrm>
        </p:spPr>
        <p:txBody>
          <a:bodyPr>
            <a:normAutofit/>
          </a:bodyPr>
          <a:lstStyle/>
          <a:p>
            <a:pPr algn="r"/>
            <a:r>
              <a:rPr lang="fa-IR" sz="2400" b="1" dirty="0" smtClean="0">
                <a:cs typeface="B Nazanin" panose="00000400000000000000" pitchFamily="2" charset="-78"/>
              </a:rPr>
              <a:t>شرح مراقبت بهداشتی:</a:t>
            </a:r>
            <a:endParaRPr lang="en-US" sz="2400" b="1" dirty="0">
              <a:cs typeface="B Nazanin" panose="00000400000000000000" pitchFamily="2" charset="-78"/>
            </a:endParaRPr>
          </a:p>
        </p:txBody>
      </p:sp>
      <p:sp>
        <p:nvSpPr>
          <p:cNvPr id="3" name="Content Placeholder 2"/>
          <p:cNvSpPr>
            <a:spLocks noGrp="1"/>
          </p:cNvSpPr>
          <p:nvPr>
            <p:ph idx="1"/>
          </p:nvPr>
        </p:nvSpPr>
        <p:spPr>
          <a:xfrm>
            <a:off x="958122" y="1199214"/>
            <a:ext cx="8150709" cy="4351338"/>
          </a:xfrm>
        </p:spPr>
        <p:txBody>
          <a:bodyPr>
            <a:normAutofit fontScale="85000" lnSpcReduction="10000"/>
          </a:bodyPr>
          <a:lstStyle/>
          <a:p>
            <a:pPr algn="just" rtl="1"/>
            <a:r>
              <a:rPr lang="fa-IR" sz="2400" dirty="0" smtClean="0">
                <a:cs typeface="B Nazanin" pitchFamily="2" charset="-78"/>
              </a:rPr>
              <a:t>از سال 1395 در سامانه سیب پرونده دارد و مراقبت های مرتبط با گروه سنی را دریافت کرده است. </a:t>
            </a:r>
          </a:p>
          <a:p>
            <a:pPr algn="just" rtl="1"/>
            <a:r>
              <a:rPr lang="fa-IR" sz="2400" dirty="0" smtClean="0">
                <a:cs typeface="B Nazanin" pitchFamily="2" charset="-78"/>
              </a:rPr>
              <a:t>تا سال 1400 از ای یو دی استفاده می کرده است و از آن زمان به بعد روش پیشگیری طبیعی بوده است. </a:t>
            </a:r>
            <a:r>
              <a:rPr lang="fa-IR" sz="2400" dirty="0" smtClean="0">
                <a:solidFill>
                  <a:srgbClr val="FF0000"/>
                </a:solidFill>
                <a:cs typeface="B Nazanin" pitchFamily="2" charset="-78"/>
              </a:rPr>
              <a:t>( با توجه به ابتلای مادر به بیماری زمینه ای طبق دستورالعمل باید ارجاع به پزشک جهت مشاوره باروری سالم می شد).  </a:t>
            </a:r>
          </a:p>
          <a:p>
            <a:pPr algn="just" rtl="1"/>
            <a:r>
              <a:rPr lang="fa-IR" sz="2400" dirty="0" smtClean="0">
                <a:cs typeface="B Nazanin" pitchFamily="2" charset="-78"/>
              </a:rPr>
              <a:t>در 28 شهریور 1402 تحت مراقبت پیش از بارداری قرار گرفته که علایم حیاتی و معاینات نرمال بوده،  در آزمایش پیش از بارداری </a:t>
            </a:r>
            <a:r>
              <a:rPr lang="en-US" sz="2400" dirty="0" err="1" smtClean="0">
                <a:cs typeface="B Nazanin" pitchFamily="2" charset="-78"/>
              </a:rPr>
              <a:t>tsh</a:t>
            </a:r>
            <a:r>
              <a:rPr lang="en-US" sz="2400" dirty="0" smtClean="0">
                <a:cs typeface="B Nazanin" pitchFamily="2" charset="-78"/>
              </a:rPr>
              <a:t>: 4.2</a:t>
            </a:r>
            <a:r>
              <a:rPr lang="fa-IR" sz="2400" dirty="0" smtClean="0">
                <a:cs typeface="B Nazanin" pitchFamily="2" charset="-78"/>
              </a:rPr>
              <a:t> و تشخیص کم کاری تیروئید توسط سامانه مطرح شده است. </a:t>
            </a:r>
            <a:r>
              <a:rPr lang="fa-IR" sz="2400" dirty="0" smtClean="0">
                <a:solidFill>
                  <a:srgbClr val="FF0000"/>
                </a:solidFill>
                <a:cs typeface="B Nazanin" pitchFamily="2" charset="-78"/>
              </a:rPr>
              <a:t>( عدم تمدید مراقبت پیش از بارداری و عدم پیگیری هر سه ماه یکبار)</a:t>
            </a:r>
            <a:endParaRPr lang="en-US" sz="2400" dirty="0" smtClean="0">
              <a:solidFill>
                <a:srgbClr val="FF0000"/>
              </a:solidFill>
              <a:cs typeface="B Nazanin" pitchFamily="2" charset="-78"/>
            </a:endParaRPr>
          </a:p>
          <a:p>
            <a:pPr algn="just" rtl="1"/>
            <a:r>
              <a:rPr lang="fa-IR" sz="2400" dirty="0" smtClean="0">
                <a:cs typeface="B Nazanin" pitchFamily="2" charset="-78"/>
              </a:rPr>
              <a:t>در سالجاری در 28 اردیبهشت ماه تحت مشاوره فرزند اوری و باروری سالم قرار گرفته و تمایل به بارداری نداشته است. </a:t>
            </a:r>
            <a:endParaRPr lang="en-US" sz="2400" dirty="0" smtClean="0">
              <a:cs typeface="B Nazanin" pitchFamily="2" charset="-78"/>
            </a:endParaRPr>
          </a:p>
          <a:p>
            <a:pPr algn="just" rtl="1"/>
            <a:r>
              <a:rPr lang="fa-IR" sz="2400" dirty="0" smtClean="0">
                <a:cs typeface="B Nazanin" pitchFamily="2" charset="-78"/>
              </a:rPr>
              <a:t>در سال 1404 مراقبت های مرتبط با گروه سنی را دریافت کرده است. آخرین مراقبت درمورخ 1404.06.31 به مادر ارائه شده که فشار خون مادر120/85 و مشکل خاصی در مراقبت ها نداشته است. </a:t>
            </a:r>
            <a:r>
              <a:rPr lang="fa-IR" sz="2400" dirty="0" smtClean="0">
                <a:solidFill>
                  <a:srgbClr val="FF0000"/>
                </a:solidFill>
                <a:cs typeface="B Nazanin" pitchFamily="2" charset="-78"/>
              </a:rPr>
              <a:t>( دراین تاریخ 5 هفته بارداربوده است و رتارد پرید بررسی نشده است</a:t>
            </a:r>
            <a:r>
              <a:rPr lang="fa-IR" sz="2400" dirty="0" smtClean="0">
                <a:cs typeface="B Nazanin" pitchFamily="2" charset="-78"/>
              </a:rPr>
              <a:t>)</a:t>
            </a:r>
          </a:p>
          <a:p>
            <a:pPr algn="r" rtl="1"/>
            <a:endParaRPr lang="en-US" dirty="0">
              <a:cs typeface="B Nazanin" panose="00000400000000000000" pitchFamily="2" charset="-78"/>
            </a:endParaRPr>
          </a:p>
        </p:txBody>
      </p:sp>
    </p:spTree>
    <p:extLst>
      <p:ext uri="{BB962C8B-B14F-4D97-AF65-F5344CB8AC3E}">
        <p14:creationId xmlns="" xmlns:p14="http://schemas.microsoft.com/office/powerpoint/2010/main" val="4237878925"/>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r" rtl="1"/>
            <a:r>
              <a:rPr lang="fa-IR" sz="2800" b="1" dirty="0" smtClean="0">
                <a:cs typeface="B Nazanin" pitchFamily="2" charset="-78"/>
              </a:rPr>
              <a:t>نواقصات در یک جمعبندی کلی: </a:t>
            </a:r>
            <a:endParaRPr lang="en-US" sz="2800" b="1" dirty="0">
              <a:cs typeface="B Nazanin" pitchFamily="2" charset="-78"/>
            </a:endParaRPr>
          </a:p>
        </p:txBody>
      </p:sp>
      <p:sp>
        <p:nvSpPr>
          <p:cNvPr id="3" name="Content Placeholder 2"/>
          <p:cNvSpPr>
            <a:spLocks noGrp="1"/>
          </p:cNvSpPr>
          <p:nvPr>
            <p:ph idx="1"/>
          </p:nvPr>
        </p:nvSpPr>
        <p:spPr>
          <a:xfrm>
            <a:off x="838200" y="1333041"/>
            <a:ext cx="7743092" cy="4843922"/>
          </a:xfrm>
        </p:spPr>
        <p:txBody>
          <a:bodyPr/>
          <a:lstStyle/>
          <a:p>
            <a:pPr algn="r" rtl="1"/>
            <a:r>
              <a:rPr lang="fa-IR" sz="2400" dirty="0" smtClean="0">
                <a:cs typeface="B Nazanin" pitchFamily="2" charset="-78"/>
              </a:rPr>
              <a:t>عدم تمدید سالیانه مراقبت پیش از بارداری و عدم مراقبت هرسه ماه یکبار پیش از بارداری </a:t>
            </a:r>
          </a:p>
          <a:p>
            <a:pPr algn="r" rtl="1"/>
            <a:r>
              <a:rPr lang="fa-IR" sz="2400" dirty="0" smtClean="0">
                <a:cs typeface="B Nazanin" pitchFamily="2" charset="-78"/>
              </a:rPr>
              <a:t>با توجه به ابتلای مادر به بیماری زمینه ای ( فشار خون مزمن) عدم ارجاع به پزشک جهت دریافت مشاوره باروری سالم به منظور تجویز وسیله پیشگیری از بارداری </a:t>
            </a:r>
          </a:p>
          <a:p>
            <a:pPr algn="r" rtl="1"/>
            <a:r>
              <a:rPr lang="fa-IR" sz="2400" dirty="0" smtClean="0">
                <a:cs typeface="B Nazanin" pitchFamily="2" charset="-78"/>
              </a:rPr>
              <a:t>عدم اطلاع رسانی شماره مرکز مردمی نفس به زن 10-54 ساله همسردار </a:t>
            </a:r>
          </a:p>
          <a:p>
            <a:pPr algn="r" rtl="1"/>
            <a:r>
              <a:rPr lang="fa-IR" sz="2400" dirty="0" smtClean="0">
                <a:cs typeface="B Nazanin" pitchFamily="2" charset="-78"/>
              </a:rPr>
              <a:t> عدم شناسایی رتارد پرید و بارداری مادردر آخرین مراقبت ارائه شده به مادر در مورخ 1404.06.31 که در این تاریخ مادر 5 هفته باردار بوده است. </a:t>
            </a:r>
          </a:p>
          <a:p>
            <a:pPr algn="r" rtl="1"/>
            <a:endParaRPr lang="fa-IR" sz="2400" dirty="0" smtClean="0">
              <a:cs typeface="B Nazanin" pitchFamily="2" charset="-78"/>
            </a:endParaRPr>
          </a:p>
          <a:p>
            <a:pPr algn="r" rtl="1">
              <a:buNone/>
            </a:pPr>
            <a:endParaRPr lang="en-US" dirty="0"/>
          </a:p>
        </p:txBody>
      </p:sp>
    </p:spTree>
    <p:extLst>
      <p:ext uri="{BB962C8B-B14F-4D97-AF65-F5344CB8AC3E}">
        <p14:creationId xmlns="" xmlns:p14="http://schemas.microsoft.com/office/powerpoint/2010/main" val="2747966356"/>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fa-IR" b="1" dirty="0" smtClean="0">
                <a:cs typeface="B Nazanin" pitchFamily="2" charset="-78"/>
              </a:rPr>
              <a:t>مصوبات جلسه</a:t>
            </a:r>
            <a:r>
              <a:rPr lang="fa-IR" dirty="0" smtClean="0"/>
              <a:t> </a:t>
            </a:r>
            <a:endParaRPr lang="en-US" dirty="0"/>
          </a:p>
        </p:txBody>
      </p:sp>
      <p:sp>
        <p:nvSpPr>
          <p:cNvPr id="3" name="Content Placeholder 2"/>
          <p:cNvSpPr>
            <a:spLocks noGrp="1"/>
          </p:cNvSpPr>
          <p:nvPr>
            <p:ph idx="1"/>
          </p:nvPr>
        </p:nvSpPr>
        <p:spPr>
          <a:xfrm>
            <a:off x="466319" y="1527543"/>
            <a:ext cx="8596668" cy="4563768"/>
          </a:xfrm>
        </p:spPr>
        <p:txBody>
          <a:bodyPr>
            <a:normAutofit fontScale="92500" lnSpcReduction="10000"/>
          </a:bodyPr>
          <a:lstStyle/>
          <a:p>
            <a:pPr algn="r" rtl="1"/>
            <a:r>
              <a:rPr lang="fa-IR" sz="2400" dirty="0" smtClean="0">
                <a:cs typeface="B Nazanin" pitchFamily="2" charset="-78"/>
              </a:rPr>
              <a:t>تمدید سالیانه مراقبت پیش ازبارداری ومراقبت هر سه ماه یکبار به منظور شناسایی زودهنگام بارداری درزنان خواهان بارداری مورد تاکید قرار گیرد. </a:t>
            </a:r>
            <a:endParaRPr lang="en-US" sz="2400" dirty="0" smtClean="0">
              <a:cs typeface="B Nazanin" pitchFamily="2" charset="-78"/>
            </a:endParaRPr>
          </a:p>
          <a:p>
            <a:pPr algn="r" rtl="1"/>
            <a:r>
              <a:rPr lang="fa-IR" sz="2400" dirty="0" smtClean="0">
                <a:cs typeface="B Nazanin" pitchFamily="2" charset="-78"/>
              </a:rPr>
              <a:t> کلیه زنان 10-54 ساله  همسردار مبتلا به بیماری زمینه ای، مطابق فرمت ارسالی معاونت بهداشت شناسایی جهت دریافت مشاوره باروری سالم به منظور تجویز وسیله پیشگیری از بارداری به پزشک مرکز ارجاع گردند. </a:t>
            </a:r>
            <a:endParaRPr lang="en-US" sz="2400" dirty="0" smtClean="0">
              <a:cs typeface="B Nazanin" pitchFamily="2" charset="-78"/>
            </a:endParaRPr>
          </a:p>
          <a:p>
            <a:pPr algn="r" rtl="1"/>
            <a:r>
              <a:rPr lang="fa-IR" sz="2400" dirty="0" smtClean="0">
                <a:cs typeface="B Nazanin" pitchFamily="2" charset="-78"/>
              </a:rPr>
              <a:t>کلیه  زنانیکه سابقه  سقط درمانی با اندیکاسیون مادری دارند شناسایی و جهت مشاوره باروری سالم، استفاده از وسیله پیشگیری مطمئن و یا معرفی جهت انجام تی ال تحت پیگیری قرارگیرند. </a:t>
            </a:r>
            <a:endParaRPr lang="en-US" sz="2400" dirty="0" smtClean="0">
              <a:cs typeface="B Nazanin" pitchFamily="2" charset="-78"/>
            </a:endParaRPr>
          </a:p>
          <a:p>
            <a:pPr algn="r" rtl="1"/>
            <a:r>
              <a:rPr lang="fa-IR" sz="2400" dirty="0" smtClean="0">
                <a:cs typeface="B Nazanin" pitchFamily="2" charset="-78"/>
              </a:rPr>
              <a:t> </a:t>
            </a:r>
            <a:r>
              <a:rPr lang="fa-IR" sz="2400" dirty="0" smtClean="0">
                <a:solidFill>
                  <a:srgbClr val="FF0000"/>
                </a:solidFill>
                <a:cs typeface="B Nazanin" pitchFamily="2" charset="-78"/>
              </a:rPr>
              <a:t>در مراجعات حضوری و یا پیگیری های تلفنی  زنان 10-54 ساله همسردار شماره تماس مرکز مشاوره نفس معرفی و تاکید بر ذخیره شماره در تلفن همراه ایشان گردد.  </a:t>
            </a:r>
            <a:endParaRPr lang="en-US" sz="2400" dirty="0" smtClean="0">
              <a:solidFill>
                <a:srgbClr val="FF0000"/>
              </a:solidFill>
              <a:cs typeface="B Nazanin" pitchFamily="2" charset="-78"/>
            </a:endParaRPr>
          </a:p>
          <a:p>
            <a:pPr algn="r" rtl="1"/>
            <a:r>
              <a:rPr lang="fa-IR" sz="2400" dirty="0" smtClean="0">
                <a:cs typeface="B Nazanin" pitchFamily="2" charset="-78"/>
              </a:rPr>
              <a:t>در کلیه مراجعات  حضوری و یا پیگیری های تلفنی زنان 10-54 ساله همسردار از رتارد پرید سوال گردد و زنانی که رتارد  پرید دارند جهت شناسایی زودهنگام بارداری تحت پیگیری قرارگیرند. </a:t>
            </a:r>
            <a:endParaRPr lang="en-US" sz="2400" dirty="0" smtClean="0">
              <a:cs typeface="B Nazanin" pitchFamily="2" charset="-78"/>
            </a:endParaRPr>
          </a:p>
          <a:p>
            <a:pPr algn="r"/>
            <a:endParaRPr lang="en-US" dirty="0"/>
          </a:p>
        </p:txBody>
      </p:sp>
    </p:spTree>
    <p:extLst>
      <p:ext uri="{BB962C8B-B14F-4D97-AF65-F5344CB8AC3E}">
        <p14:creationId xmlns="" xmlns:p14="http://schemas.microsoft.com/office/powerpoint/2010/main" val="3076404488"/>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a:xfrm>
            <a:off x="386862" y="158262"/>
            <a:ext cx="9161584" cy="6523892"/>
          </a:xfrm>
        </p:spPr>
        <p:txBody>
          <a:bodyPr>
            <a:normAutofit fontScale="92500" lnSpcReduction="10000"/>
          </a:bodyPr>
          <a:lstStyle/>
          <a:p>
            <a:pPr algn="r" rtl="1"/>
            <a:r>
              <a:rPr lang="fa-IR" b="1" dirty="0">
                <a:cs typeface="B Zar" panose="00000400000000000000" pitchFamily="2" charset="-78"/>
              </a:rPr>
              <a:t>مشخصات مادر باردار متوفی: </a:t>
            </a:r>
            <a:endParaRPr lang="en-US" dirty="0">
              <a:cs typeface="B Zar" panose="00000400000000000000" pitchFamily="2" charset="-78"/>
            </a:endParaRPr>
          </a:p>
          <a:p>
            <a:pPr algn="r" rtl="1"/>
            <a:r>
              <a:rPr lang="fa-IR" dirty="0">
                <a:cs typeface="B Zar" panose="00000400000000000000" pitchFamily="2" charset="-78"/>
              </a:rPr>
              <a:t>متولد 65 و 33 ساله، تحصیلات مادر سوم راهنمایی، تحصیلات همسر دیپلم، شغل همسر نجار، </a:t>
            </a:r>
            <a:r>
              <a:rPr lang="en-US" dirty="0">
                <a:cs typeface="B Zar" panose="00000400000000000000" pitchFamily="2" charset="-78"/>
              </a:rPr>
              <a:t>g3p1Ab1</a:t>
            </a:r>
            <a:r>
              <a:rPr lang="fa-IR" dirty="0">
                <a:cs typeface="B Zar" panose="00000400000000000000" pitchFamily="2" charset="-78"/>
              </a:rPr>
              <a:t>، حامله 8 هفته، سن اولین فرزند 15 ساله، سابقه سقط قبلی در 2 سال قبل داشته که به صورت خود به خودی سقط شده است، بارداری خواسته وسابقه بیماری زمینه ای ندارد.  </a:t>
            </a:r>
            <a:endParaRPr lang="en-US" dirty="0">
              <a:cs typeface="B Zar" panose="00000400000000000000" pitchFamily="2" charset="-78"/>
            </a:endParaRPr>
          </a:p>
          <a:p>
            <a:pPr algn="r" rtl="1"/>
            <a:r>
              <a:rPr lang="fa-IR" b="1" dirty="0">
                <a:cs typeface="B Zar" panose="00000400000000000000" pitchFamily="2" charset="-78"/>
              </a:rPr>
              <a:t>شرح حال مرتبط با زمینه روانی مادر جهت اقدام به خودکشی: </a:t>
            </a:r>
            <a:endParaRPr lang="en-US" dirty="0">
              <a:cs typeface="B Zar" panose="00000400000000000000" pitchFamily="2" charset="-78"/>
            </a:endParaRPr>
          </a:p>
          <a:p>
            <a:pPr lvl="0" algn="r" rtl="1"/>
            <a:r>
              <a:rPr lang="fa-IR" dirty="0">
                <a:cs typeface="B Zar" panose="00000400000000000000" pitchFamily="2" charset="-78"/>
              </a:rPr>
              <a:t>مادر سابقه یک بار </a:t>
            </a:r>
            <a:r>
              <a:rPr lang="fa-IR" b="1" u="sng" dirty="0">
                <a:cs typeface="B Zar" panose="00000400000000000000" pitchFamily="2" charset="-78"/>
              </a:rPr>
              <a:t>طلاق</a:t>
            </a:r>
            <a:r>
              <a:rPr lang="fa-IR" dirty="0">
                <a:cs typeface="B Zar" panose="00000400000000000000" pitchFamily="2" charset="-78"/>
              </a:rPr>
              <a:t> قبلی در 11 سال پیش داشته است، ماحصل ازدواج قبلی یک فرزند پسر 15 ساله می باشد که از </a:t>
            </a:r>
            <a:r>
              <a:rPr lang="fa-IR" b="1" u="sng" dirty="0">
                <a:cs typeface="B Zar" panose="00000400000000000000" pitchFamily="2" charset="-78"/>
              </a:rPr>
              <a:t>سن 4 سالگی فرزند تحت تکلف پدر بوده و اجازه ملاقات فرزندش را نداشته است. </a:t>
            </a:r>
            <a:endParaRPr lang="en-US" dirty="0">
              <a:cs typeface="B Zar" panose="00000400000000000000" pitchFamily="2" charset="-78"/>
            </a:endParaRPr>
          </a:p>
          <a:p>
            <a:pPr lvl="0" algn="r" rtl="1"/>
            <a:r>
              <a:rPr lang="fa-IR" dirty="0">
                <a:cs typeface="B Zar" panose="00000400000000000000" pitchFamily="2" charset="-78"/>
              </a:rPr>
              <a:t>بعد ازطلاق از همسر اول در فاصله 5 سال اول بعد ازطلاق که هنوز ازدواج دوم نکرده بود مادر </a:t>
            </a:r>
            <a:r>
              <a:rPr lang="fa-IR" b="1" u="sng" dirty="0">
                <a:cs typeface="B Zar" panose="00000400000000000000" pitchFamily="2" charset="-78"/>
              </a:rPr>
              <a:t>خلق عصبی داشته و مکررا تهدید به خودکشی</a:t>
            </a:r>
            <a:r>
              <a:rPr lang="fa-IR" dirty="0">
                <a:cs typeface="B Zar" panose="00000400000000000000" pitchFamily="2" charset="-78"/>
              </a:rPr>
              <a:t> می کرده است و چندین باردار اقدام به </a:t>
            </a:r>
            <a:r>
              <a:rPr lang="fa-IR" b="1" u="sng" dirty="0">
                <a:cs typeface="B Zar" panose="00000400000000000000" pitchFamily="2" charset="-78"/>
              </a:rPr>
              <a:t>حلق آویز کردن خود و یا خوردن قرص کرده</a:t>
            </a:r>
            <a:r>
              <a:rPr lang="fa-IR" dirty="0">
                <a:cs typeface="B Zar" panose="00000400000000000000" pitchFamily="2" charset="-78"/>
              </a:rPr>
              <a:t> که خانواده مانع شده است و بعد از ازدواج با همسر دوم مشکل خاصی نداشته است</a:t>
            </a:r>
            <a:endParaRPr lang="en-US" dirty="0">
              <a:cs typeface="B Zar" panose="00000400000000000000" pitchFamily="2" charset="-78"/>
            </a:endParaRPr>
          </a:p>
          <a:p>
            <a:pPr lvl="0" algn="r" rtl="1"/>
            <a:r>
              <a:rPr lang="fa-IR" dirty="0">
                <a:cs typeface="B Zar" panose="00000400000000000000" pitchFamily="2" charset="-78"/>
              </a:rPr>
              <a:t>5 سال بعد از طلاق قبلی مادر مجدداً ازدواج کرده است  و  6 سال از ازدواج دوم ایشان  می گذرد، در ازدواج دوم مادر مبتلا به </a:t>
            </a:r>
            <a:r>
              <a:rPr lang="fa-IR" b="1" u="sng" dirty="0">
                <a:cs typeface="B Zar" panose="00000400000000000000" pitchFamily="2" charset="-78"/>
              </a:rPr>
              <a:t>نازایی ثانویه بوده</a:t>
            </a:r>
            <a:r>
              <a:rPr lang="fa-IR" dirty="0">
                <a:cs typeface="B Zar" panose="00000400000000000000" pitchFamily="2" charset="-78"/>
              </a:rPr>
              <a:t> و 4 سال بعد از ازدواج  ودو سال قبل از بارداری فعلی یک مورد سقط خودبه خودی داشته است که در این بارداری مادر از بارداری خود مطلع نبوده و تشکیل پرونده نداده است. </a:t>
            </a:r>
            <a:endParaRPr lang="en-US" dirty="0">
              <a:cs typeface="B Zar" panose="00000400000000000000" pitchFamily="2" charset="-78"/>
            </a:endParaRPr>
          </a:p>
          <a:p>
            <a:pPr lvl="0" algn="r" rtl="1"/>
            <a:r>
              <a:rPr lang="fa-IR" dirty="0">
                <a:cs typeface="B Zar" panose="00000400000000000000" pitchFamily="2" charset="-78"/>
              </a:rPr>
              <a:t>در پرسش از همسر متوفی زن و شوهر با هم اختلاف داشته و </a:t>
            </a:r>
            <a:r>
              <a:rPr lang="fa-IR" b="1" u="sng" dirty="0">
                <a:cs typeface="B Zar" panose="00000400000000000000" pitchFamily="2" charset="-78"/>
              </a:rPr>
              <a:t>قصد طلاق</a:t>
            </a:r>
            <a:r>
              <a:rPr lang="fa-IR" dirty="0">
                <a:cs typeface="B Zar" panose="00000400000000000000" pitchFamily="2" charset="-78"/>
              </a:rPr>
              <a:t> داشته اند و اخیراً مادر را تهدید به طلاق کرده بودند.  </a:t>
            </a:r>
            <a:endParaRPr lang="en-US" dirty="0">
              <a:cs typeface="B Zar" panose="00000400000000000000" pitchFamily="2" charset="-78"/>
            </a:endParaRPr>
          </a:p>
          <a:p>
            <a:pPr lvl="0" algn="r" rtl="1"/>
            <a:r>
              <a:rPr lang="fa-IR" dirty="0">
                <a:cs typeface="B Zar" panose="00000400000000000000" pitchFamily="2" charset="-78"/>
              </a:rPr>
              <a:t>در بارداری فعلی در مورخ 98/2/20 ساعت 10.30 شب به علت تحدید به سقط </a:t>
            </a:r>
            <a:r>
              <a:rPr lang="fa-IR" b="1" dirty="0">
                <a:cs typeface="B Zar" panose="00000400000000000000" pitchFamily="2" charset="-78"/>
              </a:rPr>
              <a:t>بدون داشتن همراه</a:t>
            </a:r>
            <a:r>
              <a:rPr lang="fa-IR" dirty="0">
                <a:cs typeface="B Zar" panose="00000400000000000000" pitchFamily="2" charset="-78"/>
              </a:rPr>
              <a:t> در بیمارستان بستری شده است که سن حاملگی ثبت شده بر اساس سونوگرافی در پرونده بیمارستانی در مورخ 98.3.20 شش هفته و دو روز بوده است اقدامات درمانی انجام شده در این بستری شامل: تجویز پتدین عضلانی، پروژسترون عضلانی 100 میلی گرم و شیاف پروژسترون 400 رکتال و سرم رینگر و داروی ضد تهوع بوده است مادر در مورخ 98.3.22 قبل از ظهر با توصیه به استراحت از بیمارستان ترخیص شده است. عصر همانروز به دنبال مشاجره با همسر به صورت تلفنی از  دو نفر از خویشاوندان همسر ( پدر شوهر و دختر خاله همسرش )  خواسته تا به منزل ایشان بروند و در حضور ایشان اقدام به خودسوزی با گازوئیل کرده است، که به بیمارستان منقل شده و همانروز با سوختگی 40% در صورت، دو دست کامل، پا، شکم و قفسه سینه و با فشار خون 80/60 و بارداری دو ماهه  به تبریز و </a:t>
            </a:r>
            <a:r>
              <a:rPr lang="fa-IR" b="1" dirty="0">
                <a:cs typeface="B Zar" panose="00000400000000000000" pitchFamily="2" charset="-78"/>
              </a:rPr>
              <a:t>بدون همراه</a:t>
            </a:r>
            <a:r>
              <a:rPr lang="fa-IR" dirty="0">
                <a:cs typeface="B Zar" panose="00000400000000000000" pitchFamily="2" charset="-78"/>
              </a:rPr>
              <a:t> اعزام شده است و نهایتا مورخ 98.3.30 به علت سوختگی درجه 3 فوت کرده است. </a:t>
            </a:r>
            <a:endParaRPr lang="en-US" dirty="0">
              <a:cs typeface="B Zar" panose="00000400000000000000" pitchFamily="2" charset="-78"/>
            </a:endParaRPr>
          </a:p>
          <a:p>
            <a:pPr algn="r" rtl="1"/>
            <a:r>
              <a:rPr lang="fa-IR" b="1" dirty="0">
                <a:cs typeface="B Zar" panose="00000400000000000000" pitchFamily="2" charset="-78"/>
              </a:rPr>
              <a:t>علت فوت:</a:t>
            </a:r>
            <a:r>
              <a:rPr lang="fa-IR" dirty="0">
                <a:cs typeface="B Zar" panose="00000400000000000000" pitchFamily="2" charset="-78"/>
              </a:rPr>
              <a:t> سوختگی در زمینه اقدام به خودکشی </a:t>
            </a:r>
            <a:endParaRPr lang="en-US" dirty="0">
              <a:cs typeface="B Zar" panose="00000400000000000000" pitchFamily="2" charset="-78"/>
            </a:endParaRPr>
          </a:p>
          <a:p>
            <a:pPr algn="r" rtl="1"/>
            <a:endParaRPr lang="en-US" dirty="0">
              <a:cs typeface="B Zar" panose="00000400000000000000" pitchFamily="2" charset="-78"/>
            </a:endParaRPr>
          </a:p>
          <a:p>
            <a:pPr rtl="1"/>
            <a:endParaRPr lang="en-US" dirty="0"/>
          </a:p>
          <a:p>
            <a:endParaRPr lang="en-US" dirty="0"/>
          </a:p>
        </p:txBody>
      </p:sp>
    </p:spTree>
    <p:extLst>
      <p:ext uri="{BB962C8B-B14F-4D97-AF65-F5344CB8AC3E}">
        <p14:creationId xmlns="" xmlns:p14="http://schemas.microsoft.com/office/powerpoint/2010/main" val="1618485113"/>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sp>
        <p:nvSpPr>
          <p:cNvPr id="4" name="Rectangle 3"/>
          <p:cNvSpPr/>
          <p:nvPr/>
        </p:nvSpPr>
        <p:spPr>
          <a:xfrm>
            <a:off x="422031" y="609600"/>
            <a:ext cx="8985737" cy="5640006"/>
          </a:xfrm>
          <a:prstGeom prst="rect">
            <a:avLst/>
          </a:prstGeom>
        </p:spPr>
        <p:txBody>
          <a:bodyPr wrap="square">
            <a:spAutoFit/>
          </a:bodyPr>
          <a:lstStyle/>
          <a:p>
            <a:pPr marL="228600" marR="0" algn="r" rtl="1">
              <a:lnSpc>
                <a:spcPct val="115000"/>
              </a:lnSpc>
              <a:spcBef>
                <a:spcPts val="0"/>
              </a:spcBef>
              <a:spcAft>
                <a:spcPts val="1000"/>
              </a:spcAft>
            </a:pPr>
            <a:r>
              <a:rPr lang="fa-IR" b="1" dirty="0">
                <a:latin typeface="Calibri" panose="020F0502020204030204" pitchFamily="34" charset="0"/>
                <a:ea typeface="Times New Roman" panose="02020603050405020304" pitchFamily="18" charset="0"/>
                <a:cs typeface="B Zar" panose="00000400000000000000" pitchFamily="2" charset="-78"/>
              </a:rPr>
              <a:t>ایرادات پرونده بهداشتی: </a:t>
            </a:r>
            <a:endParaRPr lang="en-US" sz="1600" dirty="0">
              <a:latin typeface="Calibri" panose="020F0502020204030204" pitchFamily="34" charset="0"/>
              <a:ea typeface="Times New Roman" panose="02020603050405020304" pitchFamily="18" charset="0"/>
              <a:cs typeface="Arial" panose="020B0604020202020204" pitchFamily="34" charset="0"/>
            </a:endParaRPr>
          </a:p>
          <a:p>
            <a:pPr marL="342900" marR="0" lvl="0" indent="-342900" algn="r" rtl="1">
              <a:lnSpc>
                <a:spcPct val="115000"/>
              </a:lnSpc>
              <a:spcBef>
                <a:spcPts val="0"/>
              </a:spcBef>
              <a:spcAft>
                <a:spcPts val="1000"/>
              </a:spcAft>
              <a:buFont typeface="Times New Roman" panose="02020603050405020304" pitchFamily="18" charset="0"/>
              <a:buChar char="-"/>
            </a:pPr>
            <a:r>
              <a:rPr lang="fa-IR" dirty="0">
                <a:latin typeface="Calibri" panose="020F0502020204030204" pitchFamily="34" charset="0"/>
                <a:ea typeface="Times New Roman" panose="02020603050405020304" pitchFamily="18" charset="0"/>
                <a:cs typeface="B Zar" panose="00000400000000000000" pitchFamily="2" charset="-78"/>
              </a:rPr>
              <a:t>آخرین مراجعه مادر به مرکز بهداشتی مورخ 98.3.10 بوده که در پرسش از همسر در این تاریخ مادر با </a:t>
            </a:r>
            <a:r>
              <a:rPr lang="fa-IR" b="1" u="sng" dirty="0">
                <a:latin typeface="Calibri" panose="020F0502020204030204" pitchFamily="34" charset="0"/>
                <a:ea typeface="Times New Roman" panose="02020603050405020304" pitchFamily="18" charset="0"/>
                <a:cs typeface="B Zar" panose="00000400000000000000" pitchFamily="2" charset="-78"/>
              </a:rPr>
              <a:t>نتیجه بتای مثبت</a:t>
            </a:r>
            <a:r>
              <a:rPr lang="fa-IR" dirty="0">
                <a:latin typeface="Calibri" panose="020F0502020204030204" pitchFamily="34" charset="0"/>
                <a:ea typeface="Times New Roman" panose="02020603050405020304" pitchFamily="18" charset="0"/>
                <a:cs typeface="B Zar" panose="00000400000000000000" pitchFamily="2" charset="-78"/>
              </a:rPr>
              <a:t>  به همراه همسرش جهت تشکیل پرونده بارداری به بهداشت مراجعه کرده است و آزمایشات بارداری توسط کارکنان درخواست شده که همراه همسر به مرکز شماره 3 مراجعه کرده اند و آزمایش خون و ادرار انجام شده است</a:t>
            </a:r>
            <a:r>
              <a:rPr lang="fa-IR" b="1" dirty="0">
                <a:latin typeface="Calibri" panose="020F0502020204030204" pitchFamily="34" charset="0"/>
                <a:ea typeface="Times New Roman" panose="02020603050405020304" pitchFamily="18" charset="0"/>
                <a:cs typeface="B Zar" panose="00000400000000000000" pitchFamily="2" charset="-78"/>
              </a:rPr>
              <a:t>. (درحالیکه ثبت بارداری و مراقبت ها در سامانه موجود نیست و همکاران از بارداری مادر اظهار بی اطلاعی می کنند) </a:t>
            </a:r>
            <a:endParaRPr lang="en-US" sz="1600" dirty="0">
              <a:latin typeface="Calibri" panose="020F0502020204030204" pitchFamily="34" charset="0"/>
              <a:ea typeface="Times New Roman" panose="02020603050405020304" pitchFamily="18" charset="0"/>
              <a:cs typeface="B Zar" panose="00000400000000000000" pitchFamily="2" charset="-78"/>
            </a:endParaRPr>
          </a:p>
          <a:p>
            <a:pPr marL="342900" marR="0" lvl="0" indent="-342900" algn="r" rtl="1">
              <a:lnSpc>
                <a:spcPct val="115000"/>
              </a:lnSpc>
              <a:spcBef>
                <a:spcPts val="0"/>
              </a:spcBef>
              <a:spcAft>
                <a:spcPts val="1000"/>
              </a:spcAft>
              <a:buFont typeface="Times New Roman" panose="02020603050405020304" pitchFamily="18" charset="0"/>
              <a:buChar char="-"/>
            </a:pPr>
            <a:r>
              <a:rPr lang="fa-IR" dirty="0">
                <a:latin typeface="Calibri" panose="020F0502020204030204" pitchFamily="34" charset="0"/>
                <a:ea typeface="Times New Roman" panose="02020603050405020304" pitchFamily="18" charset="0"/>
                <a:cs typeface="B Zar" panose="00000400000000000000" pitchFamily="2" charset="-78"/>
              </a:rPr>
              <a:t>در طول مدت مراقبت روانشناس وپزشک مادر را ملاقات نکرده است. </a:t>
            </a:r>
            <a:endParaRPr lang="en-US" sz="1600" dirty="0">
              <a:latin typeface="Calibri" panose="020F0502020204030204" pitchFamily="34" charset="0"/>
              <a:ea typeface="Times New Roman" panose="02020603050405020304" pitchFamily="18" charset="0"/>
              <a:cs typeface="B Zar" panose="00000400000000000000" pitchFamily="2" charset="-78"/>
            </a:endParaRPr>
          </a:p>
          <a:p>
            <a:pPr marL="342900" marR="0" lvl="0" indent="-342900" algn="r" rtl="1">
              <a:lnSpc>
                <a:spcPct val="115000"/>
              </a:lnSpc>
              <a:spcBef>
                <a:spcPts val="0"/>
              </a:spcBef>
              <a:spcAft>
                <a:spcPts val="1000"/>
              </a:spcAft>
              <a:buFont typeface="Times New Roman" panose="02020603050405020304" pitchFamily="18" charset="0"/>
              <a:buChar char="-"/>
            </a:pPr>
            <a:r>
              <a:rPr lang="fa-IR" b="1" dirty="0">
                <a:latin typeface="Calibri" panose="020F0502020204030204" pitchFamily="34" charset="0"/>
                <a:ea typeface="Times New Roman" panose="02020603050405020304" pitchFamily="18" charset="0"/>
                <a:cs typeface="B Zar" panose="00000400000000000000" pitchFamily="2" charset="-78"/>
              </a:rPr>
              <a:t>کیفیت پائین مراقبت پیش از بارداری:</a:t>
            </a:r>
            <a:r>
              <a:rPr lang="fa-IR" dirty="0">
                <a:latin typeface="Calibri" panose="020F0502020204030204" pitchFamily="34" charset="0"/>
                <a:ea typeface="Times New Roman" panose="02020603050405020304" pitchFamily="18" charset="0"/>
                <a:cs typeface="B Zar" panose="00000400000000000000" pitchFamily="2" charset="-78"/>
              </a:rPr>
              <a:t> آخرین پرونده پیش از بارداری مورخ 96.9.18 تشکیل شده است و بعد از یکسال تکرار نشده است. </a:t>
            </a:r>
            <a:endParaRPr lang="en-US" sz="1600" dirty="0">
              <a:latin typeface="Calibri" panose="020F0502020204030204" pitchFamily="34" charset="0"/>
              <a:ea typeface="Times New Roman" panose="02020603050405020304" pitchFamily="18" charset="0"/>
              <a:cs typeface="B Zar" panose="00000400000000000000" pitchFamily="2" charset="-78"/>
            </a:endParaRPr>
          </a:p>
          <a:p>
            <a:pPr marL="342900" marR="0" lvl="0" indent="-342900" algn="r" rtl="1">
              <a:lnSpc>
                <a:spcPct val="115000"/>
              </a:lnSpc>
              <a:spcBef>
                <a:spcPts val="0"/>
              </a:spcBef>
              <a:spcAft>
                <a:spcPts val="1000"/>
              </a:spcAft>
              <a:buFont typeface="Times New Roman" panose="02020603050405020304" pitchFamily="18" charset="0"/>
              <a:buChar char="-"/>
            </a:pPr>
            <a:r>
              <a:rPr lang="fa-IR" dirty="0">
                <a:latin typeface="Calibri" panose="020F0502020204030204" pitchFamily="34" charset="0"/>
                <a:ea typeface="Times New Roman" panose="02020603050405020304" pitchFamily="18" charset="0"/>
                <a:cs typeface="B Zar" panose="00000400000000000000" pitchFamily="2" charset="-78"/>
              </a:rPr>
              <a:t>مراقبت پیش از بارداری پزشک و مراقبت هر سه ما یکبار پیش از بارداری انجام نشده است. </a:t>
            </a:r>
            <a:endParaRPr lang="en-US" sz="1600" dirty="0">
              <a:latin typeface="Calibri" panose="020F0502020204030204" pitchFamily="34" charset="0"/>
              <a:ea typeface="Times New Roman" panose="02020603050405020304" pitchFamily="18" charset="0"/>
              <a:cs typeface="B Zar" panose="00000400000000000000" pitchFamily="2" charset="-78"/>
            </a:endParaRPr>
          </a:p>
          <a:p>
            <a:pPr marL="342900" marR="0" lvl="0" indent="-342900" algn="r" rtl="1">
              <a:lnSpc>
                <a:spcPct val="115000"/>
              </a:lnSpc>
              <a:spcBef>
                <a:spcPts val="0"/>
              </a:spcBef>
              <a:spcAft>
                <a:spcPts val="1000"/>
              </a:spcAft>
              <a:buFont typeface="Times New Roman" panose="02020603050405020304" pitchFamily="18" charset="0"/>
              <a:buChar char="-"/>
            </a:pPr>
            <a:r>
              <a:rPr lang="fa-IR" dirty="0">
                <a:latin typeface="Calibri" panose="020F0502020204030204" pitchFamily="34" charset="0"/>
                <a:ea typeface="Times New Roman" panose="02020603050405020304" pitchFamily="18" charset="0"/>
                <a:cs typeface="B Zar" panose="00000400000000000000" pitchFamily="2" charset="-78"/>
              </a:rPr>
              <a:t>عدم دقت در شرح حال گیری و تکمیل فرم های مراقبتی به صورتیکه علیرغم اینکه مادر سابقه یک زایمان و یک سقط قبلی دارد سابقه سقط جنین و فرزند قبلی در فرم های سال 96 خیر خورده است- تاریخ اولین روز آخرین قاعدگی ووجود رتارد پرید در فرم های خونریزی غیر طبیعی واژینال و تاریخچه باروری سالم مورخ 96.3.16 با هم انطباق ندارد. </a:t>
            </a:r>
            <a:endParaRPr lang="en-US" sz="1600" dirty="0">
              <a:latin typeface="Calibri" panose="020F0502020204030204" pitchFamily="34" charset="0"/>
              <a:ea typeface="Times New Roman" panose="02020603050405020304" pitchFamily="18" charset="0"/>
              <a:cs typeface="B Zar" panose="00000400000000000000" pitchFamily="2" charset="-78"/>
            </a:endParaRPr>
          </a:p>
          <a:p>
            <a:pPr marL="342900" marR="0" lvl="0" indent="-342900" algn="r" rtl="1">
              <a:lnSpc>
                <a:spcPct val="115000"/>
              </a:lnSpc>
              <a:spcBef>
                <a:spcPts val="0"/>
              </a:spcBef>
              <a:spcAft>
                <a:spcPts val="1000"/>
              </a:spcAft>
              <a:buFont typeface="Times New Roman" panose="02020603050405020304" pitchFamily="18" charset="0"/>
              <a:buChar char="-"/>
            </a:pPr>
            <a:r>
              <a:rPr lang="fa-IR" dirty="0">
                <a:latin typeface="Calibri" panose="020F0502020204030204" pitchFamily="34" charset="0"/>
                <a:ea typeface="Times New Roman" panose="02020603050405020304" pitchFamily="18" charset="0"/>
                <a:cs typeface="B Zar" panose="00000400000000000000" pitchFamily="2" charset="-78"/>
              </a:rPr>
              <a:t>عدم دقت در غربالگری روان مادر و عدم همخوانی پاسخدهی مادر به دو غربالگری روان در فاصله سه ماه توسط دو فرد مجزا (با توجه به وجود زمینه های مختلف روانی در مادر متوفی، منفی شدن نتیجه غربالگری روان منطقی به نظر نمی رسد و به نظر می رسد غربالگری روان به درستی انجام نشده است). </a:t>
            </a:r>
            <a:endParaRPr lang="en-US" sz="1600" dirty="0">
              <a:effectLst/>
              <a:latin typeface="Calibri" panose="020F0502020204030204" pitchFamily="34" charset="0"/>
              <a:ea typeface="Times New Roman" panose="02020603050405020304" pitchFamily="18" charset="0"/>
              <a:cs typeface="B Zar" panose="00000400000000000000" pitchFamily="2" charset="-78"/>
            </a:endParaRPr>
          </a:p>
        </p:txBody>
      </p:sp>
    </p:spTree>
    <p:extLst>
      <p:ext uri="{BB962C8B-B14F-4D97-AF65-F5344CB8AC3E}">
        <p14:creationId xmlns="" xmlns:p14="http://schemas.microsoft.com/office/powerpoint/2010/main" val="142303970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rtl="1"/>
            <a:r>
              <a:rPr lang="fa-IR" sz="3000" b="1" dirty="0" smtClean="0">
                <a:cs typeface="B Titr" pitchFamily="2" charset="-78"/>
              </a:rPr>
              <a:t>مرگ مادري با تاخير</a:t>
            </a:r>
            <a:br>
              <a:rPr lang="fa-IR" sz="3000" b="1" dirty="0" smtClean="0">
                <a:cs typeface="B Titr" pitchFamily="2" charset="-78"/>
              </a:rPr>
            </a:br>
            <a:r>
              <a:rPr lang="en-US" sz="3000" b="1" dirty="0" smtClean="0"/>
              <a:t>(late maternal death)</a:t>
            </a:r>
            <a:endParaRPr lang="en-US" sz="3000" dirty="0" smtClean="0">
              <a:cs typeface="B Titr" pitchFamily="2" charset="-78"/>
            </a:endParaRPr>
          </a:p>
        </p:txBody>
      </p:sp>
      <p:sp>
        <p:nvSpPr>
          <p:cNvPr id="3" name="Content Placeholder 2"/>
          <p:cNvSpPr>
            <a:spLocks noGrp="1"/>
          </p:cNvSpPr>
          <p:nvPr>
            <p:ph idx="1"/>
          </p:nvPr>
        </p:nvSpPr>
        <p:spPr/>
        <p:txBody>
          <a:bodyPr/>
          <a:lstStyle/>
          <a:p>
            <a:pPr algn="justLow" rtl="1"/>
            <a:endParaRPr lang="fa-IR" sz="2400" dirty="0" smtClean="0">
              <a:cs typeface="B Nazanin" pitchFamily="2" charset="-78"/>
            </a:endParaRPr>
          </a:p>
          <a:p>
            <a:pPr algn="justLow" rtl="1"/>
            <a:r>
              <a:rPr lang="fa-IR" sz="2400" dirty="0" smtClean="0">
                <a:cs typeface="B Nazanin" pitchFamily="2" charset="-78"/>
              </a:rPr>
              <a:t>در صورتي كه مادر به دلايل مستقيم يا غيرمستقيم، در فاصله زماني چهل‌ودو روز بعد از ختم حاملگي </a:t>
            </a:r>
            <a:r>
              <a:rPr lang="fa-IR" sz="2400" b="1" dirty="0" smtClean="0">
                <a:cs typeface="B Nazanin" pitchFamily="2" charset="-78"/>
              </a:rPr>
              <a:t>تا يك سال</a:t>
            </a:r>
            <a:r>
              <a:rPr lang="fa-IR" sz="2400" dirty="0" smtClean="0">
                <a:cs typeface="B Nazanin" pitchFamily="2" charset="-78"/>
              </a:rPr>
              <a:t>، فوت كند.( این موارد نیز باید گزارش شود)</a:t>
            </a:r>
          </a:p>
          <a:p>
            <a:pPr algn="justLow" rtl="1"/>
            <a:endParaRPr lang="fa-IR" sz="2400" dirty="0" smtClean="0">
              <a:cs typeface="B Nazanin" pitchFamily="2" charset="-78"/>
            </a:endParaRPr>
          </a:p>
          <a:p>
            <a:pPr algn="justLow" rtl="1"/>
            <a:r>
              <a:rPr lang="fa-IR" sz="2400" dirty="0" smtClean="0">
                <a:cs typeface="B Nazanin" pitchFamily="2" charset="-78"/>
              </a:rPr>
              <a:t>طبق آخرین دستورالعمل وزارتی مرگ نمادر به علت خودکشی  در آمار مرگ مادری شمارش می شود. و مرگ به قتال در صورتیکه در راستای باروری مادر باشد مرگ مادر محسوب می شود. </a:t>
            </a:r>
            <a:endParaRPr lang="en-US" sz="2400" dirty="0" smtClean="0">
              <a:cs typeface="B Nazanin" pitchFamily="2" charset="-78"/>
            </a:endParaRPr>
          </a:p>
        </p:txBody>
      </p:sp>
      <p:sp>
        <p:nvSpPr>
          <p:cNvPr id="4" name="Slide Number Placeholder 3"/>
          <p:cNvSpPr>
            <a:spLocks noGrp="1"/>
          </p:cNvSpPr>
          <p:nvPr>
            <p:ph type="sldNum" sz="quarter" idx="12"/>
          </p:nvPr>
        </p:nvSpPr>
        <p:spPr/>
        <p:txBody>
          <a:bodyPr/>
          <a:lstStyle/>
          <a:p>
            <a:pPr>
              <a:defRPr/>
            </a:pPr>
            <a:fld id="{B3D09BD5-1C3D-4859-823F-00043F2556E3}" type="slidenum">
              <a:rPr lang="en-US"/>
              <a:pPr>
                <a:defRPr/>
              </a:pPr>
              <a:t>7</a:t>
            </a:fld>
            <a:endParaRPr lang="en-US" dirty="0"/>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ipe(down)">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wipe(down)">
                                      <p:cBhvr>
                                        <p:cTn id="17"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a:xfrm>
            <a:off x="237744" y="146304"/>
            <a:ext cx="9985248" cy="6400800"/>
          </a:xfrm>
        </p:spPr>
        <p:txBody>
          <a:bodyPr>
            <a:normAutofit fontScale="77500" lnSpcReduction="20000"/>
          </a:bodyPr>
          <a:lstStyle/>
          <a:p>
            <a:pPr algn="r" rtl="1"/>
            <a:r>
              <a:rPr lang="fa-IR" b="1" u="sng" dirty="0"/>
              <a:t>شرح حال مادر باردار متوفی </a:t>
            </a:r>
            <a:endParaRPr lang="en-US" dirty="0"/>
          </a:p>
          <a:p>
            <a:pPr algn="r" rtl="1"/>
            <a:r>
              <a:rPr lang="fa-IR" sz="2100" b="1" u="sng" dirty="0">
                <a:cs typeface="B Nazanin" pitchFamily="2" charset="-78"/>
              </a:rPr>
              <a:t>مشخصات مادر باردار</a:t>
            </a:r>
            <a:r>
              <a:rPr lang="fa-IR" sz="2100" b="1" dirty="0">
                <a:cs typeface="B Nazanin" pitchFamily="2" charset="-78"/>
              </a:rPr>
              <a:t>: </a:t>
            </a:r>
            <a:r>
              <a:rPr lang="fa-IR" sz="2100" dirty="0">
                <a:cs typeface="B Nazanin" pitchFamily="2" charset="-78"/>
              </a:rPr>
              <a:t>مادر باردار متولد 1362 و 35ساله،</a:t>
            </a:r>
            <a:r>
              <a:rPr lang="en-US" sz="2100" dirty="0">
                <a:cs typeface="B Nazanin" pitchFamily="2" charset="-78"/>
              </a:rPr>
              <a:t>ab1 G3P1</a:t>
            </a:r>
            <a:r>
              <a:rPr lang="fa-IR" sz="2100" dirty="0">
                <a:cs typeface="B Nazanin" pitchFamily="2" charset="-78"/>
              </a:rPr>
              <a:t>، تاریخ اولین روز آخرین قاعدگی 1397/8/9 و حامله 27 هفته، وزن ابتدای بارداری 61.5 ، قد 151 و نمایه توده بدنی 26.9، ساکن منطقه روستایی شهرستان نیر، میزان تحصیلات مادر فوق دیپلم و تحصیلات همسر سوم راهنمایی- تاریخ آخرین زایمان مورخ 1389.6.31 و تاریخ آخرین سقط  خودبه خودی 1396.11.2 بوده است. </a:t>
            </a:r>
            <a:endParaRPr lang="en-US" sz="2100" dirty="0">
              <a:cs typeface="B Nazanin" pitchFamily="2" charset="-78"/>
            </a:endParaRPr>
          </a:p>
          <a:p>
            <a:pPr algn="r" rtl="1"/>
            <a:r>
              <a:rPr lang="fa-IR" sz="2100" b="1" u="sng" dirty="0">
                <a:cs typeface="B Nazanin" pitchFamily="2" charset="-78"/>
              </a:rPr>
              <a:t>وضعیت سلامتی مادر</a:t>
            </a:r>
            <a:r>
              <a:rPr lang="fa-IR" sz="2100" b="1" dirty="0">
                <a:cs typeface="B Nazanin" pitchFamily="2" charset="-78"/>
              </a:rPr>
              <a:t>: </a:t>
            </a:r>
            <a:r>
              <a:rPr lang="fa-IR" sz="2100" dirty="0">
                <a:cs typeface="B Nazanin" pitchFamily="2" charset="-78"/>
              </a:rPr>
              <a:t>وزن ابتدای بارداری 61.5 و قد 151 و نمایه توده بدنی 26.9، مادر مبتلا به بیماری </a:t>
            </a:r>
            <a:r>
              <a:rPr lang="ar-SA" sz="2100" dirty="0">
                <a:cs typeface="B Nazanin" pitchFamily="2" charset="-78"/>
              </a:rPr>
              <a:t>تالاسمی مینور با زنجیره آلفای اضافی بوده است و از دو سال قبل اسپلنکتومی شده است که هر دو ماه یکبار پکت سل فیلتر شده دریافت می کرده است. همچنان مبتلا به کم کاری تیروئید </a:t>
            </a:r>
            <a:r>
              <a:rPr lang="fa-IR" sz="2100" dirty="0">
                <a:cs typeface="B Nazanin" pitchFamily="2" charset="-78"/>
              </a:rPr>
              <a:t>بوده است و از سال 85 مصرف داروی لوتیروکسین در سامانه ثبت شده است. از سال 95 نیز مصرف ااس ا داشته است. مادر تحت نظر پزشک متخصص زنان و پزشک آنکولوژیست بوده است و هر دو پزشک گواهی مبنی بر بی خطر بودن بارداری را به مادر ارائه داده اند و پزشک آنکولوژیست به وضوح اشاره به افزایش احتمال ابتلا به ترومبوآمبولی و لزوم تزریق خون مکرر را در بازخورد خود اشاره کرده است.</a:t>
            </a:r>
            <a:endParaRPr lang="en-US" sz="2100" dirty="0">
              <a:cs typeface="B Nazanin" pitchFamily="2" charset="-78"/>
            </a:endParaRPr>
          </a:p>
          <a:p>
            <a:pPr algn="r" rtl="1"/>
            <a:r>
              <a:rPr lang="fa-IR" sz="2100" b="1" dirty="0">
                <a:cs typeface="B Nazanin" pitchFamily="2" charset="-78"/>
              </a:rPr>
              <a:t>شرح مراقبت بهداشتی مادر: </a:t>
            </a:r>
            <a:r>
              <a:rPr lang="fa-IR" sz="2100" dirty="0">
                <a:cs typeface="B Nazanin" pitchFamily="2" charset="-78"/>
              </a:rPr>
              <a:t>مادر اولین مراقبت خود را در سن حاملگی 6 هفته و در مورخ 97.9.22 از سیستم بهداشتی دریافت کرده است.                                                                                                                                                                                                                                                                                                                                                                                                                                                                                                                                                                                                                                         </a:t>
            </a:r>
            <a:endParaRPr lang="en-US" sz="2100" dirty="0">
              <a:cs typeface="B Nazanin" pitchFamily="2" charset="-78"/>
            </a:endParaRPr>
          </a:p>
          <a:p>
            <a:pPr algn="r" rtl="1"/>
            <a:r>
              <a:rPr lang="fa-IR" sz="2100" b="1" dirty="0">
                <a:cs typeface="B Nazanin" pitchFamily="2" charset="-78"/>
              </a:rPr>
              <a:t>پزشک</a:t>
            </a:r>
            <a:r>
              <a:rPr lang="fa-IR" sz="2100" dirty="0">
                <a:cs typeface="B Nazanin" pitchFamily="2" charset="-78"/>
              </a:rPr>
              <a:t>دو مراقبت معمول و یک مورد ثبت ویزیت </a:t>
            </a:r>
            <a:endParaRPr lang="en-US" sz="2100" dirty="0">
              <a:cs typeface="B Nazanin" pitchFamily="2" charset="-78"/>
            </a:endParaRPr>
          </a:p>
          <a:p>
            <a:pPr algn="r" rtl="1"/>
            <a:r>
              <a:rPr lang="fa-IR" sz="2100" b="1" dirty="0">
                <a:cs typeface="B Nazanin" pitchFamily="2" charset="-78"/>
              </a:rPr>
              <a:t>ماما:</a:t>
            </a:r>
            <a:r>
              <a:rPr lang="fa-IR" sz="2100" dirty="0">
                <a:cs typeface="B Nazanin" pitchFamily="2" charset="-78"/>
              </a:rPr>
              <a:t> 6 مراقبت معمول ویک ویژه و دو ویزیت برای پیگیری و ثبت بازخورد </a:t>
            </a:r>
            <a:endParaRPr lang="en-US" sz="2100" dirty="0">
              <a:cs typeface="B Nazanin" pitchFamily="2" charset="-78"/>
            </a:endParaRPr>
          </a:p>
          <a:p>
            <a:pPr algn="r" rtl="1"/>
            <a:r>
              <a:rPr lang="fa-IR" sz="2100" b="1" dirty="0">
                <a:cs typeface="B Nazanin" pitchFamily="2" charset="-78"/>
              </a:rPr>
              <a:t>بهورز</a:t>
            </a:r>
            <a:r>
              <a:rPr lang="fa-IR" sz="2100" dirty="0">
                <a:cs typeface="B Nazanin" pitchFamily="2" charset="-78"/>
              </a:rPr>
              <a:t>: سه مراقبت معمول، 6 مراقبت ویژه و ثبت 11 اقدام برای پیگیری و ثبت پسخوراند. </a:t>
            </a:r>
            <a:endParaRPr lang="en-US" sz="2100" dirty="0">
              <a:cs typeface="B Nazanin" pitchFamily="2" charset="-78"/>
            </a:endParaRPr>
          </a:p>
          <a:p>
            <a:pPr algn="r" rtl="1"/>
            <a:r>
              <a:rPr lang="fa-IR" sz="2100" b="1" dirty="0">
                <a:cs typeface="B Nazanin" pitchFamily="2" charset="-78"/>
              </a:rPr>
              <a:t>نکته: </a:t>
            </a:r>
            <a:r>
              <a:rPr lang="fa-IR" sz="2100" dirty="0">
                <a:cs typeface="B Nazanin" pitchFamily="2" charset="-78"/>
              </a:rPr>
              <a:t>آخرین مراقبت مورخ 98.2.18 توسط کارکنان ارائه شده است و تاریخ فوت مورخ 98.2.24 و 6 روز بعد رخ داده است.</a:t>
            </a:r>
            <a:r>
              <a:rPr lang="fa-IR" sz="2100" b="1" dirty="0">
                <a:cs typeface="B Nazanin" pitchFamily="2" charset="-78"/>
              </a:rPr>
              <a:t>  </a:t>
            </a:r>
            <a:endParaRPr lang="en-US" sz="2100" dirty="0">
              <a:cs typeface="B Nazanin" pitchFamily="2" charset="-78"/>
            </a:endParaRPr>
          </a:p>
          <a:p>
            <a:pPr algn="r" rtl="1"/>
            <a:r>
              <a:rPr lang="fa-IR" sz="2100" b="1" dirty="0">
                <a:cs typeface="B Nazanin" pitchFamily="2" charset="-78"/>
              </a:rPr>
              <a:t>شرح حال فوت مادر</a:t>
            </a:r>
            <a:r>
              <a:rPr lang="fa-IR" sz="2100" dirty="0">
                <a:cs typeface="B Nazanin" pitchFamily="2" charset="-78"/>
              </a:rPr>
              <a:t>:  مادر مورخ 1398/2/24 ساعت 3 نصف شب دچار تنگی نفس و درد قفسه سینه شده است که علیرغم اصرار شوهر مادر حاضر به مراجعه به درمانگاه نیر نشده است. ساعت 7.50 صبح همسر به خانه بهداشت مراجعه نموده که بهورز بلافاصله به درب منزل متوفی مراجعه کرده است. بنا به اظهار بهورز، مادر تنگی نفس شدید و درد قفسه سینه داشته است، فشار خون مادر 80/60  بوده و درجه حرارت 36.5 و تنفس بیش از 25 بوده است. با اورژانس 115 تماس حاصل شده است که 8.2 دقیقه دستور حرکت به اورژانس داده شده وساعت 8.14 دقیقه به درب منزل رسیده است، مادر با ویلچر به آمبولانس منتقل شده است، به اظهار همراهان تا زمان سوار شدن به آمبولانس وضعیت مادر خوب بوده است و بعد از دراز کشیدن روی تخت آمبولانس وضعیت مادر  بدتر شده است. عملیات احیا داخل آمبولانس شروع شده و در هنگام رسیدن به اورژانس 115 مادر آسیستول بوده است که تا ساعت 9.15 عملیات احیا انجام شده  که  موثر نبوده و مادر فوت کرده است. </a:t>
            </a:r>
            <a:endParaRPr lang="en-US" sz="2100" dirty="0">
              <a:cs typeface="B Nazanin" pitchFamily="2" charset="-78"/>
            </a:endParaRPr>
          </a:p>
          <a:p>
            <a:pPr algn="r" rtl="1"/>
            <a:r>
              <a:rPr lang="fa-IR" sz="2100" b="1" dirty="0">
                <a:cs typeface="B Nazanin" pitchFamily="2" charset="-78"/>
              </a:rPr>
              <a:t>علت احتمالی فوت: </a:t>
            </a:r>
            <a:r>
              <a:rPr lang="fa-IR" sz="2100" dirty="0">
                <a:cs typeface="B Nazanin" pitchFamily="2" charset="-78"/>
              </a:rPr>
              <a:t>آمبولی</a:t>
            </a:r>
            <a:endParaRPr lang="en-US" sz="2100" dirty="0">
              <a:cs typeface="B Nazanin" pitchFamily="2" charset="-78"/>
            </a:endParaRPr>
          </a:p>
          <a:p>
            <a:pPr algn="r" rtl="1"/>
            <a:endParaRPr lang="en-US" sz="1900" dirty="0">
              <a:cs typeface="B Zar" panose="00000400000000000000" pitchFamily="2" charset="-78"/>
            </a:endParaRPr>
          </a:p>
          <a:p>
            <a:pPr rtl="1"/>
            <a:endParaRPr lang="en-US" dirty="0"/>
          </a:p>
          <a:p>
            <a:endParaRPr lang="en-US" dirty="0"/>
          </a:p>
        </p:txBody>
      </p:sp>
    </p:spTree>
    <p:extLst>
      <p:ext uri="{BB962C8B-B14F-4D97-AF65-F5344CB8AC3E}">
        <p14:creationId xmlns="" xmlns:p14="http://schemas.microsoft.com/office/powerpoint/2010/main" val="2760013965"/>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a:xfrm>
            <a:off x="677334" y="123092"/>
            <a:ext cx="8596668" cy="6400799"/>
          </a:xfrm>
        </p:spPr>
        <p:txBody>
          <a:bodyPr>
            <a:normAutofit lnSpcReduction="10000"/>
          </a:bodyPr>
          <a:lstStyle/>
          <a:p>
            <a:pPr algn="r" rtl="1"/>
            <a:r>
              <a:rPr lang="fa-IR" b="1" dirty="0">
                <a:cs typeface="B Zar" panose="00000400000000000000" pitchFamily="2" charset="-78"/>
              </a:rPr>
              <a:t>در یک جمعبندی کلی نواقصات مراقبتی مشاهده شده در این پرونده عبارتند از: </a:t>
            </a:r>
            <a:endParaRPr lang="en-US" dirty="0">
              <a:cs typeface="B Zar" panose="00000400000000000000" pitchFamily="2" charset="-78"/>
            </a:endParaRPr>
          </a:p>
          <a:p>
            <a:pPr algn="r" rtl="1"/>
            <a:r>
              <a:rPr lang="fa-IR" dirty="0">
                <a:cs typeface="B Zar" panose="00000400000000000000" pitchFamily="2" charset="-78"/>
              </a:rPr>
              <a:t> </a:t>
            </a:r>
            <a:endParaRPr lang="en-US" dirty="0">
              <a:cs typeface="B Zar" panose="00000400000000000000" pitchFamily="2" charset="-78"/>
            </a:endParaRPr>
          </a:p>
          <a:p>
            <a:pPr lvl="0" algn="r" rtl="1"/>
            <a:r>
              <a:rPr lang="fa-IR" dirty="0">
                <a:cs typeface="B Zar" panose="00000400000000000000" pitchFamily="2" charset="-78"/>
              </a:rPr>
              <a:t>کیفیت پائین مراقبت پیش از بارداری علیرغم وجود بیماری زمینه ای در مادر( عدم وجود آزمایشات پیش از بارداری، عدم شرح حال گیری دقیق پیش از بارداری، عدم حساس شدن کارکنان به وجود بیماری در مراقبت پیش از بارداری به گونه ای که به خاطر بیماری تالاسمی و کم کاری تیروئید ارجاع به متخصص و دریافت بازخورد از متخصص ندارند، مراقبت هر سه ماه یکبار و تحویل فولیک اسید انجام نشده است. </a:t>
            </a:r>
            <a:endParaRPr lang="en-US" dirty="0">
              <a:cs typeface="B Zar" panose="00000400000000000000" pitchFamily="2" charset="-78"/>
            </a:endParaRPr>
          </a:p>
          <a:p>
            <a:pPr lvl="0" algn="r" rtl="1"/>
            <a:r>
              <a:rPr lang="fa-IR" dirty="0">
                <a:cs typeface="B Zar" panose="00000400000000000000" pitchFamily="2" charset="-78"/>
              </a:rPr>
              <a:t>عدم دقت به بازخورد های دریافتی ازطرف پزشکان و عدم اجرای دستورات پزشک متخصص به گونه ای که در بازخورد ارسالی توسط دکتر فتحی توصیه به تزریق خون منظم جهت پیشگیری ازآمبولی شده در حالیکه کارکنان از زمانهای تزریق خون مادر اطلاعی نداشته و هیچ گونه پیگیری در این خصوص نداشتند. و مادر در استانه فوت به علت تاخیر در تزریق خون بسیار کم خون و رنگ پریده بوده است. </a:t>
            </a:r>
            <a:endParaRPr lang="en-US" dirty="0">
              <a:cs typeface="B Zar" panose="00000400000000000000" pitchFamily="2" charset="-78"/>
            </a:endParaRPr>
          </a:p>
          <a:p>
            <a:pPr lvl="0" algn="r" rtl="1"/>
            <a:r>
              <a:rPr lang="fa-IR" dirty="0">
                <a:cs typeface="B Zar" panose="00000400000000000000" pitchFamily="2" charset="-78"/>
              </a:rPr>
              <a:t>عدم توجه به علائم بالینی مادر و اکتفا به ظهارات مادر در خصوص وضعیت جسمانی او، به اظهار همسر متوفی، مادر از یک هفته قبل از فوت تنگی نفس شدید داشته است وبر اساس آزمایشات هموگلوبین مادر 7  و بسیار آنمیک بوده است  در حالیکه در آخرین مراقبت که در مورخ 98.2.18 و 6 روز قبل از فوت ثبت شده است وجود تنگی نفس و آنمی و رنگ پریدگی منفی خورده است. </a:t>
            </a:r>
            <a:endParaRPr lang="en-US" dirty="0">
              <a:cs typeface="B Zar" panose="00000400000000000000" pitchFamily="2" charset="-78"/>
            </a:endParaRPr>
          </a:p>
          <a:p>
            <a:pPr lvl="0" algn="r" rtl="1"/>
            <a:r>
              <a:rPr lang="fa-IR" dirty="0">
                <a:cs typeface="B Zar" panose="00000400000000000000" pitchFamily="2" charset="-78"/>
              </a:rPr>
              <a:t>عدم حساس بودن کارکنان به انجام آزمایشات منظم و پیگیری نتیجه آزمایشات به گونه ای که آخرین آزمایش درخواستی توسط پزشک مرکز در مورخ 98.2.16 توسط کارکنان پیگیری نشده و تا زمان فوت مادر کارکنان اطلاع از نتیجه آزمایش نداشتند و مطابق این آزمایش مادر  کم خونی شدید داشته است. </a:t>
            </a:r>
            <a:endParaRPr lang="en-US" dirty="0">
              <a:cs typeface="B Zar" panose="00000400000000000000" pitchFamily="2" charset="-78"/>
            </a:endParaRPr>
          </a:p>
          <a:p>
            <a:pPr lvl="0" algn="r" rtl="1"/>
            <a:r>
              <a:rPr lang="fa-IR" dirty="0">
                <a:cs typeface="B Zar" panose="00000400000000000000" pitchFamily="2" charset="-78"/>
              </a:rPr>
              <a:t>مراقبت ویژه کلاً به بهورز موکول شده و پزشک و ماما به طور مرتب مادر را مراقبت ویژه نکرده اند که با توجه به شرایط مادر باید توسط ماما ویژه انجام می شد. </a:t>
            </a:r>
            <a:endParaRPr lang="en-US" dirty="0">
              <a:cs typeface="B Zar" panose="00000400000000000000" pitchFamily="2" charset="-78"/>
            </a:endParaRPr>
          </a:p>
          <a:p>
            <a:pPr lvl="0" algn="r" rtl="1"/>
            <a:r>
              <a:rPr lang="fa-IR" dirty="0">
                <a:cs typeface="B Zar" panose="00000400000000000000" pitchFamily="2" charset="-78"/>
              </a:rPr>
              <a:t>عدم شرح حال گیری دقیق در دوران بارداری و وجود تضاد در ثبت سوابق بیماری و بارداری زایمان توسط پزشک و ماما </a:t>
            </a:r>
            <a:endParaRPr lang="en-US" dirty="0">
              <a:cs typeface="B Zar" panose="00000400000000000000" pitchFamily="2" charset="-78"/>
            </a:endParaRPr>
          </a:p>
          <a:p>
            <a:pPr algn="r"/>
            <a:endParaRPr lang="en-US" dirty="0">
              <a:cs typeface="B Zar" panose="00000400000000000000" pitchFamily="2" charset="-78"/>
            </a:endParaRPr>
          </a:p>
        </p:txBody>
      </p:sp>
    </p:spTree>
    <p:extLst>
      <p:ext uri="{BB962C8B-B14F-4D97-AF65-F5344CB8AC3E}">
        <p14:creationId xmlns="" xmlns:p14="http://schemas.microsoft.com/office/powerpoint/2010/main" val="3913802897"/>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a:r>
              <a:rPr lang="fa-IR" dirty="0" smtClean="0"/>
              <a:t>آمنه شکیب</a:t>
            </a:r>
            <a:endParaRPr lang="en-US" dirty="0"/>
          </a:p>
        </p:txBody>
      </p:sp>
      <p:sp>
        <p:nvSpPr>
          <p:cNvPr id="3" name="Content Placeholder 2"/>
          <p:cNvSpPr>
            <a:spLocks noGrp="1"/>
          </p:cNvSpPr>
          <p:nvPr>
            <p:ph idx="1"/>
          </p:nvPr>
        </p:nvSpPr>
        <p:spPr>
          <a:xfrm>
            <a:off x="677334" y="1491175"/>
            <a:ext cx="8596668" cy="4550187"/>
          </a:xfrm>
        </p:spPr>
        <p:txBody>
          <a:bodyPr/>
          <a:lstStyle/>
          <a:p>
            <a:pPr algn="r"/>
            <a:endParaRPr lang="en-US" dirty="0"/>
          </a:p>
        </p:txBody>
      </p:sp>
    </p:spTree>
    <p:extLst>
      <p:ext uri="{BB962C8B-B14F-4D97-AF65-F5344CB8AC3E}">
        <p14:creationId xmlns="" xmlns:p14="http://schemas.microsoft.com/office/powerpoint/2010/main" val="3230516937"/>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a:r>
              <a:rPr lang="fa-IR" dirty="0" smtClean="0"/>
              <a:t>فریده درگاهی</a:t>
            </a:r>
            <a:endParaRPr lang="en-US" dirty="0"/>
          </a:p>
        </p:txBody>
      </p:sp>
      <p:sp>
        <p:nvSpPr>
          <p:cNvPr id="3" name="Content Placeholder 2"/>
          <p:cNvSpPr>
            <a:spLocks noGrp="1"/>
          </p:cNvSpPr>
          <p:nvPr>
            <p:ph idx="1"/>
          </p:nvPr>
        </p:nvSpPr>
        <p:spPr>
          <a:xfrm>
            <a:off x="677334" y="1519311"/>
            <a:ext cx="8596668" cy="4522051"/>
          </a:xfrm>
        </p:spPr>
        <p:txBody>
          <a:bodyPr/>
          <a:lstStyle/>
          <a:p>
            <a:endParaRPr lang="en-US" dirty="0"/>
          </a:p>
        </p:txBody>
      </p:sp>
    </p:spTree>
    <p:extLst>
      <p:ext uri="{BB962C8B-B14F-4D97-AF65-F5344CB8AC3E}">
        <p14:creationId xmlns="" xmlns:p14="http://schemas.microsoft.com/office/powerpoint/2010/main" val="741988255"/>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a:xfrm>
            <a:off x="677334" y="369277"/>
            <a:ext cx="8596668" cy="5672085"/>
          </a:xfrm>
        </p:spPr>
        <p:txBody>
          <a:bodyPr>
            <a:normAutofit fontScale="92500" lnSpcReduction="20000"/>
          </a:bodyPr>
          <a:lstStyle/>
          <a:p>
            <a:pPr algn="r" rtl="1"/>
            <a:r>
              <a:rPr lang="fa-IR" b="1" dirty="0"/>
              <a:t>مشخصات مادر باردار:</a:t>
            </a:r>
            <a:endParaRPr lang="en-US" dirty="0"/>
          </a:p>
          <a:p>
            <a:pPr algn="r" rtl="1"/>
            <a:r>
              <a:rPr lang="fa-IR" dirty="0"/>
              <a:t> خانم لیلا پور وثوقی ،  31 ساله، </a:t>
            </a:r>
            <a:r>
              <a:rPr lang="en-US" dirty="0"/>
              <a:t>G2P2</a:t>
            </a:r>
            <a:r>
              <a:rPr lang="fa-IR" dirty="0"/>
              <a:t> ،  حامله 36 هفته و دو روز ، با سابقه یک زایمان طبیعی قبلی در 10 سال قبل ، نمایه توده بدنی 21.9 و در محدوده طبیعی ، سابقه ابتلا به هپاتیت اتو ایمون، سیروز کبدی و ترومبوسییتوپنی از سال 1399 داشته و داروی پردنیزولون 5 میلیگرم روزانه  ، آزاتیوپرین  50 میلی گرم، و اورسی داکسی  کولیک اسید 250 میلی گرم  دریافت می کرده است.  در دوران بارداری تحت نظر دکتر نعیمی( متخصص زنان)، دکترپور قاسمی( انکولوژیست)، دکتر درگاهی(پریناتولوژیست )و دکتر کاکاوند( فوق تخصص گوارش در تبریز)  بوده است. </a:t>
            </a:r>
            <a:endParaRPr lang="en-US" dirty="0"/>
          </a:p>
          <a:p>
            <a:pPr algn="r" rtl="1"/>
            <a:r>
              <a:rPr lang="fa-IR" b="1" dirty="0"/>
              <a:t>شرح مراقبت های بارداری:</a:t>
            </a:r>
            <a:endParaRPr lang="en-US" dirty="0"/>
          </a:p>
          <a:p>
            <a:pPr algn="r" rtl="1"/>
            <a:r>
              <a:rPr lang="fa-IR" dirty="0"/>
              <a:t> مراقبت پیش از بارداری دریافت نکرده است، تاریخ اولین روز آخرین قاعدگی مورخ 7/11/1400 بوده و در مورخ 29/03/1401 در سن بارداری 20 هفته و سه روز اولین مراقبت بارداری را دریافت کرده است. در طول بارداری 4 مراقبت معمول و یک مراقبت ویژه توسط ماما انجام شده و مراقبت شرح حال اولیه پزشک ، غربال  اولیه روانپزشکی و 8  بارویزیت توسط  پزشک دریافت کرده است. مطابق ثبتیات اولین مراقبت انجام شده  توسط پزشک "در سونوگرافی مورخ 15/12/1400 کبد اندکی بزرگتر با حدود نامرئی و نامنظم می باشد، تغییرات </a:t>
            </a:r>
            <a:r>
              <a:rPr lang="fa-IR" dirty="0">
                <a:solidFill>
                  <a:srgbClr val="FF0000"/>
                </a:solidFill>
              </a:rPr>
              <a:t>سیروتیک خفیف همراه با اسپلنومگالی </a:t>
            </a:r>
            <a:r>
              <a:rPr lang="fa-IR" dirty="0"/>
              <a:t>و کیست  بزرگتر از حد طبیعی بوده است."  در آزمایش مرحله دوم دیابت بارداری تشخیص داده شده که ارجاع به پزشک متخصص شده است و مطابق نظر ایشان نیاز به تجویز دارو نبوده است و توصیه به رژیم درمانی شده است.  تا </a:t>
            </a:r>
            <a:r>
              <a:rPr lang="fa-IR" dirty="0">
                <a:solidFill>
                  <a:srgbClr val="FF0000"/>
                </a:solidFill>
              </a:rPr>
              <a:t>هفته 35 یارداری تحت نظر متخصص زنان دکتر نعیمی </a:t>
            </a:r>
            <a:r>
              <a:rPr lang="fa-IR" dirty="0"/>
              <a:t>بوده است که دکتر نعیمی  به علت پیشرفت سیروز کبدی </a:t>
            </a:r>
            <a:r>
              <a:rPr lang="fa-IR" dirty="0" smtClean="0"/>
              <a:t>و </a:t>
            </a:r>
            <a:r>
              <a:rPr lang="fa-IR" dirty="0"/>
              <a:t>ترمبوسیتوپنی، مادر را به دکتر درگاهی ارجاع می دهد.  بیمار در مورخ 17/07/1401  به دستور دکتر درگاهی در بیمارستان علوی بستری می شود.  بنا به اظهار کارکنان بهداشتی، بیمار توصیه کتبی از دکتر کاکاوند به انجام زایمان سزارین داشته است  ولی طبق نظر دکتر درگاهی جهت انجام زایمان طبیعی تحت القای زایمان قرار گرفته است. </a:t>
            </a:r>
            <a:endParaRPr lang="en-US" dirty="0"/>
          </a:p>
          <a:p>
            <a:pPr algn="r"/>
            <a:endParaRPr lang="en-US" dirty="0"/>
          </a:p>
        </p:txBody>
      </p:sp>
    </p:spTree>
    <p:extLst>
      <p:ext uri="{BB962C8B-B14F-4D97-AF65-F5344CB8AC3E}">
        <p14:creationId xmlns="" xmlns:p14="http://schemas.microsoft.com/office/powerpoint/2010/main" val="3027727492"/>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a:xfrm>
            <a:off x="677334" y="457201"/>
            <a:ext cx="8596668" cy="5961184"/>
          </a:xfrm>
        </p:spPr>
        <p:txBody>
          <a:bodyPr>
            <a:normAutofit lnSpcReduction="10000"/>
          </a:bodyPr>
          <a:lstStyle/>
          <a:p>
            <a:pPr algn="r" rtl="1"/>
            <a:r>
              <a:rPr lang="fa-IR" b="1" dirty="0"/>
              <a:t>شرح زایمان:</a:t>
            </a:r>
            <a:endParaRPr lang="en-US" dirty="0"/>
          </a:p>
          <a:p>
            <a:pPr algn="r" rtl="1"/>
            <a:r>
              <a:rPr lang="ar-SA" dirty="0"/>
              <a:t>بیمار در تاریخ 17/07/1401 با شکایت سیروز کبدی و سابقه ی پلاکت پایین از دو سال قبل و مصرف پردنیزولون روزانه 5 میلی گرم و قرص آزارام روزانه یکعدد در بیمارستان علوی بستری می شود،  بعد از انجام آزمایشات کامل و مشاوره پریناتولوژی در تاریخ 18/07/1401 به بخش های ریسک انتقال داده می شود.در تاریخ 22/07/1401 دچار آبریزش (پارگی مایع آمنیوتیک) میشود و بعلت شروع دردهای زایمانی و آبریزش، 7.30 صبح همانروز جهت ختم بارداری به بخش </a:t>
            </a:r>
            <a:r>
              <a:rPr lang="en-US" dirty="0"/>
              <a:t>LDR</a:t>
            </a:r>
            <a:r>
              <a:rPr lang="ar-SA" dirty="0"/>
              <a:t> انتقال یافته و تحت اینداکشن قرار می گیرد و ساعت 21 بعد از ظهر همانروز بعلت </a:t>
            </a:r>
            <a:r>
              <a:rPr lang="en-US" dirty="0"/>
              <a:t>Full arrest</a:t>
            </a:r>
            <a:r>
              <a:rPr lang="ar-SA" dirty="0"/>
              <a:t>تحت عمل سزارین قرار می گیرد، مادر در حین زایمان راپچر رحمی داشته  ودچار خونریزی ببش از حد در اتاق عمل شده که ده واحد پلاکت و  پنج واحد </a:t>
            </a:r>
            <a:r>
              <a:rPr lang="en-US" dirty="0"/>
              <a:t> ,FFP</a:t>
            </a:r>
            <a:r>
              <a:rPr lang="ar-SA" dirty="0"/>
              <a:t>پنج واحد </a:t>
            </a:r>
            <a:r>
              <a:rPr lang="en-US" dirty="0"/>
              <a:t>P.C</a:t>
            </a:r>
            <a:r>
              <a:rPr lang="ar-SA" dirty="0"/>
              <a:t> دریافت نمود و اینتوبه شده است.  حاصل سزارین پسر زنده بظاهر سالم با آپگار 10/6 بدنیا آمد و به بخش </a:t>
            </a:r>
            <a:r>
              <a:rPr lang="en-US" dirty="0"/>
              <a:t>NICU</a:t>
            </a:r>
            <a:r>
              <a:rPr lang="ar-SA" dirty="0"/>
              <a:t> انتقال یافته در تاریخ 30/07/1401 بعد از ویزیت متخصص زنان و متخصص داخلی با نسخه دارویی، با رضایت شخصی مرخص می گردد. مادر اصرار داشته که به پزشک معالج خود در تبریز مراجعه خواهد کرد.</a:t>
            </a:r>
            <a:r>
              <a:rPr lang="en-US" dirty="0"/>
              <a:t>BP:110/70  PR:89  T:37  PT:13.5  INR:1.1  Hb:9.8 </a:t>
            </a:r>
            <a:r>
              <a:rPr lang="ar-SA" dirty="0"/>
              <a:t>علایم هشدار و مراقبت محل عمل و زمان مراجعه بعدی و مصرف داروآموزش داده شد به اظهار کارکنان بعد از ترخیص از بیمارستان مادر دچار درد شکمی شدید  و ترشحات بدبد داشته است  که مجدد مادر را به علوی برمی گردانند که در علوی گفتند از نظر مامایی و زنان مشکلی ندارد و باید در بیمارستان امام بستری شود که همسرش راضی به بستری بیمار در بیمارستان امام نمی شود و مادر را به تبریز می برد و بنا به دستور دکتر کاکاوند در بیمارستان امام رضای تبریز بستری می شود. بنا به اظهار همسرش مادر در هنگام مراجعه  به تبریز آسیت شکمی داشته و چندین بار مایع شکمی تخلیه شده است.  </a:t>
            </a:r>
            <a:endParaRPr lang="en-US" dirty="0"/>
          </a:p>
          <a:p>
            <a:endParaRPr lang="en-US" dirty="0"/>
          </a:p>
        </p:txBody>
      </p:sp>
    </p:spTree>
    <p:extLst>
      <p:ext uri="{BB962C8B-B14F-4D97-AF65-F5344CB8AC3E}">
        <p14:creationId xmlns="" xmlns:p14="http://schemas.microsoft.com/office/powerpoint/2010/main" val="2230748904"/>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sp>
        <p:nvSpPr>
          <p:cNvPr id="4" name="Rectangle 3"/>
          <p:cNvSpPr/>
          <p:nvPr/>
        </p:nvSpPr>
        <p:spPr>
          <a:xfrm>
            <a:off x="677334" y="406112"/>
            <a:ext cx="8466666" cy="2768963"/>
          </a:xfrm>
          <a:prstGeom prst="rect">
            <a:avLst/>
          </a:prstGeom>
        </p:spPr>
        <p:txBody>
          <a:bodyPr wrap="square">
            <a:spAutoFit/>
          </a:bodyPr>
          <a:lstStyle/>
          <a:p>
            <a:pPr algn="r" rtl="1">
              <a:lnSpc>
                <a:spcPct val="115000"/>
              </a:lnSpc>
              <a:spcAft>
                <a:spcPts val="1000"/>
              </a:spcAft>
            </a:pPr>
            <a:r>
              <a:rPr lang="fa-IR" b="1" dirty="0">
                <a:latin typeface="Calibri" panose="020F0502020204030204" pitchFamily="34" charset="0"/>
                <a:ea typeface="Times New Roman" panose="02020603050405020304" pitchFamily="18" charset="0"/>
                <a:cs typeface="B Zar" panose="00000400000000000000" pitchFamily="2" charset="-78"/>
              </a:rPr>
              <a:t>شرح فوت: </a:t>
            </a:r>
            <a:endParaRPr lang="en-US" sz="1600" dirty="0">
              <a:latin typeface="Calibri" panose="020F0502020204030204" pitchFamily="34" charset="0"/>
              <a:ea typeface="Times New Roman" panose="02020603050405020304" pitchFamily="18" charset="0"/>
              <a:cs typeface="Arial" panose="020B0604020202020204" pitchFamily="34" charset="0"/>
            </a:endParaRPr>
          </a:p>
          <a:p>
            <a:pPr algn="r" rtl="1">
              <a:lnSpc>
                <a:spcPct val="115000"/>
              </a:lnSpc>
              <a:spcAft>
                <a:spcPts val="1000"/>
              </a:spcAft>
            </a:pPr>
            <a:r>
              <a:rPr lang="fa-IR" dirty="0">
                <a:latin typeface="Calibri" panose="020F0502020204030204" pitchFamily="34" charset="0"/>
                <a:ea typeface="Times New Roman" panose="02020603050405020304" pitchFamily="18" charset="0"/>
                <a:cs typeface="B Zar" panose="00000400000000000000" pitchFamily="2" charset="-78"/>
              </a:rPr>
              <a:t>مادرمورخ 1401/8/4 سرپایی باشکایت دردشکم به اورژانس بیمارستان امام رضای تبریزمراجعه و بستری در </a:t>
            </a:r>
            <a:r>
              <a:rPr lang="en-US" dirty="0">
                <a:latin typeface="Calibri" panose="020F0502020204030204" pitchFamily="34" charset="0"/>
                <a:ea typeface="Times New Roman" panose="02020603050405020304" pitchFamily="18" charset="0"/>
                <a:cs typeface="B Zar" panose="00000400000000000000" pitchFamily="2" charset="-78"/>
              </a:rPr>
              <a:t>ICU</a:t>
            </a:r>
            <a:r>
              <a:rPr lang="fa-IR" dirty="0">
                <a:latin typeface="Calibri" panose="020F0502020204030204" pitchFamily="34" charset="0"/>
                <a:ea typeface="Times New Roman" panose="02020603050405020304" pitchFamily="18" charset="0"/>
                <a:cs typeface="B Zar" panose="00000400000000000000" pitchFamily="2" charset="-78"/>
              </a:rPr>
              <a:t>داخلی میشود. مادربه علت تاکیکاردی وتاکی پنه وسابقه سیروزکبدی تحت درمان سرویس ریه وگوارش قرارمی گیرد . مادردرروزهای اول بستری تحت آندوسکوپی وباندلیگیشن واریس مری قرارمیگیرد برای مادربه علت آنسفالوپاتی کبدی لاکتولوزشروع میشود. بابهبودوضعیت هوشیاری رژیم مایعات وسپس نیمه جامدشروع میشود،  مادربعدازحدود 3   هفته به بخش گوارش منتقل میشود. بعدازچندروزمجدداًباافت هوشیاری وناپایدارشدن وضعیت همودینامیک بیماربه بخش</a:t>
            </a:r>
            <a:r>
              <a:rPr lang="en-US" dirty="0">
                <a:latin typeface="Calibri" panose="020F0502020204030204" pitchFamily="34" charset="0"/>
                <a:ea typeface="Times New Roman" panose="02020603050405020304" pitchFamily="18" charset="0"/>
                <a:cs typeface="B Zar" panose="00000400000000000000" pitchFamily="2" charset="-78"/>
              </a:rPr>
              <a:t>ICU</a:t>
            </a:r>
            <a:r>
              <a:rPr lang="fa-IR" dirty="0">
                <a:latin typeface="Calibri" panose="020F0502020204030204" pitchFamily="34" charset="0"/>
                <a:ea typeface="Times New Roman" panose="02020603050405020304" pitchFamily="18" charset="0"/>
                <a:cs typeface="B Zar" panose="00000400000000000000" pitchFamily="2" charset="-78"/>
              </a:rPr>
              <a:t>منتقل ودرلیست  کشوری  پیوند کبدی قرار می گیرد مادر متاسفانه به علت افت فشار مقاوم به درمان دچار ایست قلبی تنفسی شده و مورخ 30/8/1401 فوت می شود. </a:t>
            </a:r>
            <a:endParaRPr lang="en-US" sz="1600" dirty="0">
              <a:effectLst/>
              <a:latin typeface="Calibri" panose="020F0502020204030204" pitchFamily="34" charset="0"/>
              <a:ea typeface="Times New Roman" panose="02020603050405020304" pitchFamily="18" charset="0"/>
              <a:cs typeface="Arial" panose="020B0604020202020204" pitchFamily="34" charset="0"/>
            </a:endParaRPr>
          </a:p>
        </p:txBody>
      </p:sp>
    </p:spTree>
    <p:extLst>
      <p:ext uri="{BB962C8B-B14F-4D97-AF65-F5344CB8AC3E}">
        <p14:creationId xmlns="" xmlns:p14="http://schemas.microsoft.com/office/powerpoint/2010/main" val="863119005"/>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r"/>
            <a:r>
              <a:rPr lang="fa-IR" sz="2400" b="1" dirty="0" smtClean="0">
                <a:cs typeface="B Nazanin" pitchFamily="2" charset="-78"/>
              </a:rPr>
              <a:t>نواقصات مراقبتی:</a:t>
            </a:r>
            <a:endParaRPr lang="en-US" sz="2400" b="1" dirty="0">
              <a:cs typeface="B Nazanin" pitchFamily="2" charset="-78"/>
            </a:endParaRPr>
          </a:p>
        </p:txBody>
      </p:sp>
      <p:sp>
        <p:nvSpPr>
          <p:cNvPr id="3" name="Content Placeholder 2"/>
          <p:cNvSpPr>
            <a:spLocks noGrp="1"/>
          </p:cNvSpPr>
          <p:nvPr>
            <p:ph idx="1"/>
          </p:nvPr>
        </p:nvSpPr>
        <p:spPr/>
        <p:txBody>
          <a:bodyPr/>
          <a:lstStyle/>
          <a:p>
            <a:pPr algn="r" rtl="1"/>
            <a:r>
              <a:rPr lang="fa-IR" b="1" dirty="0">
                <a:cs typeface="B Nazanin" pitchFamily="2" charset="-78"/>
              </a:rPr>
              <a:t>مادر در گروه </a:t>
            </a:r>
            <a:r>
              <a:rPr lang="en-US" b="1" dirty="0" err="1">
                <a:cs typeface="B Nazanin" pitchFamily="2" charset="-78"/>
              </a:rPr>
              <a:t>unmetneet</a:t>
            </a:r>
            <a:r>
              <a:rPr lang="fa-IR" b="1" dirty="0">
                <a:cs typeface="B Nazanin" pitchFamily="2" charset="-78"/>
              </a:rPr>
              <a:t> قرار داشته و از سال 97 به بعد تحت مشاوره باروری سالم قرار نگرفته است وتحت مراقبت پیش از بارداری قرار نگرفته است.</a:t>
            </a:r>
          </a:p>
          <a:p>
            <a:pPr algn="r" rtl="1"/>
            <a:r>
              <a:rPr lang="fa-IR" b="1" dirty="0">
                <a:cs typeface="B Nazanin" pitchFamily="2" charset="-78"/>
              </a:rPr>
              <a:t>با توجه به ابتلا به سیروز اتوایمون مشمول برنامه تی ال بوده که شناسایی نشده است.</a:t>
            </a:r>
          </a:p>
          <a:p>
            <a:pPr algn="r" rtl="1"/>
            <a:r>
              <a:rPr lang="fa-IR" b="1" dirty="0">
                <a:cs typeface="B Nazanin" pitchFamily="2" charset="-78"/>
              </a:rPr>
              <a:t>در صورت شناسایی در قبل از هفته 19 بارداری مشمول برنامه اندیکاسیون مادری ختم بارداری قرار می گرفت.  </a:t>
            </a:r>
            <a:endParaRPr lang="en-US" b="1" dirty="0">
              <a:cs typeface="B Nazanin" pitchFamily="2" charset="-78"/>
            </a:endParaRPr>
          </a:p>
          <a:p>
            <a:pPr lvl="0" algn="r" rtl="1"/>
            <a:endParaRPr lang="en-US" dirty="0"/>
          </a:p>
          <a:p>
            <a:endParaRPr lang="en-US" dirty="0"/>
          </a:p>
        </p:txBody>
      </p:sp>
    </p:spTree>
    <p:extLst>
      <p:ext uri="{BB962C8B-B14F-4D97-AF65-F5344CB8AC3E}">
        <p14:creationId xmlns="" xmlns:p14="http://schemas.microsoft.com/office/powerpoint/2010/main" val="2624434830"/>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52268" y="211016"/>
            <a:ext cx="7925972" cy="819126"/>
          </a:xfrm>
        </p:spPr>
        <p:txBody>
          <a:bodyPr>
            <a:normAutofit/>
          </a:bodyPr>
          <a:lstStyle/>
          <a:p>
            <a:pPr algn="r" rtl="1"/>
            <a:r>
              <a:rPr lang="fa-IR" sz="2800" b="1" dirty="0" smtClean="0">
                <a:cs typeface="B Mitra" panose="00000400000000000000" pitchFamily="2" charset="-78"/>
              </a:rPr>
              <a:t>مادر متوفی خانم ساناز- پ  </a:t>
            </a:r>
            <a:endParaRPr lang="en-US" sz="2800" b="1" dirty="0">
              <a:cs typeface="B Mitra" panose="00000400000000000000" pitchFamily="2" charset="-78"/>
            </a:endParaRPr>
          </a:p>
        </p:txBody>
      </p:sp>
      <p:sp>
        <p:nvSpPr>
          <p:cNvPr id="3" name="Content Placeholder 2"/>
          <p:cNvSpPr>
            <a:spLocks noGrp="1"/>
          </p:cNvSpPr>
          <p:nvPr>
            <p:ph idx="1"/>
          </p:nvPr>
        </p:nvSpPr>
        <p:spPr>
          <a:xfrm>
            <a:off x="838200" y="1555845"/>
            <a:ext cx="7658686" cy="3297509"/>
          </a:xfrm>
        </p:spPr>
        <p:txBody>
          <a:bodyPr/>
          <a:lstStyle/>
          <a:p>
            <a:pPr algn="r" rtl="1"/>
            <a:r>
              <a:rPr lang="fa-IR" sz="2000" b="1" dirty="0" smtClean="0">
                <a:cs typeface="B Mitra" panose="00000400000000000000" pitchFamily="2" charset="-78"/>
              </a:rPr>
              <a:t>مادر </a:t>
            </a:r>
            <a:r>
              <a:rPr lang="fa-IR" sz="2000" b="1" dirty="0">
                <a:cs typeface="B Mitra" panose="00000400000000000000" pitchFamily="2" charset="-78"/>
              </a:rPr>
              <a:t>19 ساله متولد سال 83، </a:t>
            </a:r>
            <a:r>
              <a:rPr lang="en-US" sz="2000" b="1" dirty="0">
                <a:cs typeface="B Mitra" panose="00000400000000000000" pitchFamily="2" charset="-78"/>
              </a:rPr>
              <a:t>G1P0</a:t>
            </a:r>
            <a:r>
              <a:rPr lang="fa-IR" sz="2000" b="1" dirty="0">
                <a:cs typeface="B Mitra" panose="00000400000000000000" pitchFamily="2" charset="-78"/>
              </a:rPr>
              <a:t>، باردار 11 </a:t>
            </a:r>
            <a:r>
              <a:rPr lang="fa-IR" sz="2000" b="1" dirty="0" smtClean="0">
                <a:cs typeface="B Mitra" panose="00000400000000000000" pitchFamily="2" charset="-78"/>
              </a:rPr>
              <a:t>هفته،  </a:t>
            </a:r>
            <a:r>
              <a:rPr lang="fa-IR" sz="2000" b="1" dirty="0">
                <a:cs typeface="B Mitra" panose="00000400000000000000" pitchFamily="2" charset="-78"/>
              </a:rPr>
              <a:t>نمایه توده بدنی 33.21  (چاق)، سابقه ابتلا به بیماری و یا مصرف دارو نداشته است. سابقه ناباروری و یا استفاده از وسایل پیشگیری از بارداری را </a:t>
            </a:r>
            <a:r>
              <a:rPr lang="fa-IR" sz="2000" b="1" dirty="0" smtClean="0">
                <a:cs typeface="B Mitra" panose="00000400000000000000" pitchFamily="2" charset="-78"/>
              </a:rPr>
              <a:t>ندارد.( </a:t>
            </a:r>
            <a:r>
              <a:rPr lang="fa-IR" sz="2000" b="1" dirty="0">
                <a:cs typeface="B Mitra" panose="00000400000000000000" pitchFamily="2" charset="-78"/>
              </a:rPr>
              <a:t>از سال 97 عقد کرده و از 10 ماه قبل (مهر ماه سال گذشته) زندگی مشترک  خود را آغاز کرده است</a:t>
            </a:r>
            <a:r>
              <a:rPr lang="fa-IR" sz="2000" b="1" dirty="0" smtClean="0">
                <a:cs typeface="B Mitra" panose="00000400000000000000" pitchFamily="2" charset="-78"/>
              </a:rPr>
              <a:t>).   </a:t>
            </a:r>
            <a:r>
              <a:rPr lang="fa-IR" sz="2000" b="1" dirty="0">
                <a:cs typeface="B Mitra" panose="00000400000000000000" pitchFamily="2" charset="-78"/>
              </a:rPr>
              <a:t>ارتباط فامیلی دور با خانواده همسرش دارد.    گروه خونی مادر </a:t>
            </a:r>
            <a:r>
              <a:rPr lang="en-US" sz="2000" b="1" dirty="0">
                <a:cs typeface="B Mitra" panose="00000400000000000000" pitchFamily="2" charset="-78"/>
              </a:rPr>
              <a:t>o</a:t>
            </a:r>
            <a:r>
              <a:rPr lang="en-US" sz="2000" b="1" baseline="30000" dirty="0">
                <a:cs typeface="B Mitra" panose="00000400000000000000" pitchFamily="2" charset="-78"/>
              </a:rPr>
              <a:t>-</a:t>
            </a:r>
            <a:r>
              <a:rPr lang="en-US" sz="2000" b="1" dirty="0">
                <a:cs typeface="B Mitra" panose="00000400000000000000" pitchFamily="2" charset="-78"/>
              </a:rPr>
              <a:t>  </a:t>
            </a:r>
            <a:r>
              <a:rPr lang="fa-IR" sz="2000" b="1" dirty="0">
                <a:cs typeface="B Mitra" panose="00000400000000000000" pitchFamily="2" charset="-78"/>
              </a:rPr>
              <a:t>منفی  و ارهاش همسر مثبت بوده و نتیجه آزمایش کومبس غیر مستقیم منفی می باشد. در دوران بارداری مراقبت های بهداشتی  متناسب باسن بارداری </a:t>
            </a:r>
            <a:r>
              <a:rPr lang="fa-IR" sz="2000" b="1" dirty="0" smtClean="0">
                <a:cs typeface="B Mitra" panose="00000400000000000000" pitchFamily="2" charset="-78"/>
              </a:rPr>
              <a:t>کامل </a:t>
            </a:r>
            <a:r>
              <a:rPr lang="fa-IR" sz="2000" b="1" dirty="0">
                <a:cs typeface="B Mitra" panose="00000400000000000000" pitchFamily="2" charset="-78"/>
              </a:rPr>
              <a:t>انجام شده است و </a:t>
            </a:r>
            <a:r>
              <a:rPr lang="fa-IR" sz="2000" b="1" dirty="0" smtClean="0">
                <a:cs typeface="B Mitra" panose="00000400000000000000" pitchFamily="2" charset="-78"/>
              </a:rPr>
              <a:t>در </a:t>
            </a:r>
            <a:r>
              <a:rPr lang="fa-IR" sz="2000" b="1" dirty="0">
                <a:cs typeface="B Mitra" panose="00000400000000000000" pitchFamily="2" charset="-78"/>
              </a:rPr>
              <a:t>بخش خصوصی تحت نظر پزشک متخصص زنان دکتر فیروزی بوده است. </a:t>
            </a:r>
            <a:endParaRPr lang="en-US" sz="2000" b="1" dirty="0">
              <a:cs typeface="B Mitra" panose="00000400000000000000" pitchFamily="2" charset="-78"/>
            </a:endParaRPr>
          </a:p>
          <a:p>
            <a:pPr algn="r" rtl="1"/>
            <a:endParaRPr lang="en-US" dirty="0">
              <a:cs typeface="B Mitra" panose="00000400000000000000" pitchFamily="2" charset="-78"/>
            </a:endParaRPr>
          </a:p>
        </p:txBody>
      </p:sp>
    </p:spTree>
    <p:extLst>
      <p:ext uri="{BB962C8B-B14F-4D97-AF65-F5344CB8AC3E}">
        <p14:creationId xmlns="" xmlns:p14="http://schemas.microsoft.com/office/powerpoint/2010/main" val="366353940"/>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146762"/>
            <a:ext cx="8024446" cy="562922"/>
          </a:xfrm>
        </p:spPr>
        <p:txBody>
          <a:bodyPr>
            <a:normAutofit/>
          </a:bodyPr>
          <a:lstStyle/>
          <a:p>
            <a:pPr algn="r" rtl="1"/>
            <a:r>
              <a:rPr lang="fa-IR" sz="2400" b="1" dirty="0">
                <a:cs typeface="B Mitra" panose="00000400000000000000" pitchFamily="2" charset="-78"/>
              </a:rPr>
              <a:t>شرح فوت مادر: </a:t>
            </a:r>
            <a:endParaRPr lang="en-US" sz="2400" b="1" dirty="0">
              <a:cs typeface="B Mitra" panose="00000400000000000000" pitchFamily="2" charset="-78"/>
            </a:endParaRPr>
          </a:p>
        </p:txBody>
      </p:sp>
      <p:sp>
        <p:nvSpPr>
          <p:cNvPr id="3" name="Content Placeholder 2"/>
          <p:cNvSpPr>
            <a:spLocks noGrp="1"/>
          </p:cNvSpPr>
          <p:nvPr>
            <p:ph idx="1"/>
          </p:nvPr>
        </p:nvSpPr>
        <p:spPr>
          <a:xfrm>
            <a:off x="423082" y="846161"/>
            <a:ext cx="9269558" cy="5868537"/>
          </a:xfrm>
        </p:spPr>
        <p:txBody>
          <a:bodyPr>
            <a:normAutofit lnSpcReduction="10000"/>
          </a:bodyPr>
          <a:lstStyle/>
          <a:p>
            <a:pPr algn="r" rtl="1">
              <a:buFont typeface="Wingdings" panose="05000000000000000000" pitchFamily="2" charset="2"/>
              <a:buChar char="v"/>
            </a:pPr>
            <a:r>
              <a:rPr lang="fa-IR" dirty="0">
                <a:cs typeface="B Mitra" panose="00000400000000000000" pitchFamily="2" charset="-78"/>
              </a:rPr>
              <a:t>بنا به اظهار همسر متوفی  مادر به </a:t>
            </a:r>
            <a:r>
              <a:rPr lang="fa-IR" dirty="0" smtClean="0">
                <a:cs typeface="B Mitra" panose="00000400000000000000" pitchFamily="2" charset="-78"/>
              </a:rPr>
              <a:t>غیراز </a:t>
            </a:r>
            <a:r>
              <a:rPr lang="fa-IR" dirty="0">
                <a:cs typeface="B Mitra" panose="00000400000000000000" pitchFamily="2" charset="-78"/>
              </a:rPr>
              <a:t>تهوع و استفراغ بارداری مشکل دیگری در بارداری نداشته است (به اظهار </a:t>
            </a:r>
            <a:r>
              <a:rPr lang="fa-IR" dirty="0" smtClean="0">
                <a:cs typeface="B Mitra" panose="00000400000000000000" pitchFamily="2" charset="-78"/>
              </a:rPr>
              <a:t>زن</a:t>
            </a:r>
            <a:r>
              <a:rPr lang="en-US" dirty="0" smtClean="0">
                <a:cs typeface="B Mitra" panose="00000400000000000000" pitchFamily="2" charset="-78"/>
              </a:rPr>
              <a:t> </a:t>
            </a:r>
            <a:r>
              <a:rPr lang="fa-IR" dirty="0" smtClean="0">
                <a:cs typeface="B Mitra" panose="00000400000000000000" pitchFamily="2" charset="-78"/>
              </a:rPr>
              <a:t>دایی </a:t>
            </a:r>
            <a:r>
              <a:rPr lang="fa-IR" dirty="0">
                <a:cs typeface="B Mitra" panose="00000400000000000000" pitchFamily="2" charset="-78"/>
              </a:rPr>
              <a:t>متوفی از یک هفته قبل درد </a:t>
            </a:r>
            <a:r>
              <a:rPr lang="fa-IR" dirty="0" smtClean="0">
                <a:cs typeface="B Mitra" panose="00000400000000000000" pitchFamily="2" charset="-78"/>
              </a:rPr>
              <a:t>وسط ران داشته </a:t>
            </a:r>
            <a:r>
              <a:rPr lang="fa-IR" dirty="0">
                <a:cs typeface="B Mitra" panose="00000400000000000000" pitchFamily="2" charset="-78"/>
              </a:rPr>
              <a:t>است</a:t>
            </a:r>
            <a:r>
              <a:rPr lang="fa-IR" dirty="0" smtClean="0">
                <a:cs typeface="B Mitra" panose="00000400000000000000" pitchFamily="2" charset="-78"/>
              </a:rPr>
              <a:t>).  </a:t>
            </a:r>
            <a:r>
              <a:rPr lang="fa-IR" dirty="0">
                <a:cs typeface="B Mitra" panose="00000400000000000000" pitchFamily="2" charset="-78"/>
              </a:rPr>
              <a:t>روز پنجشنبه مورخ 29/04/1402 ساعت 9 شب مادر اظهار درد در ناحیه لگن کرده است و ساعت 1.5 </a:t>
            </a:r>
            <a:r>
              <a:rPr lang="fa-IR" dirty="0" smtClean="0">
                <a:cs typeface="B Mitra" panose="00000400000000000000" pitchFamily="2" charset="-78"/>
              </a:rPr>
              <a:t>نمیه </a:t>
            </a:r>
            <a:r>
              <a:rPr lang="fa-IR" dirty="0">
                <a:cs typeface="B Mitra" panose="00000400000000000000" pitchFamily="2" charset="-78"/>
              </a:rPr>
              <a:t>شب به علت تشدید درد و تحرک دردناک </a:t>
            </a:r>
            <a:r>
              <a:rPr lang="fa-IR" dirty="0" smtClean="0">
                <a:cs typeface="B Mitra" panose="00000400000000000000" pitchFamily="2" charset="-78"/>
              </a:rPr>
              <a:t>با </a:t>
            </a:r>
            <a:r>
              <a:rPr lang="fa-IR" dirty="0">
                <a:cs typeface="B Mitra" panose="00000400000000000000" pitchFamily="2" charset="-78"/>
              </a:rPr>
              <a:t>شکایت گرفتگی پا و درد لگنی  به بیمارستان علوی مراجعه می کنند که به علت </a:t>
            </a:r>
            <a:r>
              <a:rPr lang="fa-IR" dirty="0" smtClean="0">
                <a:cs typeface="B Mitra" panose="00000400000000000000" pitchFamily="2" charset="-78"/>
              </a:rPr>
              <a:t>عدم توانایی </a:t>
            </a:r>
            <a:r>
              <a:rPr lang="fa-IR" dirty="0">
                <a:cs typeface="B Mitra" panose="00000400000000000000" pitchFamily="2" charset="-78"/>
              </a:rPr>
              <a:t>مادر در </a:t>
            </a:r>
            <a:r>
              <a:rPr lang="fa-IR" dirty="0" smtClean="0">
                <a:cs typeface="B Mitra" panose="00000400000000000000" pitchFamily="2" charset="-78"/>
              </a:rPr>
              <a:t>راه </a:t>
            </a:r>
            <a:r>
              <a:rPr lang="fa-IR" dirty="0">
                <a:cs typeface="B Mitra" panose="00000400000000000000" pitchFamily="2" charset="-78"/>
              </a:rPr>
              <a:t>رفتن همسر متوفی اقدام به تهیه ویلچر از بیمارستان کرده است.  دکتر برزگر رزیدنت زنان مادر را ویزیت کرده و اظهار داشته درد سیاتیکی است و نیاز به بستری ندارد و توصیه کرده از حوله </a:t>
            </a:r>
            <a:r>
              <a:rPr lang="fa-IR" dirty="0" smtClean="0">
                <a:cs typeface="B Mitra" panose="00000400000000000000" pitchFamily="2" charset="-78"/>
              </a:rPr>
              <a:t>گرم </a:t>
            </a:r>
            <a:r>
              <a:rPr lang="fa-IR" dirty="0">
                <a:cs typeface="B Mitra" panose="00000400000000000000" pitchFamily="2" charset="-78"/>
              </a:rPr>
              <a:t>و ماساژ در محل  درد استفاده کنند و در صورت عدم بهبودی روز شنبه مجدد مادر مراجعه نمایند. بنا به اظهار همسر متوفی با اصرار اطرافیان </a:t>
            </a:r>
            <a:r>
              <a:rPr lang="fa-IR" dirty="0" smtClean="0">
                <a:cs typeface="B Mitra" panose="00000400000000000000" pitchFamily="2" charset="-78"/>
              </a:rPr>
              <a:t>بیمار، </a:t>
            </a:r>
            <a:r>
              <a:rPr lang="fa-IR" dirty="0">
                <a:cs typeface="B Mitra" panose="00000400000000000000" pitchFamily="2" charset="-78"/>
              </a:rPr>
              <a:t>پزشک سونوگرافی کالر داپلر اندام تحتانی نوشته که قرار بوده شنبه برای بیمار انجام شود و آزمایش</a:t>
            </a:r>
            <a:r>
              <a:rPr lang="fa-IR" dirty="0">
                <a:solidFill>
                  <a:srgbClr val="FF0000"/>
                </a:solidFill>
                <a:cs typeface="B Mitra" panose="00000400000000000000" pitchFamily="2" charset="-78"/>
              </a:rPr>
              <a:t> </a:t>
            </a:r>
            <a:r>
              <a:rPr lang="en-US" dirty="0" err="1" smtClean="0">
                <a:cs typeface="B Mitra" panose="00000400000000000000" pitchFamily="2" charset="-78"/>
              </a:rPr>
              <a:t>cbc</a:t>
            </a:r>
            <a:r>
              <a:rPr lang="en-US" dirty="0" smtClean="0">
                <a:cs typeface="B Mitra" panose="00000400000000000000" pitchFamily="2" charset="-78"/>
              </a:rPr>
              <a:t>-bun-</a:t>
            </a:r>
            <a:r>
              <a:rPr lang="en-US" dirty="0" err="1" smtClean="0">
                <a:cs typeface="B Mitra" panose="00000400000000000000" pitchFamily="2" charset="-78"/>
              </a:rPr>
              <a:t>cr</a:t>
            </a:r>
            <a:r>
              <a:rPr lang="en-US" dirty="0" smtClean="0">
                <a:cs typeface="B Mitra" panose="00000400000000000000" pitchFamily="2" charset="-78"/>
              </a:rPr>
              <a:t>-u/a</a:t>
            </a:r>
            <a:r>
              <a:rPr lang="fa-IR" dirty="0" smtClean="0">
                <a:solidFill>
                  <a:srgbClr val="FF0000"/>
                </a:solidFill>
                <a:cs typeface="B Mitra" panose="00000400000000000000" pitchFamily="2" charset="-78"/>
              </a:rPr>
              <a:t> </a:t>
            </a:r>
            <a:r>
              <a:rPr lang="fa-IR" dirty="0">
                <a:cs typeface="B Mitra" panose="00000400000000000000" pitchFamily="2" charset="-78"/>
              </a:rPr>
              <a:t>توسط ایشان درخواست شده است. </a:t>
            </a:r>
            <a:r>
              <a:rPr lang="en-US" dirty="0" smtClean="0">
                <a:cs typeface="B Mitra" panose="00000400000000000000" pitchFamily="2" charset="-78"/>
              </a:rPr>
              <a:t> </a:t>
            </a:r>
            <a:r>
              <a:rPr lang="fa-IR" dirty="0" smtClean="0">
                <a:cs typeface="B Mitra" panose="00000400000000000000" pitchFamily="2" charset="-78"/>
              </a:rPr>
              <a:t> که نتیجه نرمال بوده است.  نتیجه سونوی کالرداپلر اندام تحتانی در بیمارستان تامین اجتماعی و امام نرمال بوده است.   </a:t>
            </a:r>
            <a:endParaRPr lang="en-US" dirty="0">
              <a:cs typeface="B Mitra" panose="00000400000000000000" pitchFamily="2" charset="-78"/>
            </a:endParaRPr>
          </a:p>
          <a:p>
            <a:pPr algn="r" rtl="1">
              <a:buFont typeface="Wingdings" panose="05000000000000000000" pitchFamily="2" charset="2"/>
              <a:buChar char="v"/>
            </a:pPr>
            <a:r>
              <a:rPr lang="fa-IR" dirty="0" smtClean="0">
                <a:cs typeface="B Mitra" panose="00000400000000000000" pitchFamily="2" charset="-78"/>
              </a:rPr>
              <a:t>در بازگشت به منزل اطرافیان تا صبح حوله گرم در محل درد گذاشته و  محل را ماساژ  دادند که صبح روز جمعه مورخ 30/04/1402 ساعت 11 صبح  مادر می خواسته به سرویس بهداشتی برود که  متوجه کبودی در پاهایش شده است  و بعد از خارج شدن از دستشویی دچار تنگی نفس، درد قفسه سينه  شده و زمین خورده و بی هوش شده است که به اورژانس 115تماس گرفتند که مورخ 30/04 /1402 ساعت 13.10 دقیقه مادر توسط</a:t>
            </a:r>
            <a:r>
              <a:rPr lang="en-US" dirty="0" smtClean="0">
                <a:cs typeface="B Mitra" panose="00000400000000000000" pitchFamily="2" charset="-78"/>
              </a:rPr>
              <a:t>EMS </a:t>
            </a:r>
            <a:r>
              <a:rPr lang="fa-IR" dirty="0" smtClean="0">
                <a:cs typeface="B Mitra" panose="00000400000000000000" pitchFamily="2" charset="-78"/>
              </a:rPr>
              <a:t>به بيمارستان تأمین اجتماعی سبلان منتقل می شود. در بدو ورود به بیمارستان تامین اجتماعی مادر سیانوزه بوده که در دو نوبت  </a:t>
            </a:r>
            <a:r>
              <a:rPr lang="en-US" dirty="0" smtClean="0">
                <a:cs typeface="B Mitra" panose="00000400000000000000" pitchFamily="2" charset="-78"/>
              </a:rPr>
              <a:t>CPR </a:t>
            </a:r>
            <a:r>
              <a:rPr lang="fa-IR" dirty="0" smtClean="0">
                <a:cs typeface="B Mitra" panose="00000400000000000000" pitchFamily="2" charset="-78"/>
              </a:rPr>
              <a:t>شده که علائم حیاتی مادر برگشته و وصل به ونتیلاتور می شود بلافاصله با حضور پزشکان زنان، بیهوشی، قلب، رادیولوژی و سونوگرافی وضعیت مادر بررسی شده و با تشخیص احتمالی آمبولی اقدامات درمانی شروع شده و برای مادر رتپلاز تزريق شد پس از استیبل شدن نسبی وضعیت مادر و به دلیل نیاز وی به اقدامات فوق تخصصی، مادر در مورخ 30/04/1402 راس ساعت 19.30  به مرکز امام (ره) اردبیل منتقل گردید. برای مادر کمیسیون پزشکی در چند نوبت تشکیل شد و اقدامات درمانی لازم انجام شد. در تاریخ 31/05/1402 جنين خودبخود دفع شد بالون بكري گذاشته شد، از بدو پذیرش در مرکز امام (ره) اردبیل ساچوریشن مادر علیرغم وصل به ونتیلاتور پایین بود و فشار خون وی با نور اپی نفرین کنترل می شد.  </a:t>
            </a:r>
            <a:r>
              <a:rPr lang="en-US" dirty="0" smtClean="0">
                <a:cs typeface="B Mitra" panose="00000400000000000000" pitchFamily="2" charset="-78"/>
              </a:rPr>
              <a:t>SPO2:60-70%, Four Score : 6-7  </a:t>
            </a:r>
            <a:r>
              <a:rPr lang="fa-IR" dirty="0" smtClean="0">
                <a:cs typeface="B Mitra" panose="00000400000000000000" pitchFamily="2" charset="-78"/>
              </a:rPr>
              <a:t>علیرغم اقدامات درمانی متعدد مادر در ساعت ساعت 08:15 مورخ 01/05/1402 دچار ارست قلبي شد و به اقدامات احیا پاسخ نداد و در ساعت 08:45</a:t>
            </a:r>
            <a:r>
              <a:rPr lang="en-US" dirty="0" smtClean="0">
                <a:cs typeface="B Mitra" panose="00000400000000000000" pitchFamily="2" charset="-78"/>
              </a:rPr>
              <a:t>Expire</a:t>
            </a:r>
            <a:r>
              <a:rPr lang="fa-IR" dirty="0" smtClean="0">
                <a:cs typeface="B Mitra" panose="00000400000000000000" pitchFamily="2" charset="-78"/>
              </a:rPr>
              <a:t>  شد.</a:t>
            </a:r>
            <a:endParaRPr lang="en-US" dirty="0" smtClean="0">
              <a:cs typeface="B Mitra" panose="00000400000000000000" pitchFamily="2" charset="-78"/>
            </a:endParaRPr>
          </a:p>
          <a:p>
            <a:pPr algn="r" rtl="1">
              <a:buFont typeface="Wingdings" panose="05000000000000000000" pitchFamily="2" charset="2"/>
              <a:buChar char="v"/>
            </a:pPr>
            <a:r>
              <a:rPr lang="fa-IR" dirty="0">
                <a:cs typeface="B Mitra" panose="00000400000000000000" pitchFamily="2" charset="-78"/>
              </a:rPr>
              <a:t> </a:t>
            </a:r>
            <a:r>
              <a:rPr lang="fa-IR" b="1" dirty="0" smtClean="0">
                <a:cs typeface="B Mitra" panose="00000400000000000000" pitchFamily="2" charset="-78"/>
              </a:rPr>
              <a:t>علت </a:t>
            </a:r>
            <a:r>
              <a:rPr lang="fa-IR" b="1" dirty="0">
                <a:cs typeface="B Mitra" panose="00000400000000000000" pitchFamily="2" charset="-78"/>
              </a:rPr>
              <a:t>فوت : </a:t>
            </a:r>
            <a:r>
              <a:rPr lang="fa-IR" dirty="0">
                <a:cs typeface="B Mitra" panose="00000400000000000000" pitchFamily="2" charset="-78"/>
              </a:rPr>
              <a:t>آمبولی </a:t>
            </a:r>
            <a:r>
              <a:rPr lang="fa-IR" dirty="0" smtClean="0">
                <a:cs typeface="B Mitra" panose="00000400000000000000" pitchFamily="2" charset="-78"/>
              </a:rPr>
              <a:t>قلبی</a:t>
            </a:r>
            <a:endParaRPr lang="en-US" dirty="0">
              <a:cs typeface="B Mitra" panose="00000400000000000000" pitchFamily="2" charset="-78"/>
            </a:endParaRPr>
          </a:p>
          <a:p>
            <a:endParaRPr lang="en-US" dirty="0"/>
          </a:p>
        </p:txBody>
      </p:sp>
    </p:spTree>
    <p:extLst>
      <p:ext uri="{BB962C8B-B14F-4D97-AF65-F5344CB8AC3E}">
        <p14:creationId xmlns="" xmlns:p14="http://schemas.microsoft.com/office/powerpoint/2010/main" val="72222130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a:r>
              <a:rPr lang="fa-IR" sz="3000" b="1" dirty="0" smtClean="0">
                <a:cs typeface="B Titr" pitchFamily="2" charset="-78"/>
              </a:rPr>
              <a:t>علل مرگ مادران در کشورهای درحال توسعه و توسعه یافته </a:t>
            </a:r>
            <a:endParaRPr lang="en-US" sz="3000" dirty="0" smtClean="0">
              <a:cs typeface="B Titr" pitchFamily="2" charset="-78"/>
            </a:endParaRPr>
          </a:p>
        </p:txBody>
      </p:sp>
      <p:sp>
        <p:nvSpPr>
          <p:cNvPr id="3" name="Content Placeholder 2"/>
          <p:cNvSpPr>
            <a:spLocks noGrp="1"/>
          </p:cNvSpPr>
          <p:nvPr>
            <p:ph idx="1"/>
          </p:nvPr>
        </p:nvSpPr>
        <p:spPr>
          <a:xfrm>
            <a:off x="506437" y="2160589"/>
            <a:ext cx="8767565" cy="3880773"/>
          </a:xfrm>
        </p:spPr>
        <p:txBody>
          <a:bodyPr rtlCol="0">
            <a:normAutofit/>
          </a:bodyPr>
          <a:lstStyle/>
          <a:p>
            <a:pPr algn="justLow" rtl="1" fontAlgn="auto">
              <a:spcAft>
                <a:spcPts val="0"/>
              </a:spcAft>
              <a:buFont typeface="Arial" pitchFamily="34" charset="0"/>
              <a:buChar char="•"/>
              <a:defRPr/>
            </a:pPr>
            <a:r>
              <a:rPr lang="fa-IR" sz="2400" dirty="0">
                <a:cs typeface="B Nazanin" panose="00000400000000000000" pitchFamily="2" charset="-78"/>
              </a:rPr>
              <a:t>دركشورهاي درحال توسعه، </a:t>
            </a:r>
            <a:r>
              <a:rPr lang="fa-IR" sz="2400" b="1" dirty="0" smtClean="0">
                <a:cs typeface="B Nazanin" panose="00000400000000000000" pitchFamily="2" charset="-78"/>
              </a:rPr>
              <a:t>بیشترین علت مرگ ، مرگ های مستقیم مادری هستند. ( اکثرا قابل اجتناب)</a:t>
            </a:r>
            <a:endParaRPr lang="fa-IR" sz="2400" dirty="0">
              <a:cs typeface="B Nazanin" panose="00000400000000000000" pitchFamily="2" charset="-78"/>
            </a:endParaRPr>
          </a:p>
          <a:p>
            <a:pPr marL="0" indent="0" algn="justLow" rtl="1" fontAlgn="auto">
              <a:spcAft>
                <a:spcPts val="0"/>
              </a:spcAft>
              <a:buFont typeface="Arial" pitchFamily="34" charset="0"/>
              <a:buNone/>
              <a:defRPr/>
            </a:pPr>
            <a:endParaRPr lang="fa-IR" sz="2400" dirty="0">
              <a:cs typeface="B Nazanin" panose="00000400000000000000" pitchFamily="2" charset="-78"/>
            </a:endParaRPr>
          </a:p>
          <a:p>
            <a:pPr algn="justLow" rtl="1" fontAlgn="auto">
              <a:spcAft>
                <a:spcPts val="0"/>
              </a:spcAft>
              <a:buFont typeface="Arial" pitchFamily="34" charset="0"/>
              <a:buChar char="•"/>
              <a:defRPr/>
            </a:pPr>
            <a:r>
              <a:rPr lang="fa-IR" sz="2400" b="1" dirty="0" smtClean="0">
                <a:cs typeface="B Nazanin" panose="00000400000000000000" pitchFamily="2" charset="-78"/>
              </a:rPr>
              <a:t>در کشورهای توسعه یافته مرگ های غیر مستقیم مادری علت عمده مرگ است. </a:t>
            </a:r>
          </a:p>
          <a:p>
            <a:pPr algn="justLow" rtl="1" fontAlgn="auto">
              <a:spcAft>
                <a:spcPts val="0"/>
              </a:spcAft>
              <a:buFont typeface="Arial" pitchFamily="34" charset="0"/>
              <a:buChar char="•"/>
              <a:defRPr/>
            </a:pPr>
            <a:endParaRPr lang="fa-IR" sz="2400" b="1" dirty="0" smtClean="0">
              <a:cs typeface="B Nazanin" panose="00000400000000000000" pitchFamily="2" charset="-78"/>
            </a:endParaRPr>
          </a:p>
          <a:p>
            <a:pPr algn="justLow" rtl="1" fontAlgn="auto">
              <a:spcAft>
                <a:spcPts val="0"/>
              </a:spcAft>
              <a:buFont typeface="Arial" pitchFamily="34" charset="0"/>
              <a:buChar char="•"/>
              <a:defRPr/>
            </a:pPr>
            <a:r>
              <a:rPr lang="fa-IR" sz="2400" b="1" dirty="0" smtClean="0">
                <a:cs typeface="B Nazanin" panose="00000400000000000000" pitchFamily="2" charset="-78"/>
              </a:rPr>
              <a:t>فرموم محاسبه مرگ مادری: تعداد مرگ های مستقیم و غیر مستقیم مادری تقسیم بر تعداد موالید زنده ضربدر 100000 و به نسبت بیان می شود. </a:t>
            </a:r>
            <a:endParaRPr lang="en-US" sz="2400" dirty="0">
              <a:cs typeface="B Nazanin" panose="00000400000000000000" pitchFamily="2" charset="-78"/>
            </a:endParaRPr>
          </a:p>
        </p:txBody>
      </p:sp>
      <p:sp>
        <p:nvSpPr>
          <p:cNvPr id="4" name="Slide Number Placeholder 3"/>
          <p:cNvSpPr>
            <a:spLocks noGrp="1"/>
          </p:cNvSpPr>
          <p:nvPr>
            <p:ph type="sldNum" sz="quarter" idx="12"/>
          </p:nvPr>
        </p:nvSpPr>
        <p:spPr/>
        <p:txBody>
          <a:bodyPr/>
          <a:lstStyle/>
          <a:p>
            <a:pPr>
              <a:defRPr/>
            </a:pPr>
            <a:fld id="{53D5BF97-787C-4A3E-BBE4-8C6ACD6D3FCE}" type="slidenum">
              <a:rPr lang="en-US"/>
              <a:pPr>
                <a:defRPr/>
              </a:pPr>
              <a:t>8</a:t>
            </a:fld>
            <a:endParaRPr lang="en-US" dirty="0"/>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wipe(down)">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wipe(down)">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wipe(down)">
                                      <p:cBhvr>
                                        <p:cTn id="22"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136478"/>
            <a:ext cx="7996311" cy="709684"/>
          </a:xfrm>
        </p:spPr>
        <p:txBody>
          <a:bodyPr>
            <a:normAutofit fontScale="90000"/>
          </a:bodyPr>
          <a:lstStyle/>
          <a:p>
            <a:pPr algn="r" rtl="1"/>
            <a:r>
              <a:rPr lang="fa-IR" sz="2400" b="1" dirty="0">
                <a:cs typeface="B Mitra" panose="00000400000000000000" pitchFamily="2" charset="-78"/>
              </a:rPr>
              <a:t>شرح مراقبت بهداشتی و نواقصات مراقبتی: </a:t>
            </a:r>
            <a:r>
              <a:rPr lang="en-US" dirty="0"/>
              <a:t/>
            </a:r>
            <a:br>
              <a:rPr lang="en-US" dirty="0"/>
            </a:br>
            <a:endParaRPr lang="en-US" dirty="0"/>
          </a:p>
        </p:txBody>
      </p:sp>
      <p:sp>
        <p:nvSpPr>
          <p:cNvPr id="3" name="Content Placeholder 2"/>
          <p:cNvSpPr>
            <a:spLocks noGrp="1"/>
          </p:cNvSpPr>
          <p:nvPr>
            <p:ph idx="1"/>
          </p:nvPr>
        </p:nvSpPr>
        <p:spPr>
          <a:xfrm>
            <a:off x="354842" y="559558"/>
            <a:ext cx="8493736" cy="5617405"/>
          </a:xfrm>
        </p:spPr>
        <p:txBody>
          <a:bodyPr>
            <a:normAutofit lnSpcReduction="10000"/>
          </a:bodyPr>
          <a:lstStyle/>
          <a:p>
            <a:pPr lvl="0" algn="r" rtl="1">
              <a:buFont typeface="Wingdings" panose="05000000000000000000" pitchFamily="2" charset="2"/>
              <a:buChar char="v"/>
            </a:pPr>
            <a:r>
              <a:rPr lang="fa-IR" dirty="0">
                <a:cs typeface="B Mitra" panose="00000400000000000000" pitchFamily="2" charset="-78"/>
              </a:rPr>
              <a:t>از سال 1395 مراقبت های مرتبط با گروه سنی را دریافت کرده است. </a:t>
            </a:r>
            <a:r>
              <a:rPr lang="fa-IR" dirty="0" smtClean="0">
                <a:cs typeface="B Mitra" panose="00000400000000000000" pitchFamily="2" charset="-78"/>
              </a:rPr>
              <a:t>در </a:t>
            </a:r>
            <a:r>
              <a:rPr lang="fa-IR" dirty="0">
                <a:cs typeface="B Mitra" panose="00000400000000000000" pitchFamily="2" charset="-78"/>
              </a:rPr>
              <a:t>سال 95 مراقبت های خود را از پایگاه سلامت ضمیمه شماره 8 اردبیل دریافت کرده </a:t>
            </a:r>
            <a:r>
              <a:rPr lang="fa-IR" dirty="0" smtClean="0">
                <a:cs typeface="B Mitra" panose="00000400000000000000" pitchFamily="2" charset="-78"/>
              </a:rPr>
              <a:t>است و </a:t>
            </a:r>
            <a:r>
              <a:rPr lang="fa-IR" dirty="0">
                <a:cs typeface="B Mitra" panose="00000400000000000000" pitchFamily="2" charset="-78"/>
              </a:rPr>
              <a:t>در فاصله سال 96 تا 98 هیچ گونه مراقبتی از سیستم  بهداشتی دریافت نکرده </a:t>
            </a:r>
            <a:r>
              <a:rPr lang="fa-IR" dirty="0" smtClean="0">
                <a:cs typeface="B Mitra" panose="00000400000000000000" pitchFamily="2" charset="-78"/>
              </a:rPr>
              <a:t>است. </a:t>
            </a:r>
            <a:endParaRPr lang="en-US" dirty="0">
              <a:cs typeface="B Mitra" panose="00000400000000000000" pitchFamily="2" charset="-78"/>
            </a:endParaRPr>
          </a:p>
          <a:p>
            <a:pPr lvl="0" algn="r" rtl="1">
              <a:buFont typeface="Wingdings" panose="05000000000000000000" pitchFamily="2" charset="2"/>
              <a:buChar char="v"/>
            </a:pPr>
            <a:r>
              <a:rPr lang="fa-IR" dirty="0">
                <a:cs typeface="B Mitra" panose="00000400000000000000" pitchFamily="2" charset="-78"/>
              </a:rPr>
              <a:t>در سال 99 و 1400 مراقبت ها و غربالگری های مرتبط با بیماری کرونا را دریافت کرده است. در سال 1401 هیچ گونه مراقبتی دریافت نکرده  است. </a:t>
            </a:r>
            <a:endParaRPr lang="en-US" dirty="0">
              <a:cs typeface="B Mitra" panose="00000400000000000000" pitchFamily="2" charset="-78"/>
            </a:endParaRPr>
          </a:p>
          <a:p>
            <a:pPr lvl="0" algn="r" rtl="1">
              <a:buFont typeface="Wingdings" panose="05000000000000000000" pitchFamily="2" charset="2"/>
              <a:buChar char="v"/>
            </a:pPr>
            <a:r>
              <a:rPr lang="fa-IR" dirty="0">
                <a:cs typeface="B Mitra" panose="00000400000000000000" pitchFamily="2" charset="-78"/>
              </a:rPr>
              <a:t>از سال 97 ازدواج کرده و تحت مراقبت پیش از بارداری در هنگام مشاوره ازدواج قرار نگرفته است. </a:t>
            </a:r>
            <a:endParaRPr lang="en-US" dirty="0">
              <a:cs typeface="B Mitra" panose="00000400000000000000" pitchFamily="2" charset="-78"/>
            </a:endParaRPr>
          </a:p>
          <a:p>
            <a:pPr lvl="0" algn="r" rtl="1">
              <a:buFont typeface="Wingdings" panose="05000000000000000000" pitchFamily="2" charset="2"/>
              <a:buChar char="v"/>
            </a:pPr>
            <a:r>
              <a:rPr lang="fa-IR" dirty="0">
                <a:cs typeface="B Mitra" panose="00000400000000000000" pitchFamily="2" charset="-78"/>
              </a:rPr>
              <a:t>تاریخ اولین روز آخرین قاعدگی مورخ 16/02/1402 بوده و اولین مراقبت خود را در مورخ 05/04/1402 در سن بارداری 7 هفته از سیستم بهداشتی دریافت کرده است. </a:t>
            </a:r>
            <a:endParaRPr lang="en-US" dirty="0">
              <a:cs typeface="B Mitra" panose="00000400000000000000" pitchFamily="2" charset="-78"/>
            </a:endParaRPr>
          </a:p>
          <a:p>
            <a:pPr lvl="0" algn="r" rtl="1">
              <a:buFont typeface="Wingdings" panose="05000000000000000000" pitchFamily="2" charset="2"/>
              <a:buChar char="v"/>
            </a:pPr>
            <a:r>
              <a:rPr lang="fa-IR" dirty="0">
                <a:cs typeface="B Mitra" panose="00000400000000000000" pitchFamily="2" charset="-78"/>
              </a:rPr>
              <a:t>در طی بارداری یک بار  مراقبت معمول و یک بار مراقبت ویژه توسط مراقب سلامت، یک بار  مراقبت معمول توسط ماما و یک بار مراقبت معمول توسط پزشک  انجام  شده است. </a:t>
            </a:r>
            <a:endParaRPr lang="en-US" dirty="0">
              <a:cs typeface="B Mitra" panose="00000400000000000000" pitchFamily="2" charset="-78"/>
            </a:endParaRPr>
          </a:p>
          <a:p>
            <a:pPr lvl="0" algn="r" rtl="1">
              <a:buFont typeface="Wingdings" panose="05000000000000000000" pitchFamily="2" charset="2"/>
              <a:buChar char="v"/>
            </a:pPr>
            <a:r>
              <a:rPr lang="fa-IR" dirty="0">
                <a:cs typeface="B Mitra" panose="00000400000000000000" pitchFamily="2" charset="-78"/>
              </a:rPr>
              <a:t>در شرح حال اولیه پزشک و ماما مادر سابقه ابتلا به بیماری را ذکر نکرده و علائم حیاتی در مراقبت ها نرمال است. </a:t>
            </a:r>
            <a:endParaRPr lang="en-US" dirty="0">
              <a:cs typeface="B Mitra" panose="00000400000000000000" pitchFamily="2" charset="-78"/>
            </a:endParaRPr>
          </a:p>
          <a:p>
            <a:pPr lvl="0" algn="r" rtl="1">
              <a:buFont typeface="Wingdings" panose="05000000000000000000" pitchFamily="2" charset="2"/>
              <a:buChar char="v"/>
            </a:pPr>
            <a:r>
              <a:rPr lang="fa-IR" dirty="0">
                <a:cs typeface="B Mitra" panose="00000400000000000000" pitchFamily="2" charset="-78"/>
              </a:rPr>
              <a:t>در آزمایشات هفته 6-10  پلاکت 162000 و نتیجه سایر آزمایشات طبیعی است. </a:t>
            </a:r>
            <a:endParaRPr lang="en-US" dirty="0">
              <a:cs typeface="B Mitra" panose="00000400000000000000" pitchFamily="2" charset="-78"/>
            </a:endParaRPr>
          </a:p>
          <a:p>
            <a:pPr lvl="0" algn="r" rtl="1">
              <a:buFont typeface="Wingdings" panose="05000000000000000000" pitchFamily="2" charset="2"/>
              <a:buChar char="v"/>
            </a:pPr>
            <a:r>
              <a:rPr lang="fa-IR" dirty="0">
                <a:cs typeface="B Mitra" panose="00000400000000000000" pitchFamily="2" charset="-78"/>
              </a:rPr>
              <a:t>در غربالگری ترومبوآمبولی نمایه توده بدنی 33.21 و ابتلا به ترومبوفیلی، آنتی بادی آنتی فسفولیپید، سابقه خانوادگی ترومبوآمبولی در بستگان درجه اول  و ابتلا به بیماری زمینه ای خیر خورده است و خطر ترومبوآمبولی نداشته است. </a:t>
            </a:r>
            <a:endParaRPr lang="en-US" dirty="0">
              <a:cs typeface="B Mitra" panose="00000400000000000000" pitchFamily="2" charset="-78"/>
            </a:endParaRPr>
          </a:p>
          <a:p>
            <a:pPr lvl="0" algn="r" rtl="1">
              <a:buFont typeface="Wingdings" panose="05000000000000000000" pitchFamily="2" charset="2"/>
              <a:buChar char="v"/>
            </a:pPr>
            <a:r>
              <a:rPr lang="fa-IR" dirty="0">
                <a:cs typeface="B Mitra" panose="00000400000000000000" pitchFamily="2" charset="-78"/>
              </a:rPr>
              <a:t>اخرین مراقبت در مورخ 24/04/1402  که مراقبت ویژه به علت شاخص توده بدنی بالا بوده انجام شده </a:t>
            </a:r>
            <a:r>
              <a:rPr lang="fa-IR" dirty="0" smtClean="0">
                <a:cs typeface="B Mitra" panose="00000400000000000000" pitchFamily="2" charset="-78"/>
              </a:rPr>
              <a:t> است در این مراقبت فشار خون دیاستولیک 65 بوده که در مقایسه با فشار دیاستول پایه 15 میلی متر جیوه افزایش داشته و اقدامی نشده است.</a:t>
            </a:r>
          </a:p>
          <a:p>
            <a:pPr lvl="0" algn="r" rtl="1">
              <a:buFont typeface="Wingdings" panose="05000000000000000000" pitchFamily="2" charset="2"/>
              <a:buChar char="v"/>
            </a:pPr>
            <a:r>
              <a:rPr lang="fa-IR" dirty="0" smtClean="0">
                <a:cs typeface="B Mitra" panose="00000400000000000000" pitchFamily="2" charset="-78"/>
              </a:rPr>
              <a:t>سایر </a:t>
            </a:r>
            <a:r>
              <a:rPr lang="fa-IR" dirty="0">
                <a:cs typeface="B Mitra" panose="00000400000000000000" pitchFamily="2" charset="-78"/>
              </a:rPr>
              <a:t>مراقبت ها کامل و متناسب با سن بارداری انجام شده است و مشاهدات طبیعی بوده است. </a:t>
            </a:r>
            <a:endParaRPr lang="en-US" dirty="0">
              <a:cs typeface="B Mitra" panose="00000400000000000000" pitchFamily="2" charset="-78"/>
            </a:endParaRPr>
          </a:p>
          <a:p>
            <a:pPr algn="r" rtl="1"/>
            <a:endParaRPr lang="en-US" dirty="0">
              <a:cs typeface="B Mitra" panose="00000400000000000000" pitchFamily="2" charset="-78"/>
            </a:endParaRPr>
          </a:p>
        </p:txBody>
      </p:sp>
    </p:spTree>
    <p:extLst>
      <p:ext uri="{BB962C8B-B14F-4D97-AF65-F5344CB8AC3E}">
        <p14:creationId xmlns="" xmlns:p14="http://schemas.microsoft.com/office/powerpoint/2010/main" val="3297813169"/>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r" rtl="1"/>
            <a:r>
              <a:rPr lang="fa-IR" sz="2400" b="1" dirty="0" smtClean="0">
                <a:cs typeface="B Mitra" panose="00000400000000000000" pitchFamily="2" charset="-78"/>
              </a:rPr>
              <a:t>نواقصات مراقبتی در یک جمعبندی: </a:t>
            </a:r>
            <a:endParaRPr lang="en-US" sz="2400" b="1" dirty="0">
              <a:cs typeface="B Mitra" panose="00000400000000000000" pitchFamily="2" charset="-78"/>
            </a:endParaRPr>
          </a:p>
        </p:txBody>
      </p:sp>
      <p:sp>
        <p:nvSpPr>
          <p:cNvPr id="3" name="Content Placeholder 2"/>
          <p:cNvSpPr>
            <a:spLocks noGrp="1"/>
          </p:cNvSpPr>
          <p:nvPr>
            <p:ph idx="1"/>
          </p:nvPr>
        </p:nvSpPr>
        <p:spPr/>
        <p:txBody>
          <a:bodyPr/>
          <a:lstStyle/>
          <a:p>
            <a:pPr lvl="0" algn="r" rtl="1"/>
            <a:r>
              <a:rPr lang="fa-IR" dirty="0">
                <a:cs typeface="B Mitra" panose="00000400000000000000" pitchFamily="2" charset="-78"/>
              </a:rPr>
              <a:t>وقفه در ارائه خدمات مرتبط با گروه سنی  در فاصله سال های 96 تا 98   و سال 1401 </a:t>
            </a:r>
            <a:endParaRPr lang="en-US" dirty="0">
              <a:cs typeface="B Mitra" panose="00000400000000000000" pitchFamily="2" charset="-78"/>
            </a:endParaRPr>
          </a:p>
          <a:p>
            <a:pPr lvl="0" algn="r" rtl="1"/>
            <a:r>
              <a:rPr lang="fa-IR" dirty="0">
                <a:cs typeface="B Mitra" panose="00000400000000000000" pitchFamily="2" charset="-78"/>
              </a:rPr>
              <a:t>عدم انجام مراقبت پیش از بارداری </a:t>
            </a:r>
            <a:endParaRPr lang="en-US" dirty="0">
              <a:cs typeface="B Mitra" panose="00000400000000000000" pitchFamily="2" charset="-78"/>
            </a:endParaRPr>
          </a:p>
          <a:p>
            <a:pPr lvl="0" algn="r" rtl="1"/>
            <a:r>
              <a:rPr lang="en-US" dirty="0">
                <a:cs typeface="B Mitra" panose="00000400000000000000" pitchFamily="2" charset="-78"/>
              </a:rPr>
              <a:t>  </a:t>
            </a:r>
            <a:r>
              <a:rPr lang="fa-IR" dirty="0">
                <a:cs typeface="B Mitra" panose="00000400000000000000" pitchFamily="2" charset="-78"/>
              </a:rPr>
              <a:t>عدم توجه به افزایش فشار خون دیاستولیک 15 میلیمتر جیوه در مقایسه با فشار خون پایه </a:t>
            </a:r>
            <a:r>
              <a:rPr lang="fa-IR" dirty="0" smtClean="0">
                <a:cs typeface="B Mitra" panose="00000400000000000000" pitchFamily="2" charset="-78"/>
              </a:rPr>
              <a:t> در </a:t>
            </a:r>
            <a:r>
              <a:rPr lang="fa-IR" dirty="0" smtClean="0">
                <a:cs typeface="B Mitra" panose="00000400000000000000" pitchFamily="2" charset="-78"/>
              </a:rPr>
              <a:t>بارداری</a:t>
            </a:r>
          </a:p>
          <a:p>
            <a:pPr lvl="0" algn="r" rtl="1"/>
            <a:r>
              <a:rPr lang="fa-IR" dirty="0" smtClean="0">
                <a:cs typeface="B Mitra" panose="00000400000000000000" pitchFamily="2" charset="-78"/>
              </a:rPr>
              <a:t>عدم تجویز آسپرین به مادر نمایه بالا</a:t>
            </a:r>
            <a:r>
              <a:rPr lang="fa-IR" dirty="0" smtClean="0">
                <a:cs typeface="B Mitra" panose="00000400000000000000" pitchFamily="2" charset="-78"/>
              </a:rPr>
              <a:t> </a:t>
            </a:r>
            <a:endParaRPr lang="en-US" dirty="0">
              <a:cs typeface="B Mitra" panose="00000400000000000000" pitchFamily="2" charset="-78"/>
            </a:endParaRPr>
          </a:p>
          <a:p>
            <a:pPr algn="r"/>
            <a:endParaRPr lang="en-US" dirty="0">
              <a:cs typeface="B Mitra" panose="00000400000000000000" pitchFamily="2" charset="-78"/>
            </a:endParaRPr>
          </a:p>
        </p:txBody>
      </p:sp>
    </p:spTree>
    <p:extLst>
      <p:ext uri="{BB962C8B-B14F-4D97-AF65-F5344CB8AC3E}">
        <p14:creationId xmlns="" xmlns:p14="http://schemas.microsoft.com/office/powerpoint/2010/main" val="1572265744"/>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r" rtl="1"/>
            <a:r>
              <a:rPr lang="fa-IR" sz="2400" b="1" dirty="0" smtClean="0">
                <a:cs typeface="B Zar" pitchFamily="2" charset="-78"/>
              </a:rPr>
              <a:t>مصوبات جلسه</a:t>
            </a:r>
            <a:endParaRPr lang="en-US" sz="2400" b="1" dirty="0">
              <a:cs typeface="B Zar" pitchFamily="2" charset="-78"/>
            </a:endParaRPr>
          </a:p>
        </p:txBody>
      </p:sp>
      <p:sp>
        <p:nvSpPr>
          <p:cNvPr id="3" name="Content Placeholder 2"/>
          <p:cNvSpPr>
            <a:spLocks noGrp="1"/>
          </p:cNvSpPr>
          <p:nvPr>
            <p:ph idx="1"/>
          </p:nvPr>
        </p:nvSpPr>
        <p:spPr>
          <a:xfrm>
            <a:off x="761082" y="1406984"/>
            <a:ext cx="10515600" cy="4351338"/>
          </a:xfrm>
        </p:spPr>
        <p:txBody>
          <a:bodyPr>
            <a:normAutofit fontScale="92500" lnSpcReduction="10000"/>
          </a:bodyPr>
          <a:lstStyle/>
          <a:p>
            <a:pPr algn="r" rtl="1"/>
            <a:r>
              <a:rPr lang="ar-SA" dirty="0" smtClean="0">
                <a:cs typeface="B Zar" pitchFamily="2" charset="-78"/>
              </a:rPr>
              <a:t>تجویز آسپرین به مادران بارداریکه مطابق دستورالعمل مراقبت ادغام یافته سلامت مادران نیازمند دریافت آسپرین می باشند در واحدهای محیطی مورد تاکید و نظارت مستمر قرار گیرد. </a:t>
            </a:r>
            <a:endParaRPr lang="fa-IR" dirty="0" smtClean="0">
              <a:cs typeface="B Zar" pitchFamily="2" charset="-78"/>
            </a:endParaRPr>
          </a:p>
          <a:p>
            <a:pPr algn="r" rtl="1"/>
            <a:r>
              <a:rPr lang="ar-SA" dirty="0" smtClean="0">
                <a:cs typeface="B Zar" pitchFamily="2" charset="-78"/>
              </a:rPr>
              <a:t>نظر به اهمیت مراقبت پیش از بارداری در کنترل اختلالات و یا بیماریهای تشدید شونده در بارداری، ضروریست در اجرای برنامه های مرتبط با ارتقای کمی و کیفی مراقبت های پیش از بارداری جدیت لازم به عمل آید.  خصوصاً شناسایی به موقع نوعروسان مراجعه کننده به مرکزمشاوره ازدواج و تشکیل مراقبت پیش از بارداری برای نوعروسان مورد تاکید می باشد</a:t>
            </a:r>
            <a:endParaRPr lang="fa-IR" dirty="0" smtClean="0">
              <a:cs typeface="B Zar" pitchFamily="2" charset="-78"/>
            </a:endParaRPr>
          </a:p>
          <a:p>
            <a:pPr algn="r" rtl="1"/>
            <a:r>
              <a:rPr lang="ar-SA" dirty="0" smtClean="0">
                <a:cs typeface="B Zar" pitchFamily="2" charset="-78"/>
              </a:rPr>
              <a:t>طی برگزاری جلسه ای با حضور کارشناسان محترم مدیریت شبکه، شرح وظایف ماماها در ارائه خدمات به مادران باردار مورد بازنگری قرار گیرد. </a:t>
            </a:r>
            <a:endParaRPr lang="fa-IR" dirty="0" smtClean="0">
              <a:cs typeface="B Zar" pitchFamily="2" charset="-78"/>
            </a:endParaRPr>
          </a:p>
          <a:p>
            <a:pPr algn="r" rtl="1"/>
            <a:r>
              <a:rPr lang="ar-SA" dirty="0" smtClean="0">
                <a:cs typeface="B Zar" pitchFamily="2" charset="-78"/>
              </a:rPr>
              <a:t>اجرای برنامه پیگیری مادران در شرایط تهدید کننده جان مادر که مادر و اطرافیان همکاری لازم جهت دریافت خدمات بهداشتی و درمانی ندارند طی برگزاری جلسه ای با واحد حراست دانشگاه مورد بررسی قرار گیرد. </a:t>
            </a:r>
            <a:endParaRPr lang="fa-IR" dirty="0" smtClean="0">
              <a:cs typeface="B Zar" pitchFamily="2" charset="-78"/>
            </a:endParaRPr>
          </a:p>
          <a:p>
            <a:pPr algn="r" rtl="1"/>
            <a:r>
              <a:rPr lang="ar-SA" dirty="0" smtClean="0">
                <a:cs typeface="B Zar" pitchFamily="2" charset="-78"/>
              </a:rPr>
              <a:t>اجرای کمیته کمک در واحدهای محیطی مورد تاکید و نظارت جدی قرار گیرد. </a:t>
            </a:r>
            <a:endParaRPr lang="fa-IR" dirty="0" smtClean="0">
              <a:cs typeface="B Zar" pitchFamily="2" charset="-78"/>
            </a:endParaRPr>
          </a:p>
          <a:p>
            <a:pPr algn="r" rtl="1"/>
            <a:r>
              <a:rPr lang="ar-SA" dirty="0" smtClean="0">
                <a:cs typeface="B Zar" pitchFamily="2" charset="-78"/>
              </a:rPr>
              <a:t>با توجه به کمبود مکمل های مادران در دانشگاه در توزیع مکمل های مادران مناطق حاشیه شهر در اولویت قرار گیرد. </a:t>
            </a:r>
            <a:endParaRPr lang="fa-IR" dirty="0" smtClean="0">
              <a:cs typeface="B Zar" pitchFamily="2" charset="-78"/>
            </a:endParaRPr>
          </a:p>
          <a:p>
            <a:pPr algn="r" rtl="1"/>
            <a:r>
              <a:rPr lang="ar-SA" dirty="0" smtClean="0">
                <a:cs typeface="B Zar" pitchFamily="2" charset="-78"/>
              </a:rPr>
              <a:t>با توجه به وقوع حداکثری موارد مرگ مادری در حاشیه شهر، برنامه های مرتبط با ارتقای کیفیت مراقبت های بهداشتی در حاشیه شهر شامل( پایش ستادی با فواصل هر دو ماه یکبار از پایگاههای سلامت حاشیه شهر، برگزاری آزمون کتبی و عملی برای کارکنا ن شاغل در حاشیه شهر، ایجادکلاس آمادگی زایمان در پایگاههای حاشیه شهر (</a:t>
            </a:r>
            <a:r>
              <a:rPr lang="ar-SA" b="1" dirty="0" smtClean="0">
                <a:cs typeface="B Zar" pitchFamily="2" charset="-78"/>
              </a:rPr>
              <a:t>با امکانات موجود</a:t>
            </a:r>
            <a:r>
              <a:rPr lang="ar-SA" dirty="0" smtClean="0">
                <a:cs typeface="B Zar" pitchFamily="2" charset="-78"/>
              </a:rPr>
              <a:t>)، اجرای با کیفیت پرتکل غربال روان در بارداری،  شناسایی و معرفی مادران باردار بی بضاعت  جهت پوشش معیشتی و درمانی ایشان)  به عمل آید.</a:t>
            </a:r>
            <a:endParaRPr lang="en-US" dirty="0">
              <a:cs typeface="B Zar" pitchFamily="2" charset="-78"/>
            </a:endParaRPr>
          </a:p>
        </p:txBody>
      </p:sp>
    </p:spTree>
    <p:extLst>
      <p:ext uri="{BB962C8B-B14F-4D97-AF65-F5344CB8AC3E}">
        <p14:creationId xmlns="" xmlns:p14="http://schemas.microsoft.com/office/powerpoint/2010/main" val="500991950"/>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rtl="1"/>
            <a:r>
              <a:rPr lang="fa-IR" sz="2400" b="1" dirty="0">
                <a:cs typeface="B Mitra" pitchFamily="2" charset="-78"/>
              </a:rPr>
              <a:t>شرح فوت مادر زهرا اسمعیلی متوفی به تاریخ 1402/04/09</a:t>
            </a:r>
            <a:endParaRPr lang="en-US" sz="2400" b="1" dirty="0">
              <a:cs typeface="B Mitra" pitchFamily="2" charset="-78"/>
            </a:endParaRPr>
          </a:p>
        </p:txBody>
      </p:sp>
      <p:sp>
        <p:nvSpPr>
          <p:cNvPr id="3" name="Content Placeholder 2"/>
          <p:cNvSpPr>
            <a:spLocks noGrp="1"/>
          </p:cNvSpPr>
          <p:nvPr>
            <p:ph idx="1"/>
          </p:nvPr>
        </p:nvSpPr>
        <p:spPr/>
        <p:txBody>
          <a:bodyPr>
            <a:normAutofit/>
          </a:bodyPr>
          <a:lstStyle/>
          <a:p>
            <a:pPr algn="r" rtl="1"/>
            <a:r>
              <a:rPr lang="fa-IR" b="1" dirty="0" smtClean="0">
                <a:cs typeface="B Mitra" pitchFamily="2" charset="-78"/>
              </a:rPr>
              <a:t>مشخصات مادر</a:t>
            </a:r>
            <a:r>
              <a:rPr lang="fa-IR" dirty="0" smtClean="0">
                <a:cs typeface="B Mitra" pitchFamily="2" charset="-78"/>
              </a:rPr>
              <a:t>:  مادر باردار متولد 1383 (19 ساله)، باردار 36 هفته، </a:t>
            </a:r>
            <a:r>
              <a:rPr lang="en-US" dirty="0" smtClean="0">
                <a:cs typeface="B Mitra" pitchFamily="2" charset="-78"/>
              </a:rPr>
              <a:t>G2P0ab1</a:t>
            </a:r>
            <a:r>
              <a:rPr lang="fa-IR" dirty="0" smtClean="0">
                <a:cs typeface="B Mitra" pitchFamily="2" charset="-78"/>
              </a:rPr>
              <a:t> ، یکبار تقریبا 5 ماه قبل از بارداری فعلی اقدام به سقط عمدی با استفاده از شیاف میزوپروستول کرده است. سابقه ابتلا به کم کاری تیروئید در قبل از بارداری داشته، در حین بارداری آزمایش تیروئید نرمال بوده است. ، آزمایشات هفته 6-10 و هفته 31-34 بارداری بارداری فاقد مشکل بوده است. نمایه توده بدنی 20.5 و در محدوده طبیعی بوده است. در ویزیت اولیه کارشناس سلامت روان در بارداری فعلی  اختلال اضطراب منتشر شناسایی شده است</a:t>
            </a:r>
            <a:r>
              <a:rPr lang="en-US" dirty="0" smtClean="0">
                <a:cs typeface="B Mitra" pitchFamily="2" charset="-78"/>
              </a:rPr>
              <a:t>.</a:t>
            </a:r>
          </a:p>
          <a:p>
            <a:pPr algn="r" rtl="1"/>
            <a:r>
              <a:rPr lang="fa-IR" dirty="0" smtClean="0">
                <a:cs typeface="B Mitra" pitchFamily="2" charset="-78"/>
              </a:rPr>
              <a:t> ساکن منطقه حاشیه شهر اردبیل(گل مغان) می باشد. </a:t>
            </a:r>
            <a:endParaRPr lang="en-US" dirty="0" smtClean="0">
              <a:cs typeface="B Mitra" pitchFamily="2" charset="-78"/>
            </a:endParaRPr>
          </a:p>
          <a:p>
            <a:pPr algn="r" rtl="1"/>
            <a:endParaRPr lang="en-US" dirty="0"/>
          </a:p>
        </p:txBody>
      </p:sp>
    </p:spTree>
    <p:extLst>
      <p:ext uri="{BB962C8B-B14F-4D97-AF65-F5344CB8AC3E}">
        <p14:creationId xmlns="" xmlns:p14="http://schemas.microsoft.com/office/powerpoint/2010/main" val="4244502631"/>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a:r>
              <a:rPr lang="fa-IR" b="1" dirty="0" smtClean="0">
                <a:cs typeface="B Mitra" pitchFamily="2" charset="-78"/>
              </a:rPr>
              <a:t>شرح فوت مادر:</a:t>
            </a:r>
            <a:endParaRPr lang="en-US" dirty="0"/>
          </a:p>
        </p:txBody>
      </p:sp>
      <p:sp>
        <p:nvSpPr>
          <p:cNvPr id="3" name="Content Placeholder 2"/>
          <p:cNvSpPr>
            <a:spLocks noGrp="1"/>
          </p:cNvSpPr>
          <p:nvPr>
            <p:ph idx="1"/>
          </p:nvPr>
        </p:nvSpPr>
        <p:spPr/>
        <p:txBody>
          <a:bodyPr/>
          <a:lstStyle/>
          <a:p>
            <a:pPr algn="r" rtl="1"/>
            <a:r>
              <a:rPr lang="fa-IR" dirty="0" smtClean="0">
                <a:cs typeface="B Mitra" pitchFamily="2" charset="-78"/>
              </a:rPr>
              <a:t>مادر دو سال قبل ازدواج کرده است با همسرش ارتباط فامیلی دارند (دختر عموی پدر شوهرش می باشد) . همسر 26 ساله، سرباز  و فروشنده مصالح ساختمانی  بوده است و از نظر مالی مشکلی نداشته اند.  متوفی همراه با خانواده همسرش در یک آپارتمان سه طبقه در منطقه گل مغان سکونت داشتند که در یکی از طبقات پدر شوهرو مادر شوهر، در یکی از طبقات خواهر شوهر با فرزندش و در یکی از طبقات متوفی باهمسرش اقامت داشته است. </a:t>
            </a:r>
            <a:endParaRPr lang="en-US" dirty="0">
              <a:cs typeface="B Mitra" pitchFamily="2" charset="-78"/>
            </a:endParaRPr>
          </a:p>
        </p:txBody>
      </p:sp>
    </p:spTree>
    <p:extLst>
      <p:ext uri="{BB962C8B-B14F-4D97-AF65-F5344CB8AC3E}">
        <p14:creationId xmlns="" xmlns:p14="http://schemas.microsoft.com/office/powerpoint/2010/main" val="3213150098"/>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a:xfrm>
            <a:off x="1981200" y="228601"/>
            <a:ext cx="8229600" cy="5897563"/>
          </a:xfrm>
        </p:spPr>
        <p:txBody>
          <a:bodyPr>
            <a:normAutofit fontScale="55000" lnSpcReduction="20000"/>
          </a:bodyPr>
          <a:lstStyle/>
          <a:p>
            <a:pPr algn="r" rtl="1"/>
            <a:r>
              <a:rPr lang="fa-IR" b="1" dirty="0" smtClean="0">
                <a:cs typeface="B Mitra" pitchFamily="2" charset="-78"/>
              </a:rPr>
              <a:t>بر اساس اظهارات خواهر شوهرمتوفی:</a:t>
            </a:r>
          </a:p>
          <a:p>
            <a:pPr algn="r" rtl="1"/>
            <a:endParaRPr lang="fa-IR" b="1" dirty="0" smtClean="0">
              <a:cs typeface="B Mitra" pitchFamily="2" charset="-78"/>
            </a:endParaRPr>
          </a:p>
          <a:p>
            <a:pPr algn="r" rtl="1"/>
            <a:r>
              <a:rPr lang="fa-IR" dirty="0" smtClean="0">
                <a:cs typeface="B Mitra" pitchFamily="2" charset="-78"/>
              </a:rPr>
              <a:t> </a:t>
            </a:r>
            <a:r>
              <a:rPr lang="fa-IR" sz="3800" dirty="0">
                <a:cs typeface="B Mitra" pitchFamily="2" charset="-78"/>
              </a:rPr>
              <a:t>مادر متوفی ارتباط خوبی با خانواده همسر نداشته ، همسرش در سربازی بوده و در اکثر اوقات در واحد خودش تنها بوده است رو ز پنجشنبه مورخ 08/04/1402  خانواده همسر قصد رفتن به طبیعت داشته اند که مادر متوفی از همراهی کردن با ایشان خودداری کرده و در منزل مانده است، همسر متوفی که به مرخصی سربازی آمده بوده است به همراه خانواده به طبیعت رفته و مادر در منزل تنها مانده است، در این فاصله دایی متوفی که گوشت قربانی برای مادر آورده بوده است به منزل ایشان آمده و متوفی را به همراه خودش به منزل پدری در خیارک برده است.  بنا به اظهارات مادرش ،متوفی از نظر وضعیت خلقی نرمال بوده و مشکل خاصی نداشته است و صرفا اظهار کرده که آمدنش به منزل پدری را به خانواده همسرش نخواهد گفت و ممکن است با او دعوا کنند در همان روز مادر به همراه دایی اش به منزل شوهرش باز می گردد و خانواده همسرش نیز ساعت 6 بعد از ظهر به منزل بر می گردند. مادر شوهر بعد از بازگشت به منزل  شروع به گلایه و بحث لفظی با متوفی به علت عدم همراهی کردن با ایشان کرده است.  دو روز قبل از فوت به همراه همسر برای نوزادش دستبند طلا خریده است و ساعت 10 شب روز فوت ( پنجشنبه مورخ 08/04/1402  )  با مادرش تلفنی صحبت کرده که بنا به اظهار مادر روحیه طبیعی و شاد داشته و با مادر قرار خرید وسایل نوزاد در روز شنبه را گذاشته است. ساعت 11.5 شب به شوهرش گفته که  او را به منزل پدری ببرد که همسرش مخالفت کرده است که سر این مسئله با همسر بحث و دعوا کرده و بنا به اظهار خواهر شوهر ، همسر را از منزل بیرون انداخته است و در را قفل کرده است. همسر آن شب را در واحد پدر و مادرش به سر برده است. روز بعد مورخ 09/04/1402 ساعت 8 صبح همسرش به درب منزل آمده که به زنگ در پاسخ نداده است و مادر متوفی را از خیارک خبر کردند که به ایشان هم درب راباز نکرده است به پلیس 110 اطلاع دادند و در حضور پلیس 110 درب را شکسته و وارد شدند. که بنا به اظهار مادر متوفی مادر از تیرک در خودش را با شال آویزان کرده بوده، زیر پاهایش وسیله ای نبوده و پاها از زانو خم و دچار جمود نعشی شده بوده است. </a:t>
            </a:r>
            <a:endParaRPr lang="en-US" sz="3800" dirty="0">
              <a:cs typeface="B Mitra" pitchFamily="2" charset="-78"/>
            </a:endParaRPr>
          </a:p>
          <a:p>
            <a:endParaRPr lang="en-US" dirty="0"/>
          </a:p>
        </p:txBody>
      </p:sp>
    </p:spTree>
    <p:extLst>
      <p:ext uri="{BB962C8B-B14F-4D97-AF65-F5344CB8AC3E}">
        <p14:creationId xmlns="" xmlns:p14="http://schemas.microsoft.com/office/powerpoint/2010/main" val="3736583904"/>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a:xfrm>
            <a:off x="450166" y="381000"/>
            <a:ext cx="9760634" cy="6172200"/>
          </a:xfrm>
        </p:spPr>
        <p:txBody>
          <a:bodyPr>
            <a:normAutofit/>
          </a:bodyPr>
          <a:lstStyle/>
          <a:p>
            <a:pPr algn="r" rtl="1"/>
            <a:r>
              <a:rPr lang="fa-IR" sz="2400" b="1" dirty="0" smtClean="0">
                <a:cs typeface="B Mitra" pitchFamily="2" charset="-78"/>
              </a:rPr>
              <a:t>بنا به اظهار مادر متوفی:</a:t>
            </a:r>
            <a:r>
              <a:rPr lang="fa-IR" sz="2400" dirty="0" smtClean="0">
                <a:cs typeface="B Mitra" pitchFamily="2" charset="-78"/>
              </a:rPr>
              <a:t> متوفی مورد اذیت و آزار لفظی مادر شوهر و خواهر شوهرش بوده است و خانواده  پدری  پیشنهاد طلاق داده اند و متوفی به خاطر علاقه به همسرش نپذیرفته است. بنا به اظهار مادر متوفی، متوفی اظهار می داشته که خانواده همسر پس از زایمان قصد گرفتن نوزاد از او را دارند و از این مسئله نگران بوده است. بنا به اظهار مادر متوفی با همسرش مشکلی نداشته است.       </a:t>
            </a:r>
            <a:endParaRPr lang="en-US" sz="2400" dirty="0" smtClean="0">
              <a:cs typeface="B Mitra" pitchFamily="2" charset="-78"/>
            </a:endParaRPr>
          </a:p>
          <a:p>
            <a:pPr algn="r" rtl="1"/>
            <a:r>
              <a:rPr lang="fa-IR" sz="2400" dirty="0" smtClean="0">
                <a:cs typeface="B Mitra" pitchFamily="2" charset="-78"/>
              </a:rPr>
              <a:t> </a:t>
            </a:r>
            <a:r>
              <a:rPr lang="fa-IR" sz="2400" b="1" dirty="0" smtClean="0">
                <a:cs typeface="B Mitra" pitchFamily="2" charset="-78"/>
              </a:rPr>
              <a:t>بنا به اظهار مراقب سلامت:</a:t>
            </a:r>
            <a:r>
              <a:rPr lang="fa-IR" sz="2400" dirty="0" smtClean="0">
                <a:cs typeface="B Mitra" pitchFamily="2" charset="-78"/>
              </a:rPr>
              <a:t> مادر برای دریافت مراقبت ها اکثرا با همسرش مراجعه می کرده است، ارتباط زوجین خوب بوده است و به خاطر جنسیت پسر نوزاد هر دو بسیار خوشحال بودند. </a:t>
            </a:r>
            <a:endParaRPr lang="en-US" sz="2400" dirty="0" smtClean="0">
              <a:cs typeface="B Mitra" pitchFamily="2" charset="-78"/>
            </a:endParaRPr>
          </a:p>
          <a:p>
            <a:pPr algn="r" rtl="1"/>
            <a:r>
              <a:rPr lang="fa-IR" sz="2400" dirty="0" smtClean="0">
                <a:cs typeface="B Mitra" pitchFamily="2" charset="-78"/>
              </a:rPr>
              <a:t>بنا به اظهار خواهر شوهرش مشکل ژنتیکی در افراد خانواده داشته اند و مادر همکاری لازم برای مراجعه به پزشک جهت بررسی ژنتیکی نداشته است. چندین بار سابقه دعوا و قهر کردن با همسر داشته است و روزانه سه بار ویدئوی عروسی خودش را تماشا می کرده است. با اصرار خودش همسرش را به سربازی فرستاده است و با برادر زاده هایش ارتباط نزدیک داشته که بنا به اظهارات خواهر شوهرش، ایشاندر زندگی و مسایل شخصی او دخالت می کردند.   </a:t>
            </a:r>
            <a:endParaRPr lang="en-US" sz="2400" dirty="0" smtClean="0">
              <a:cs typeface="B Mitra" pitchFamily="2" charset="-78"/>
            </a:endParaRPr>
          </a:p>
          <a:p>
            <a:pPr algn="r" rtl="1"/>
            <a:r>
              <a:rPr lang="fa-IR" sz="2400" b="1" dirty="0" smtClean="0">
                <a:cs typeface="B Mitra" pitchFamily="2" charset="-78"/>
              </a:rPr>
              <a:t>علت فوت:</a:t>
            </a:r>
            <a:r>
              <a:rPr lang="fa-IR" sz="2400" dirty="0" smtClean="0">
                <a:cs typeface="B Mitra" pitchFamily="2" charset="-78"/>
              </a:rPr>
              <a:t>  مورخ 1402/04/09 به علت خودکشی به روش حلق آویز </a:t>
            </a:r>
            <a:endParaRPr lang="en-US" sz="2400" dirty="0" smtClean="0">
              <a:cs typeface="B Mitra" pitchFamily="2" charset="-78"/>
            </a:endParaRPr>
          </a:p>
          <a:p>
            <a:pPr algn="r" rtl="1"/>
            <a:r>
              <a:rPr lang="fa-IR" sz="2400" dirty="0" smtClean="0">
                <a:cs typeface="B Mitra" pitchFamily="2" charset="-78"/>
                <a:hlinkClick r:id="rId2" action="ppaction://hlinkfile"/>
              </a:rPr>
              <a:t>گزارش پزشکی قانونی</a:t>
            </a:r>
            <a:r>
              <a:rPr lang="fa-IR" sz="2400" dirty="0" smtClean="0">
                <a:cs typeface="B Mitra" pitchFamily="2" charset="-78"/>
              </a:rPr>
              <a:t>1</a:t>
            </a:r>
          </a:p>
          <a:p>
            <a:pPr algn="r" rtl="1"/>
            <a:r>
              <a:rPr lang="fa-IR" sz="2400" dirty="0" smtClean="0">
                <a:cs typeface="B Mitra" pitchFamily="2" charset="-78"/>
                <a:hlinkClick r:id="rId3" action="ppaction://hlinkfile"/>
              </a:rPr>
              <a:t>گزارش پزشکی قانونی 2</a:t>
            </a:r>
            <a:endParaRPr lang="fa-IR" sz="2400" dirty="0" smtClean="0">
              <a:cs typeface="B Mitra" pitchFamily="2" charset="-78"/>
            </a:endParaRPr>
          </a:p>
          <a:p>
            <a:endParaRPr lang="en-US" dirty="0"/>
          </a:p>
        </p:txBody>
      </p:sp>
    </p:spTree>
    <p:extLst>
      <p:ext uri="{BB962C8B-B14F-4D97-AF65-F5344CB8AC3E}">
        <p14:creationId xmlns="" xmlns:p14="http://schemas.microsoft.com/office/powerpoint/2010/main" val="2413315451"/>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515815"/>
          </a:xfrm>
        </p:spPr>
        <p:txBody>
          <a:bodyPr>
            <a:normAutofit fontScale="90000"/>
          </a:bodyPr>
          <a:lstStyle/>
          <a:p>
            <a:pPr algn="r"/>
            <a:r>
              <a:rPr lang="fa-IR" sz="3200" b="1" dirty="0">
                <a:cs typeface="B Mitra" pitchFamily="2" charset="-78"/>
              </a:rPr>
              <a:t>نواقصات مشاهده شده در یک جمعبندی کلی</a:t>
            </a:r>
            <a:endParaRPr lang="en-US" sz="3200" b="1" dirty="0">
              <a:cs typeface="B Mitra" pitchFamily="2" charset="-78"/>
            </a:endParaRPr>
          </a:p>
        </p:txBody>
      </p:sp>
      <p:sp>
        <p:nvSpPr>
          <p:cNvPr id="3" name="Content Placeholder 2"/>
          <p:cNvSpPr>
            <a:spLocks noGrp="1"/>
          </p:cNvSpPr>
          <p:nvPr>
            <p:ph idx="1"/>
          </p:nvPr>
        </p:nvSpPr>
        <p:spPr>
          <a:xfrm>
            <a:off x="677334" y="1350499"/>
            <a:ext cx="8596668" cy="4690864"/>
          </a:xfrm>
        </p:spPr>
        <p:txBody>
          <a:bodyPr>
            <a:normAutofit lnSpcReduction="10000"/>
          </a:bodyPr>
          <a:lstStyle/>
          <a:p>
            <a:pPr algn="r" rtl="1"/>
            <a:r>
              <a:rPr lang="fa-IR" sz="2400" dirty="0" smtClean="0">
                <a:cs typeface="B Mitra" pitchFamily="2" charset="-78"/>
              </a:rPr>
              <a:t>عدم تبعیت کارکنان از پرتکل غربال سلامت روان : </a:t>
            </a:r>
          </a:p>
          <a:p>
            <a:pPr algn="r" rtl="1"/>
            <a:r>
              <a:rPr lang="fa-IR" sz="2400" dirty="0" smtClean="0">
                <a:cs typeface="B Mitra" pitchFamily="2" charset="-78"/>
              </a:rPr>
              <a:t>عدم شناسایی مادر به عنوان کیس در معرض خطر اختلال روان توسط کارشناس سلامت روان و عدم پیگیری و عدم تعامل کارشناس روان با مراقب سلامت جهت پیگیری ها و اقدامات بعدی</a:t>
            </a:r>
          </a:p>
          <a:p>
            <a:pPr algn="r" rtl="1"/>
            <a:r>
              <a:rPr lang="fa-IR" sz="2400" dirty="0" smtClean="0">
                <a:cs typeface="B Mitra" pitchFamily="2" charset="-78"/>
              </a:rPr>
              <a:t>عدم پیگیری ارجاعات انجام یافته توسط مراقبین و عدم توجه  و عدم پیگیری علائم خطری نظیر آبریزش، تروما و سردرد در مراقبت ها ی معمول </a:t>
            </a:r>
          </a:p>
          <a:p>
            <a:pPr algn="r" rtl="1"/>
            <a:r>
              <a:rPr lang="fa-IR" sz="2400" dirty="0" smtClean="0">
                <a:cs typeface="B Mitra" pitchFamily="2" charset="-78"/>
              </a:rPr>
              <a:t>عدم انجام مراقبت هر سه ماه یکبار پش از بارداری عدم شناسایی یک نوبت سقط جنین و شناسایی دیرهنگام بارداری  </a:t>
            </a:r>
          </a:p>
          <a:p>
            <a:pPr algn="r" rtl="1"/>
            <a:r>
              <a:rPr lang="fa-IR" sz="2400" dirty="0" smtClean="0">
                <a:cs typeface="B Mitra" pitchFamily="2" charset="-78"/>
              </a:rPr>
              <a:t>عدم دقت در شرح حال گیری توسط ماما و پزشک و عدم کنترل علائم حیاتی در مراقبت ها توسط پزشک </a:t>
            </a:r>
          </a:p>
          <a:p>
            <a:pPr algn="r" rtl="1"/>
            <a:r>
              <a:rPr lang="fa-IR" sz="2400" dirty="0" smtClean="0">
                <a:cs typeface="B Mitra" pitchFamily="2" charset="-78"/>
              </a:rPr>
              <a:t>عدم اطلاع همسر از علائم هشدار روانشناسی(آموزش همسر و خانواده کلیه زنان باردار در خصوص تغییرات خلقی دوران بارداری ) </a:t>
            </a:r>
          </a:p>
          <a:p>
            <a:pPr algn="r" rtl="1"/>
            <a:endParaRPr lang="en-US" dirty="0"/>
          </a:p>
        </p:txBody>
      </p:sp>
    </p:spTree>
    <p:extLst>
      <p:ext uri="{BB962C8B-B14F-4D97-AF65-F5344CB8AC3E}">
        <p14:creationId xmlns="" xmlns:p14="http://schemas.microsoft.com/office/powerpoint/2010/main" val="669491926"/>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81200" y="152400"/>
            <a:ext cx="8229600" cy="487362"/>
          </a:xfrm>
        </p:spPr>
        <p:txBody>
          <a:bodyPr>
            <a:normAutofit/>
          </a:bodyPr>
          <a:lstStyle/>
          <a:p>
            <a:pPr algn="r"/>
            <a:r>
              <a:rPr lang="fa-IR" sz="2400" b="1" dirty="0">
                <a:cs typeface="B Zar" pitchFamily="2" charset="-78"/>
              </a:rPr>
              <a:t>مصوبات جلسه</a:t>
            </a:r>
            <a:endParaRPr lang="en-US" sz="2400" b="1" dirty="0">
              <a:cs typeface="B Zar" pitchFamily="2" charset="-78"/>
            </a:endParaRPr>
          </a:p>
        </p:txBody>
      </p:sp>
      <p:sp>
        <p:nvSpPr>
          <p:cNvPr id="3" name="Content Placeholder 2"/>
          <p:cNvSpPr>
            <a:spLocks noGrp="1"/>
          </p:cNvSpPr>
          <p:nvPr>
            <p:ph idx="1"/>
          </p:nvPr>
        </p:nvSpPr>
        <p:spPr>
          <a:xfrm>
            <a:off x="520506" y="685800"/>
            <a:ext cx="8932984" cy="5638800"/>
          </a:xfrm>
        </p:spPr>
        <p:txBody>
          <a:bodyPr>
            <a:normAutofit fontScale="62500" lnSpcReduction="20000"/>
          </a:bodyPr>
          <a:lstStyle/>
          <a:p>
            <a:pPr algn="r" rtl="1"/>
            <a:r>
              <a:rPr lang="ar-SA" dirty="0" smtClean="0">
                <a:cs typeface="B Zar" pitchFamily="2" charset="-78"/>
              </a:rPr>
              <a:t>فرم مشخصات مادران مبتلا به اختلال سلامت روان در اختیار پزشکان و کارشناسان سلامت روان شاغل در واحدهای محیطی قرار گیرد و اسامی مادرانی که در غربالگری سلامت روان توسط پزشک یا کارشناس سلامت روان به عنوان مبتلا و یا در معرض خطر اختلال روان شناسایی می شوند، در فرم مربوطه ثبت گردد.  به منظور سهولت در پیگیری مادرانیکه در معرض خطر اختلال روان شناسایی شده اند تاریخ پیگیری بعدی برای مراقب سلامت و برای کارشناس سلامت روان و پزشک در سامانه ثبت گردد و پیگیری مستمر مراقبت ها توسط کارشناس سلامت روان، پزشک و مراقب سلامت به عمل آید.  ( فرم به پیوست می باشد ) </a:t>
            </a:r>
            <a:endParaRPr lang="fa-IR" dirty="0" smtClean="0">
              <a:cs typeface="B Zar" pitchFamily="2" charset="-78"/>
            </a:endParaRPr>
          </a:p>
          <a:p>
            <a:pPr algn="r" rtl="1"/>
            <a:r>
              <a:rPr lang="ar-SA" dirty="0" smtClean="0">
                <a:cs typeface="B Zar" pitchFamily="2" charset="-78"/>
              </a:rPr>
              <a:t>کارشناسان </a:t>
            </a:r>
            <a:r>
              <a:rPr lang="ar-SA" b="1" dirty="0" smtClean="0">
                <a:cs typeface="B Zar" pitchFamily="2" charset="-78"/>
              </a:rPr>
              <a:t>ستادی</a:t>
            </a:r>
            <a:r>
              <a:rPr lang="ar-SA" dirty="0" smtClean="0">
                <a:cs typeface="B Zar" pitchFamily="2" charset="-78"/>
              </a:rPr>
              <a:t> برنامه سلامت روان و تغذیه  در پایش های محیطی علاوه بر پایش کارشناس مرتبط با برنامه روان و تغذیه ، عملکرد مراقبین سلامت شاغل در واحدهای محیطی را در خصوص برنامه سلامت روان و تغذیه مورد ارزیابی قرار دهند و پسخوراند پایش  به مراقبین سلامت ارسال گردد.  ( ضروریست کارشناسان ستادی برنامه سلامت روان و تغذیه نسبت به تنظیم چک لیست پایش جامع جهت ارزیابی عملکرد مراقبین سلامت اقدام نمایند) </a:t>
            </a:r>
            <a:endParaRPr lang="fa-IR" dirty="0" smtClean="0">
              <a:cs typeface="B Zar" pitchFamily="2" charset="-78"/>
            </a:endParaRPr>
          </a:p>
          <a:p>
            <a:pPr algn="r" rtl="1"/>
            <a:r>
              <a:rPr lang="ar-SA" dirty="0" smtClean="0">
                <a:cs typeface="B Zar" pitchFamily="2" charset="-78"/>
              </a:rPr>
              <a:t>کارشناسان سلامت روان و تغذیه شاغل در واحدهای محیطی در معییت کارشناسان ناظر و مسئولین پایگاه سلامت و یا مرکز خدمات جامع سلامت به صورت تیمی و در فواصل حد اقل هر ماه یکبار نسبت به پایش عملکرد مراقبین سلامت اقدام و نسبت به ارائه پسخوراند به کارکنان اقدام نمایند. </a:t>
            </a:r>
            <a:endParaRPr lang="fa-IR" dirty="0" smtClean="0">
              <a:cs typeface="B Zar" pitchFamily="2" charset="-78"/>
            </a:endParaRPr>
          </a:p>
          <a:p>
            <a:pPr algn="r" rtl="1"/>
            <a:r>
              <a:rPr lang="ar-SA" dirty="0" smtClean="0">
                <a:cs typeface="B Zar" pitchFamily="2" charset="-78"/>
              </a:rPr>
              <a:t>در شهرستانهای دارای کارشناس سلامت روان در واحدهای محیطی علاوه بر </a:t>
            </a:r>
            <a:r>
              <a:rPr lang="ar-SA" b="1" dirty="0" smtClean="0">
                <a:cs typeface="B Zar" pitchFamily="2" charset="-78"/>
              </a:rPr>
              <a:t>انجام شرح حال اولیه روانپزشکی توسط پزشک</a:t>
            </a:r>
            <a:r>
              <a:rPr lang="ar-SA" dirty="0" smtClean="0">
                <a:cs typeface="B Zar" pitchFamily="2" charset="-78"/>
              </a:rPr>
              <a:t> در اولین مراقبت بارداری، ضروریست غربال سلامت روان در </a:t>
            </a:r>
            <a:r>
              <a:rPr lang="ar-SA" b="1" dirty="0" smtClean="0">
                <a:cs typeface="B Zar" pitchFamily="2" charset="-78"/>
              </a:rPr>
              <a:t>اولین مراقبت بارداری</a:t>
            </a:r>
            <a:r>
              <a:rPr lang="ar-SA" dirty="0" smtClean="0">
                <a:cs typeface="B Zar" pitchFamily="2" charset="-78"/>
              </a:rPr>
              <a:t> و مراقبت </a:t>
            </a:r>
            <a:r>
              <a:rPr lang="ar-SA" b="1" dirty="0" smtClean="0">
                <a:cs typeface="B Zar" pitchFamily="2" charset="-78"/>
              </a:rPr>
              <a:t>هفته 24-30 و هفته 35-37 ، روز1-3 ، روز 10-15 و روز 30-42 پس از زایمان</a:t>
            </a:r>
            <a:r>
              <a:rPr lang="ar-SA" dirty="0" smtClean="0">
                <a:cs typeface="B Zar" pitchFamily="2" charset="-78"/>
              </a:rPr>
              <a:t> توسط </a:t>
            </a:r>
            <a:r>
              <a:rPr lang="ar-SA" b="1" dirty="0" smtClean="0">
                <a:cs typeface="B Zar" pitchFamily="2" charset="-78"/>
              </a:rPr>
              <a:t>کارشناس سلامت روان</a:t>
            </a:r>
            <a:r>
              <a:rPr lang="ar-SA" dirty="0" smtClean="0">
                <a:cs typeface="B Zar" pitchFamily="2" charset="-78"/>
              </a:rPr>
              <a:t> انجام شود.  در شهرستانهای فاقد کارشناس سلامت روان غربال اولیه و دوره ای سلامت روان بر عهده پزشک می باشد. </a:t>
            </a:r>
            <a:endParaRPr lang="fa-IR" dirty="0" smtClean="0">
              <a:cs typeface="B Zar" pitchFamily="2" charset="-78"/>
            </a:endParaRPr>
          </a:p>
          <a:p>
            <a:pPr algn="r" rtl="1"/>
            <a:r>
              <a:rPr lang="ar-SA" dirty="0" smtClean="0">
                <a:cs typeface="B Zar" pitchFamily="2" charset="-78"/>
              </a:rPr>
              <a:t>با توجه به اینکه در اکثر پرونده های مرگ مادری به علت خودکشی، محیط اجتماعی و خانوادگی نامناسب و ناسازگاری خانواده همسر و اطرافیان در اقدام به خودکشی مادر موثر بوده است،  ضروریست کلیه مادران باردار در اولین مراقبت بارداری به همراه همسران خود جهت دریافت خدمات مراجعه نمایند و آموزش علائم خطر بارداری توسط مراقبین سلامت انجام و زوجین جهت دریافت مشاوره در خصوص اختلالات خلقی دوران بارداری و اهمیت حمایت روحی ،روانی همسر و افراد خانوداه به </a:t>
            </a:r>
            <a:r>
              <a:rPr lang="ar-SA" b="1" dirty="0" smtClean="0">
                <a:cs typeface="B Zar" pitchFamily="2" charset="-78"/>
              </a:rPr>
              <a:t>کارشناس سلامت روان</a:t>
            </a:r>
            <a:r>
              <a:rPr lang="ar-SA" dirty="0" smtClean="0">
                <a:cs typeface="B Zar" pitchFamily="2" charset="-78"/>
              </a:rPr>
              <a:t> ارجاع گردند.(توجه جدی توسط کارشناسان سلامت روان به شناسایی علل و عوامل منجر به اقدام به خودکشی مادر و مداخله موثر در آن)</a:t>
            </a:r>
            <a:endParaRPr lang="fa-IR" dirty="0" smtClean="0">
              <a:cs typeface="B Zar" pitchFamily="2" charset="-78"/>
            </a:endParaRPr>
          </a:p>
          <a:p>
            <a:pPr algn="r" rtl="1"/>
            <a:r>
              <a:rPr lang="ar-SA" dirty="0" smtClean="0">
                <a:cs typeface="B Zar" pitchFamily="2" charset="-78"/>
              </a:rPr>
              <a:t>در زمانهای مرخصی کارکنان(مراقب سلامت ، ماما، بهورز، کارشناس سلامت روان، کارشناس تغذیه، پزشک) ضروریست شخص جانشین برای مراقبت های نیازمند پیگیری زمان پیگیری بعدی برای مراقب اصلی پرونده در سامانه سیب ثبت نماید و لیست اسامی مادران باردار مراجعه کننده در زمان جانشینی خود را به مراقب اصلی تحویل دهد. </a:t>
            </a:r>
            <a:endParaRPr lang="fa-IR" dirty="0" smtClean="0">
              <a:cs typeface="B Zar" pitchFamily="2" charset="-78"/>
            </a:endParaRPr>
          </a:p>
          <a:p>
            <a:pPr algn="r" rtl="1"/>
            <a:r>
              <a:rPr lang="ar-SA" dirty="0" smtClean="0">
                <a:cs typeface="B Zar" pitchFamily="2" charset="-78"/>
              </a:rPr>
              <a:t>هماهنگی لازم با واحد گسترش شبکه در خصوص امکان دسترسی و رویت ارجاعات در انتظار پذیرش به پزشکان و کارشناسان سلامت روان به عمل آید.  (به منظور اطلاع پزشک و کارشناس سلامت روان از مادران باردار ارجاع شده که هنوز مراجعه حضوری به مرکز ندارند و در انتظار پذیرش می باشند و سهولت در پیگیری سریع آنها  ) </a:t>
            </a:r>
            <a:endParaRPr lang="fa-IR" dirty="0" smtClean="0">
              <a:cs typeface="B Zar" pitchFamily="2" charset="-78"/>
            </a:endParaRPr>
          </a:p>
          <a:p>
            <a:pPr algn="r" rtl="1"/>
            <a:r>
              <a:rPr lang="ar-SA" dirty="0" smtClean="0">
                <a:cs typeface="B Zar" pitchFamily="2" charset="-78"/>
              </a:rPr>
              <a:t>مسئولین پایگاهها و مراکز خدمات جامع سلامت بصورت روزانه آمار ارجاعات مادران به سطوح مراقبتی بالا را استخراج و پیگیری ها و اقدامات کارکنان در خصوص ارجاعات انجام یافته را مورد رصد و پایش قرار دهند. (تعیین تکلیف روزانه موارد ارجاع از طریق سامانه)</a:t>
            </a:r>
            <a:endParaRPr lang="fa-IR" dirty="0" smtClean="0">
              <a:cs typeface="B Zar" pitchFamily="2" charset="-78"/>
            </a:endParaRPr>
          </a:p>
          <a:p>
            <a:pPr algn="r" rtl="1"/>
            <a:r>
              <a:rPr lang="ar-SA" dirty="0" smtClean="0">
                <a:cs typeface="B Zar" pitchFamily="2" charset="-78"/>
              </a:rPr>
              <a:t>نظر به تاثیر گذاری مراقبت پیش از بارداری در کنترل زودرس بیماری و اختلالات جسمی و روانی  مادران، بر ارتقای درصد پوشش مراقبت پیش از بارداری تاکید گردد و برنامه های مرتبط با موضوع مربوطه خصوصاً پیگیری مستمر و هر سه ماه یکبار زنان 10-54 ساله همسردار تقویت گردد. </a:t>
            </a:r>
            <a:endParaRPr lang="fa-IR" dirty="0" smtClean="0">
              <a:cs typeface="B Zar" pitchFamily="2" charset="-78"/>
            </a:endParaRPr>
          </a:p>
          <a:p>
            <a:pPr algn="r" rtl="1"/>
            <a:r>
              <a:rPr lang="ar-SA" dirty="0" smtClean="0">
                <a:cs typeface="B Zar" pitchFamily="2" charset="-78"/>
              </a:rPr>
              <a:t>وبینار غیر حضوری جهت آموزش پزشکان در خصوص برنامه های اولویت دارد واحدهای سلامت خانواده و سلامت روان برگزار گردد. </a:t>
            </a:r>
            <a:endParaRPr lang="fa-IR" dirty="0" smtClean="0">
              <a:cs typeface="B Zar" pitchFamily="2" charset="-78"/>
            </a:endParaRPr>
          </a:p>
          <a:p>
            <a:pPr algn="r" rtl="1"/>
            <a:r>
              <a:rPr lang="ar-SA" dirty="0" smtClean="0">
                <a:cs typeface="B Zar" pitchFamily="2" charset="-78"/>
              </a:rPr>
              <a:t>برگزاری جلسه هماهنگی با بهزیستی در خصوص نحوه  همکاری معاونت بهداشتی و اورژانس اجتماعی 123 در موارد همسر آزاری و سایر آسیب های اجتماعی به عمل آید. </a:t>
            </a:r>
            <a:endParaRPr lang="fa-IR" dirty="0" smtClean="0">
              <a:cs typeface="B Zar" pitchFamily="2" charset="-78"/>
            </a:endParaRPr>
          </a:p>
          <a:p>
            <a:pPr algn="r" rtl="1"/>
            <a:r>
              <a:rPr lang="ar-SA" dirty="0" smtClean="0">
                <a:cs typeface="B Zar" pitchFamily="2" charset="-78"/>
              </a:rPr>
              <a:t>در صورت مشاهده هر گونه سهل انگاری در پرونده های مراقبتی مادران، با توجه به تاکیدات مکرر برخورد قانونی لازم با همکاران سهل انگار اعمال گردد. </a:t>
            </a:r>
            <a:endParaRPr lang="en-US" dirty="0">
              <a:cs typeface="B Zar" pitchFamily="2" charset="-78"/>
            </a:endParaRPr>
          </a:p>
        </p:txBody>
      </p:sp>
    </p:spTree>
    <p:extLst>
      <p:ext uri="{BB962C8B-B14F-4D97-AF65-F5344CB8AC3E}">
        <p14:creationId xmlns="" xmlns:p14="http://schemas.microsoft.com/office/powerpoint/2010/main" val="2314785277"/>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81200" y="228600"/>
            <a:ext cx="8229600" cy="304800"/>
          </a:xfrm>
        </p:spPr>
        <p:txBody>
          <a:bodyPr>
            <a:noAutofit/>
          </a:bodyPr>
          <a:lstStyle/>
          <a:p>
            <a:pPr algn="r"/>
            <a:r>
              <a:rPr lang="fa-IR" sz="1800" b="1" dirty="0">
                <a:cs typeface="B Zar" pitchFamily="2" charset="-78"/>
              </a:rPr>
              <a:t>زهرا .پ</a:t>
            </a:r>
            <a:r>
              <a:rPr lang="en-US" sz="1800" b="1" dirty="0">
                <a:cs typeface="B Zar" pitchFamily="2" charset="-78"/>
              </a:rPr>
              <a:t> </a:t>
            </a:r>
            <a:r>
              <a:rPr lang="ar-SA" sz="1800" b="1" dirty="0">
                <a:cs typeface="B Zar" pitchFamily="2" charset="-78"/>
              </a:rPr>
              <a:t>شرح فوت مادر: </a:t>
            </a:r>
            <a:r>
              <a:rPr lang="en-US" sz="1800" b="1" dirty="0">
                <a:cs typeface="B Zar" pitchFamily="2" charset="-78"/>
              </a:rPr>
              <a:t> </a:t>
            </a:r>
          </a:p>
        </p:txBody>
      </p:sp>
      <p:sp>
        <p:nvSpPr>
          <p:cNvPr id="3" name="Content Placeholder 2"/>
          <p:cNvSpPr>
            <a:spLocks noGrp="1"/>
          </p:cNvSpPr>
          <p:nvPr>
            <p:ph idx="1"/>
          </p:nvPr>
        </p:nvSpPr>
        <p:spPr>
          <a:xfrm>
            <a:off x="1195754" y="533400"/>
            <a:ext cx="9180525" cy="6172200"/>
          </a:xfrm>
        </p:spPr>
        <p:txBody>
          <a:bodyPr>
            <a:noAutofit/>
          </a:bodyPr>
          <a:lstStyle/>
          <a:p>
            <a:pPr algn="just" rtl="1"/>
            <a:r>
              <a:rPr lang="ar-SA" sz="2000" b="1" dirty="0">
                <a:cs typeface="B Zar" pitchFamily="2" charset="-78"/>
              </a:rPr>
              <a:t>مشخصات مادر باردار:</a:t>
            </a:r>
            <a:endParaRPr lang="fa-IR" sz="2000" b="1" dirty="0">
              <a:cs typeface="B Zar" pitchFamily="2" charset="-78"/>
            </a:endParaRPr>
          </a:p>
          <a:p>
            <a:pPr algn="just" rtl="1"/>
            <a:r>
              <a:rPr lang="ar-SA" sz="2000" dirty="0">
                <a:cs typeface="B Zar" pitchFamily="2" charset="-78"/>
              </a:rPr>
              <a:t>مادر باردار زهرا </a:t>
            </a:r>
            <a:r>
              <a:rPr lang="fa-IR" sz="2000" dirty="0">
                <a:cs typeface="B Zar" pitchFamily="2" charset="-78"/>
              </a:rPr>
              <a:t>.پ</a:t>
            </a:r>
            <a:r>
              <a:rPr lang="ar-SA" sz="2000" dirty="0">
                <a:cs typeface="B Zar" pitchFamily="2" charset="-78"/>
              </a:rPr>
              <a:t>، 37 ساله،</a:t>
            </a:r>
            <a:r>
              <a:rPr lang="ar-SA" sz="2000" b="1" dirty="0">
                <a:cs typeface="B Zar" pitchFamily="2" charset="-78"/>
              </a:rPr>
              <a:t> </a:t>
            </a:r>
            <a:r>
              <a:rPr lang="en-US" sz="2000" dirty="0">
                <a:cs typeface="B Zar" pitchFamily="2" charset="-78"/>
              </a:rPr>
              <a:t>G3P1L1AB2</a:t>
            </a:r>
            <a:r>
              <a:rPr lang="ar-SA" sz="2000" dirty="0">
                <a:cs typeface="B Zar" pitchFamily="2" charset="-78"/>
              </a:rPr>
              <a:t>، مادر </a:t>
            </a:r>
            <a:r>
              <a:rPr lang="fa-IR" sz="2000" dirty="0">
                <a:cs typeface="B Zar" pitchFamily="2" charset="-78"/>
              </a:rPr>
              <a:t>از سال 1395</a:t>
            </a:r>
            <a:r>
              <a:rPr lang="ar-SA" sz="2000" dirty="0">
                <a:cs typeface="B Zar" pitchFamily="2" charset="-78"/>
              </a:rPr>
              <a:t>مبتلا به کم کاری تیروئید بوده و لووتیروکسین مصرف می کرده است. </a:t>
            </a:r>
            <a:r>
              <a:rPr lang="fa-IR" sz="2000" dirty="0">
                <a:cs typeface="B Zar" pitchFamily="2" charset="-78"/>
              </a:rPr>
              <a:t>سابقه یک سقط و یک بارداری خارج رحمی قبلی دارد مادر سابقه ناباروری داشته، بارداری اول و دوم را از طریق </a:t>
            </a:r>
            <a:r>
              <a:rPr lang="en-US" sz="2000" dirty="0">
                <a:cs typeface="B Zar" pitchFamily="2" charset="-78"/>
              </a:rPr>
              <a:t>IVF</a:t>
            </a:r>
            <a:r>
              <a:rPr lang="fa-IR" sz="2000" dirty="0">
                <a:cs typeface="B Zar" pitchFamily="2" charset="-78"/>
              </a:rPr>
              <a:t> باردار شده است که بارداری اول  حاملگی دو قلویی بوده که در سن بارداری 12 هفته و چهار روز </a:t>
            </a:r>
            <a:r>
              <a:rPr lang="ar-SA" sz="2000" dirty="0">
                <a:cs typeface="B Zar" pitchFamily="2" charset="-78"/>
              </a:rPr>
              <a:t>در مورخ 15/11/1397 </a:t>
            </a:r>
            <a:r>
              <a:rPr lang="fa-IR" sz="2000" dirty="0">
                <a:cs typeface="B Zar" pitchFamily="2" charset="-78"/>
              </a:rPr>
              <a:t>به صورت خودبه خودی سقط شده، بارداری دوم </a:t>
            </a:r>
            <a:r>
              <a:rPr lang="ar-SA" sz="2000" dirty="0">
                <a:cs typeface="B Zar" pitchFamily="2" charset="-78"/>
              </a:rPr>
              <a:t>حاملگی خارج رحمی</a:t>
            </a:r>
            <a:r>
              <a:rPr lang="fa-IR" sz="2000" dirty="0">
                <a:cs typeface="B Zar" pitchFamily="2" charset="-78"/>
              </a:rPr>
              <a:t> بوده که </a:t>
            </a:r>
            <a:r>
              <a:rPr lang="ar-SA" sz="2000" dirty="0">
                <a:cs typeface="B Zar" pitchFamily="2" charset="-78"/>
              </a:rPr>
              <a:t>در مورخ 20/01/1399</a:t>
            </a:r>
            <a:r>
              <a:rPr lang="fa-IR" sz="2000" dirty="0">
                <a:cs typeface="B Zar" pitchFamily="2" charset="-78"/>
              </a:rPr>
              <a:t> در سن بارداری 6 هفته و 2 روز به علت پارگی لوله رحم از طریق </a:t>
            </a:r>
            <a:r>
              <a:rPr lang="ar-SA" sz="2000" dirty="0">
                <a:cs typeface="B Zar" pitchFamily="2" charset="-78"/>
              </a:rPr>
              <a:t> لاپاراتومی</a:t>
            </a:r>
            <a:r>
              <a:rPr lang="fa-IR" sz="2000" dirty="0">
                <a:cs typeface="B Zar" pitchFamily="2" charset="-78"/>
              </a:rPr>
              <a:t> و سالپنگکتومی ختم شده است.  در بارداری فعلی </a:t>
            </a:r>
            <a:r>
              <a:rPr lang="en-US" sz="2000" dirty="0">
                <a:cs typeface="B Zar" pitchFamily="2" charset="-78"/>
              </a:rPr>
              <a:t>TSH</a:t>
            </a:r>
            <a:r>
              <a:rPr lang="fa-IR" sz="2000" dirty="0">
                <a:cs typeface="B Zar" pitchFamily="2" charset="-78"/>
              </a:rPr>
              <a:t> نرمال و بیماری تیروئید در کنترل بوده است، مادر سنگ کلیه  و سابقه ابتلا به میگرن داشته در آزمایشات مرحله دوم بارداری عفونت ادراری، کم خونی خفیف، و دیابت بارداری تشخیص داده شده و</a:t>
            </a:r>
            <a:r>
              <a:rPr lang="ar-SA" sz="2000" dirty="0">
                <a:cs typeface="B Zar" pitchFamily="2" charset="-78"/>
              </a:rPr>
              <a:t> نمایه توده بدنی مادر 26 </a:t>
            </a:r>
            <a:r>
              <a:rPr lang="fa-IR" sz="2000" dirty="0">
                <a:cs typeface="B Zar" pitchFamily="2" charset="-78"/>
              </a:rPr>
              <a:t>و در محدوده اضافه وزن بوده است</a:t>
            </a:r>
            <a:r>
              <a:rPr lang="ar-SA" sz="2000" dirty="0">
                <a:cs typeface="B Zar" pitchFamily="2" charset="-78"/>
              </a:rPr>
              <a:t>، </a:t>
            </a:r>
            <a:r>
              <a:rPr lang="fa-IR" sz="2000" dirty="0">
                <a:cs typeface="B Zar" pitchFamily="2" charset="-78"/>
              </a:rPr>
              <a:t>تست کوید 19مادر در هنگام بستری در بیمارستان مثبت بوده است. </a:t>
            </a:r>
            <a:r>
              <a:rPr lang="ar-SA" sz="2000" dirty="0">
                <a:cs typeface="B Zar" pitchFamily="2" charset="-78"/>
              </a:rPr>
              <a:t>تحصیلات مادر دیپلم، خانه دار و ساکن منطقه روستایی می باشد. </a:t>
            </a:r>
            <a:endParaRPr lang="fa-IR" sz="2000" dirty="0">
              <a:cs typeface="B Zar" pitchFamily="2" charset="-78"/>
            </a:endParaRPr>
          </a:p>
          <a:p>
            <a:pPr algn="r" rtl="1"/>
            <a:r>
              <a:rPr lang="ar-SA" sz="2000" b="1" dirty="0">
                <a:cs typeface="B Zar" pitchFamily="2" charset="-78"/>
              </a:rPr>
              <a:t>شرح فوت مادر:</a:t>
            </a:r>
            <a:r>
              <a:rPr lang="ar-SA" sz="2000" dirty="0">
                <a:cs typeface="B Zar" pitchFamily="2" charset="-78"/>
              </a:rPr>
              <a:t>  </a:t>
            </a:r>
            <a:endParaRPr lang="fa-IR" sz="2000" dirty="0">
              <a:cs typeface="B Zar" pitchFamily="2" charset="-78"/>
            </a:endParaRPr>
          </a:p>
          <a:p>
            <a:pPr algn="r" rtl="1"/>
            <a:r>
              <a:rPr lang="ar-SA" sz="2000" dirty="0">
                <a:cs typeface="B Zar" pitchFamily="2" charset="-78"/>
              </a:rPr>
              <a:t>مادر در مورخ 26/08/1402 </a:t>
            </a:r>
            <a:r>
              <a:rPr lang="fa-IR" sz="2000" dirty="0">
                <a:cs typeface="B Zar" pitchFamily="2" charset="-78"/>
              </a:rPr>
              <a:t>در سن بارداری 38  هفته </a:t>
            </a:r>
            <a:r>
              <a:rPr lang="ar-SA" sz="2000" dirty="0">
                <a:cs typeface="B Zar" pitchFamily="2" charset="-78"/>
              </a:rPr>
              <a:t>و به روش سزارین زایمان کرده است. در دوران بارداری </a:t>
            </a:r>
            <a:r>
              <a:rPr lang="fa-IR" sz="2000" dirty="0">
                <a:cs typeface="B Zar" pitchFamily="2" charset="-78"/>
              </a:rPr>
              <a:t>6</a:t>
            </a:r>
            <a:r>
              <a:rPr lang="ar-SA" sz="2000" dirty="0">
                <a:cs typeface="B Zar" pitchFamily="2" charset="-78"/>
              </a:rPr>
              <a:t>مراقبت معمول توسط بهورز، </a:t>
            </a:r>
            <a:r>
              <a:rPr lang="fa-IR" sz="2000" dirty="0">
                <a:cs typeface="B Zar" pitchFamily="2" charset="-78"/>
              </a:rPr>
              <a:t>5</a:t>
            </a:r>
            <a:r>
              <a:rPr lang="ar-SA" sz="2000" dirty="0">
                <a:cs typeface="B Zar" pitchFamily="2" charset="-78"/>
              </a:rPr>
              <a:t> مراقبت معمول توسط ماما و یک مراقبت توسط پزشک دریافت کرده است. از هفته </a:t>
            </a:r>
            <a:r>
              <a:rPr lang="fa-IR" sz="2000" dirty="0">
                <a:cs typeface="B Zar" pitchFamily="2" charset="-78"/>
              </a:rPr>
              <a:t>5</a:t>
            </a:r>
            <a:r>
              <a:rPr lang="ar-SA" sz="2000" dirty="0">
                <a:cs typeface="B Zar" pitchFamily="2" charset="-78"/>
              </a:rPr>
              <a:t> تا هفته 38 بارداری مراقبت های استاندارد بارداری را دریافت کرده است و علائم حیاتی مادر در مراقبت ها نرمال می باشد. </a:t>
            </a:r>
            <a:r>
              <a:rPr lang="fa-IR" sz="2000" dirty="0">
                <a:cs typeface="B Zar" pitchFamily="2" charset="-78"/>
              </a:rPr>
              <a:t>در بارداری تحت نظر متخصص زنان بوده است. </a:t>
            </a:r>
            <a:endParaRPr lang="en-US" sz="2000" dirty="0">
              <a:cs typeface="B Zar" pitchFamily="2" charset="-78"/>
            </a:endParaRPr>
          </a:p>
          <a:p>
            <a:pPr algn="r" rtl="1"/>
            <a:endParaRPr lang="en-US" sz="1400" dirty="0">
              <a:cs typeface="B Zar" pitchFamily="2" charset="-78"/>
            </a:endParaRPr>
          </a:p>
        </p:txBody>
      </p:sp>
    </p:spTree>
    <p:extLst>
      <p:ext uri="{BB962C8B-B14F-4D97-AF65-F5344CB8AC3E}">
        <p14:creationId xmlns="" xmlns:p14="http://schemas.microsoft.com/office/powerpoint/2010/main" val="184645051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a:xfrm>
            <a:off x="677334" y="2160589"/>
            <a:ext cx="8596668" cy="3325811"/>
          </a:xfrm>
        </p:spPr>
        <p:txBody>
          <a:bodyPr/>
          <a:lstStyle/>
          <a:p>
            <a:endParaRPr lang="en-US" dirty="0"/>
          </a:p>
        </p:txBody>
      </p:sp>
      <p:pic>
        <p:nvPicPr>
          <p:cNvPr id="44034" name="Picture 2"/>
          <p:cNvPicPr>
            <a:picLocks noChangeAspect="1" noChangeArrowheads="1"/>
          </p:cNvPicPr>
          <p:nvPr/>
        </p:nvPicPr>
        <p:blipFill>
          <a:blip r:embed="rId2"/>
          <a:srcRect/>
          <a:stretch>
            <a:fillRect/>
          </a:stretch>
        </p:blipFill>
        <p:spPr bwMode="auto">
          <a:xfrm>
            <a:off x="633046" y="633045"/>
            <a:ext cx="8663354" cy="4909625"/>
          </a:xfrm>
          <a:prstGeom prst="rect">
            <a:avLst/>
          </a:prstGeom>
          <a:noFill/>
          <a:ln w="9525">
            <a:noFill/>
            <a:miter lim="800000"/>
            <a:headEnd/>
            <a:tailEnd/>
          </a:ln>
          <a:effectLst/>
        </p:spPr>
      </p:pic>
      <p:sp>
        <p:nvSpPr>
          <p:cNvPr id="5" name="TextBox 4"/>
          <p:cNvSpPr txBox="1"/>
          <p:nvPr/>
        </p:nvSpPr>
        <p:spPr>
          <a:xfrm>
            <a:off x="2996418" y="5444197"/>
            <a:ext cx="6119447" cy="369332"/>
          </a:xfrm>
          <a:prstGeom prst="rect">
            <a:avLst/>
          </a:prstGeom>
          <a:noFill/>
        </p:spPr>
        <p:txBody>
          <a:bodyPr wrap="square" rtlCol="0">
            <a:spAutoFit/>
          </a:bodyPr>
          <a:lstStyle/>
          <a:p>
            <a:pPr algn="ctr"/>
            <a:r>
              <a:rPr lang="fa-IR" b="1" dirty="0" smtClean="0">
                <a:cs typeface="B Nazanin" pitchFamily="2" charset="-78"/>
              </a:rPr>
              <a:t>هدفگذاری وزارت بهداشت: 18 در صد هزار تولد زنده </a:t>
            </a:r>
            <a:endParaRPr lang="en-US" b="1" dirty="0">
              <a:cs typeface="B Nazanin" pitchFamily="2" charset="-78"/>
            </a:endParaRPr>
          </a:p>
        </p:txBody>
      </p:sp>
    </p:spTree>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81200" y="152400"/>
            <a:ext cx="8229600" cy="411162"/>
          </a:xfrm>
        </p:spPr>
        <p:txBody>
          <a:bodyPr>
            <a:normAutofit fontScale="90000"/>
          </a:bodyPr>
          <a:lstStyle/>
          <a:p>
            <a:pPr algn="r"/>
            <a:r>
              <a:rPr lang="fa-IR" sz="2400" b="1" dirty="0">
                <a:cs typeface="B Zar" pitchFamily="2" charset="-78"/>
              </a:rPr>
              <a:t>شرح فوت مادر:  زهرا.پ</a:t>
            </a:r>
            <a:endParaRPr lang="en-US" sz="2400" b="1" dirty="0">
              <a:cs typeface="B Zar" pitchFamily="2" charset="-78"/>
            </a:endParaRPr>
          </a:p>
        </p:txBody>
      </p:sp>
      <p:sp>
        <p:nvSpPr>
          <p:cNvPr id="3" name="Content Placeholder 2"/>
          <p:cNvSpPr>
            <a:spLocks noGrp="1"/>
          </p:cNvSpPr>
          <p:nvPr>
            <p:ph idx="1"/>
          </p:nvPr>
        </p:nvSpPr>
        <p:spPr>
          <a:xfrm>
            <a:off x="1981200" y="609600"/>
            <a:ext cx="8229600" cy="5791200"/>
          </a:xfrm>
        </p:spPr>
        <p:txBody>
          <a:bodyPr>
            <a:normAutofit fontScale="85000" lnSpcReduction="20000"/>
          </a:bodyPr>
          <a:lstStyle/>
          <a:p>
            <a:pPr algn="just" rtl="1"/>
            <a:r>
              <a:rPr lang="ar-SA" dirty="0" smtClean="0">
                <a:cs typeface="B Zar" pitchFamily="2" charset="-78"/>
              </a:rPr>
              <a:t>پس از زایمان مراقبت روز 1-3 پس از زایمان را</a:t>
            </a:r>
            <a:r>
              <a:rPr lang="fa-IR" dirty="0" smtClean="0">
                <a:cs typeface="B Zar" pitchFamily="2" charset="-78"/>
              </a:rPr>
              <a:t> در مورخ 1402/08/30 توسط ماما و بهورز </a:t>
            </a:r>
            <a:r>
              <a:rPr lang="ar-SA" dirty="0" smtClean="0">
                <a:cs typeface="B Zar" pitchFamily="2" charset="-78"/>
              </a:rPr>
              <a:t>دریافت کرده که معاینات و علائم حیاتی نرمال بوده </a:t>
            </a:r>
            <a:r>
              <a:rPr lang="fa-IR" dirty="0" smtClean="0">
                <a:cs typeface="B Zar" pitchFamily="2" charset="-78"/>
              </a:rPr>
              <a:t>و به اظهار کارکنان ادم اندام ها مشهود نبوده است.  در این تاریخ  پزشک مرکز مادر را ویزیت کرده که یک فرم ویزیت خالی تکمیل کرده اند و شکایات اصلی و اقدامات انجام یافته در این ویزیت مشخص نیست. در این تاریخ پزشک مرکز مادر را  به پزشک متخصص زنان ارجاع داده که علت ارجاع مشخص نیست. مادر در همان تاریخ به مطب متخصص زنان مراجعه کرده  که در مطب  بخیه های محل عمل بر داشته شده و داروی </a:t>
            </a:r>
            <a:r>
              <a:rPr lang="fa-IR" dirty="0" smtClean="0">
                <a:solidFill>
                  <a:srgbClr val="FF0000"/>
                </a:solidFill>
                <a:cs typeface="B Zar" pitchFamily="2" charset="-78"/>
              </a:rPr>
              <a:t>آزیترومایسین، </a:t>
            </a:r>
            <a:r>
              <a:rPr lang="fa-IR" dirty="0" smtClean="0">
                <a:cs typeface="B Zar" pitchFamily="2" charset="-78"/>
              </a:rPr>
              <a:t>مفنامیک اسید، لوراتادین تجویز و درخواست آزمایش اوره، </a:t>
            </a:r>
            <a:r>
              <a:rPr lang="fa-IR" dirty="0" smtClean="0">
                <a:solidFill>
                  <a:srgbClr val="FF0000"/>
                </a:solidFill>
                <a:cs typeface="B Zar" pitchFamily="2" charset="-78"/>
              </a:rPr>
              <a:t>کراتینین، کامل ادرار</a:t>
            </a:r>
            <a:r>
              <a:rPr lang="fa-IR" dirty="0" smtClean="0">
                <a:cs typeface="B Zar" pitchFamily="2" charset="-78"/>
              </a:rPr>
              <a:t>، کشت ادرار قند خون، هموگلوبین، اوروبیلینوژن و غیره کرده است. </a:t>
            </a:r>
            <a:r>
              <a:rPr lang="fa-IR" b="1" dirty="0" smtClean="0">
                <a:cs typeface="B Zar" pitchFamily="2" charset="-78"/>
              </a:rPr>
              <a:t>(با توجه به اقدامات انجام یافته در مطب پزشک متخصص مادر علائم سرماخوردگی و ادم پا در این تاریخ داشته است که همکاران به علائم فوق دقت نکرده اند) و صرفا ارجاع با اصرار خود مادر جهت برداشتن بخیه انجام شده است)</a:t>
            </a:r>
          </a:p>
          <a:p>
            <a:pPr algn="r" rtl="1"/>
            <a:r>
              <a:rPr lang="fa-IR" dirty="0" smtClean="0">
                <a:cs typeface="B Zar" pitchFamily="2" charset="-78"/>
                <a:hlinkClick r:id="rId2" action="ppaction://hlinkfile"/>
              </a:rPr>
              <a:t>مراقبت روز 1-3 پس از زایمان</a:t>
            </a:r>
            <a:endParaRPr lang="fa-IR" dirty="0" smtClean="0">
              <a:cs typeface="B Zar" pitchFamily="2" charset="-78"/>
            </a:endParaRPr>
          </a:p>
          <a:p>
            <a:pPr algn="r" rtl="1"/>
            <a:r>
              <a:rPr lang="fa-IR" dirty="0" smtClean="0">
                <a:solidFill>
                  <a:srgbClr val="002060"/>
                </a:solidFill>
                <a:cs typeface="B Zar" pitchFamily="2" charset="-78"/>
                <a:hlinkClick r:id="rId3" action="ppaction://hlinkfile"/>
              </a:rPr>
              <a:t>ویزیت ماما و پزشک </a:t>
            </a:r>
            <a:endParaRPr lang="fa-IR" dirty="0" smtClean="0">
              <a:solidFill>
                <a:srgbClr val="002060"/>
              </a:solidFill>
              <a:cs typeface="B Zar" pitchFamily="2" charset="-78"/>
            </a:endParaRPr>
          </a:p>
          <a:p>
            <a:pPr algn="r" rtl="1"/>
            <a:r>
              <a:rPr lang="fa-IR" dirty="0" smtClean="0">
                <a:solidFill>
                  <a:srgbClr val="002060"/>
                </a:solidFill>
                <a:cs typeface="B Zar" pitchFamily="2" charset="-78"/>
                <a:hlinkClick r:id="rId4" action="ppaction://hlinkfile"/>
              </a:rPr>
              <a:t>ارجاع به پزشک متخصص </a:t>
            </a:r>
            <a:endParaRPr lang="fa-IR" dirty="0" smtClean="0">
              <a:solidFill>
                <a:srgbClr val="002060"/>
              </a:solidFill>
              <a:cs typeface="B Zar" pitchFamily="2" charset="-78"/>
            </a:endParaRPr>
          </a:p>
          <a:p>
            <a:pPr algn="r" rtl="1"/>
            <a:r>
              <a:rPr lang="fa-IR" dirty="0" smtClean="0">
                <a:solidFill>
                  <a:srgbClr val="002060"/>
                </a:solidFill>
                <a:cs typeface="B Zar" pitchFamily="2" charset="-78"/>
                <a:hlinkClick r:id="rId5" action="ppaction://hlinkfile"/>
              </a:rPr>
              <a:t>بازخورد دکتر سنجری </a:t>
            </a:r>
            <a:endParaRPr lang="fa-IR" dirty="0" smtClean="0">
              <a:solidFill>
                <a:srgbClr val="002060"/>
              </a:solidFill>
              <a:cs typeface="B Zar" pitchFamily="2" charset="-78"/>
            </a:endParaRPr>
          </a:p>
          <a:p>
            <a:pPr algn="r" rtl="1"/>
            <a:r>
              <a:rPr lang="fa-IR" dirty="0" smtClean="0">
                <a:solidFill>
                  <a:srgbClr val="002060"/>
                </a:solidFill>
                <a:cs typeface="B Zar" pitchFamily="2" charset="-78"/>
                <a:hlinkClick r:id="rId6" action="ppaction://hlinkfile"/>
              </a:rPr>
              <a:t>نتیجه آزمایشات مورخ 1402/08/30</a:t>
            </a:r>
            <a:endParaRPr lang="fa-IR" dirty="0" smtClean="0">
              <a:solidFill>
                <a:srgbClr val="002060"/>
              </a:solidFill>
              <a:cs typeface="B Zar" pitchFamily="2" charset="-78"/>
            </a:endParaRPr>
          </a:p>
          <a:p>
            <a:pPr algn="r" rtl="1"/>
            <a:r>
              <a:rPr lang="ar-SA" dirty="0" smtClean="0">
                <a:cs typeface="B Zar" pitchFamily="2" charset="-78"/>
              </a:rPr>
              <a:t>در مورخ </a:t>
            </a:r>
            <a:r>
              <a:rPr lang="fa-IR" dirty="0" smtClean="0">
                <a:cs typeface="B Zar" pitchFamily="2" charset="-78"/>
              </a:rPr>
              <a:t>1402/09/01</a:t>
            </a:r>
            <a:r>
              <a:rPr lang="ar-SA" dirty="0" smtClean="0">
                <a:cs typeface="B Zar" pitchFamily="2" charset="-78"/>
              </a:rPr>
              <a:t>با علائم سرماخوردگی و سرفه</a:t>
            </a:r>
            <a:r>
              <a:rPr lang="fa-IR" dirty="0" smtClean="0">
                <a:cs typeface="B Zar" pitchFamily="2" charset="-78"/>
              </a:rPr>
              <a:t>، بی حالی و بدن درد </a:t>
            </a:r>
            <a:r>
              <a:rPr lang="ar-SA" dirty="0" smtClean="0">
                <a:cs typeface="B Zar" pitchFamily="2" charset="-78"/>
              </a:rPr>
              <a:t> به مرکز جامع سلامت گوشلو مراجعه کرده است و پزشک مرکز داروی ب کمپلکس، کتوراک، سدیم کلراید، هیدروکورتیزول تجویز کرده، علائم حیاتی </a:t>
            </a:r>
            <a:r>
              <a:rPr lang="fa-IR" dirty="0" smtClean="0">
                <a:cs typeface="B Zar" pitchFamily="2" charset="-78"/>
              </a:rPr>
              <a:t>و شکایت اصلی </a:t>
            </a:r>
            <a:r>
              <a:rPr lang="ar-SA" dirty="0" smtClean="0">
                <a:cs typeface="B Zar" pitchFamily="2" charset="-78"/>
              </a:rPr>
              <a:t>مادر در این مراقبت</a:t>
            </a:r>
            <a:r>
              <a:rPr lang="fa-IR" dirty="0" smtClean="0">
                <a:cs typeface="B Zar" pitchFamily="2" charset="-78"/>
              </a:rPr>
              <a:t> </a:t>
            </a:r>
            <a:r>
              <a:rPr lang="ar-SA" dirty="0" smtClean="0">
                <a:cs typeface="B Zar" pitchFamily="2" charset="-78"/>
              </a:rPr>
              <a:t> در</a:t>
            </a:r>
            <a:r>
              <a:rPr lang="fa-IR" dirty="0" smtClean="0">
                <a:cs typeface="B Zar" pitchFamily="2" charset="-78"/>
              </a:rPr>
              <a:t>بخش ویزیت</a:t>
            </a:r>
            <a:r>
              <a:rPr lang="ar-SA" dirty="0" smtClean="0">
                <a:cs typeface="B Zar" pitchFamily="2" charset="-78"/>
              </a:rPr>
              <a:t> سامانه </a:t>
            </a:r>
            <a:r>
              <a:rPr lang="fa-IR" dirty="0" smtClean="0">
                <a:cs typeface="B Zar" pitchFamily="2" charset="-78"/>
              </a:rPr>
              <a:t>سیب </a:t>
            </a:r>
            <a:r>
              <a:rPr lang="ar-SA" dirty="0" smtClean="0">
                <a:cs typeface="B Zar" pitchFamily="2" charset="-78"/>
              </a:rPr>
              <a:t>ثبت نشده </a:t>
            </a:r>
            <a:r>
              <a:rPr lang="fa-IR" dirty="0" smtClean="0">
                <a:cs typeface="B Zar" pitchFamily="2" charset="-78"/>
              </a:rPr>
              <a:t>و اشاره ای به شکایت اصلی بیمار و یا وجود ادم نشده است. </a:t>
            </a:r>
            <a:r>
              <a:rPr lang="fa-IR" b="1" dirty="0" smtClean="0">
                <a:cs typeface="B Zar" pitchFamily="2" charset="-78"/>
              </a:rPr>
              <a:t>(ثبت ناقص اقدامات انجام یافته در سامانه)</a:t>
            </a:r>
          </a:p>
          <a:p>
            <a:pPr algn="r" rtl="1"/>
            <a:r>
              <a:rPr lang="fa-IR" dirty="0" smtClean="0">
                <a:solidFill>
                  <a:srgbClr val="002060"/>
                </a:solidFill>
                <a:cs typeface="B Zar" pitchFamily="2" charset="-78"/>
                <a:hlinkClick r:id="rId3" action="ppaction://hlinkfile"/>
              </a:rPr>
              <a:t>ویزیت پزشک </a:t>
            </a:r>
            <a:endParaRPr lang="en-US" dirty="0" smtClean="0">
              <a:solidFill>
                <a:srgbClr val="002060"/>
              </a:solidFill>
              <a:cs typeface="B Zar" pitchFamily="2" charset="-78"/>
            </a:endParaRPr>
          </a:p>
          <a:p>
            <a:pPr algn="r" rtl="1"/>
            <a:r>
              <a:rPr lang="fa-IR" dirty="0" smtClean="0">
                <a:cs typeface="B Zar" pitchFamily="2" charset="-78"/>
              </a:rPr>
              <a:t> </a:t>
            </a:r>
            <a:r>
              <a:rPr lang="ar-SA" dirty="0" smtClean="0">
                <a:cs typeface="B Zar" pitchFamily="2" charset="-78"/>
              </a:rPr>
              <a:t>در مورخ 04/09/1402 مجدد به مرکز گوشلو مراجعه می کند</a:t>
            </a:r>
            <a:r>
              <a:rPr lang="fa-IR" dirty="0" smtClean="0">
                <a:cs typeface="B Zar" pitchFamily="2" charset="-78"/>
              </a:rPr>
              <a:t>که ثبتیاتی توسط پزشک در این تاریخ در سامانه وجود ندارد . </a:t>
            </a:r>
            <a:r>
              <a:rPr lang="fa-IR" b="1" dirty="0" smtClean="0">
                <a:cs typeface="B Zar" pitchFamily="2" charset="-78"/>
              </a:rPr>
              <a:t>(عدم ثبت ویزیت توسط پزشک برای مراقبت انجام یافته)</a:t>
            </a:r>
          </a:p>
          <a:p>
            <a:pPr algn="r" rtl="1"/>
            <a:r>
              <a:rPr lang="fa-IR" dirty="0" smtClean="0">
                <a:cs typeface="B Zar" pitchFamily="2" charset="-78"/>
              </a:rPr>
              <a:t>ماما در مورخ 1402/09/05 و بعد از بستری شدن مادر در بیمارستان با ثبت ویزیت اطلاعات مربوط به مراجعه روز قبل مادر را در سامانه ثبت کرده است. </a:t>
            </a:r>
          </a:p>
          <a:p>
            <a:pPr algn="r" rtl="1"/>
            <a:r>
              <a:rPr lang="fa-IR" dirty="0" smtClean="0">
                <a:solidFill>
                  <a:srgbClr val="002060"/>
                </a:solidFill>
                <a:cs typeface="B Zar" pitchFamily="2" charset="-78"/>
                <a:hlinkClick r:id="rId7" action="ppaction://hlinkfile"/>
              </a:rPr>
              <a:t>ویزیت ثبت شده توسط ماما </a:t>
            </a:r>
            <a:endParaRPr lang="fa-IR" dirty="0" smtClean="0">
              <a:solidFill>
                <a:srgbClr val="002060"/>
              </a:solidFill>
              <a:cs typeface="B Zar" pitchFamily="2" charset="-78"/>
            </a:endParaRPr>
          </a:p>
          <a:p>
            <a:pPr algn="r" rtl="1"/>
            <a:endParaRPr lang="en-US" dirty="0"/>
          </a:p>
        </p:txBody>
      </p:sp>
    </p:spTree>
    <p:extLst>
      <p:ext uri="{BB962C8B-B14F-4D97-AF65-F5344CB8AC3E}">
        <p14:creationId xmlns="" xmlns:p14="http://schemas.microsoft.com/office/powerpoint/2010/main" val="4181438497"/>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r"/>
            <a:r>
              <a:rPr lang="fa-IR" sz="2400" b="1" dirty="0">
                <a:cs typeface="B Zar" pitchFamily="2" charset="-78"/>
              </a:rPr>
              <a:t>شرح فوت مادر: پارسا</a:t>
            </a:r>
            <a:endParaRPr lang="en-US" sz="2400" b="1" dirty="0">
              <a:cs typeface="B Zar" pitchFamily="2" charset="-78"/>
            </a:endParaRPr>
          </a:p>
        </p:txBody>
      </p:sp>
      <p:sp>
        <p:nvSpPr>
          <p:cNvPr id="3" name="Content Placeholder 2"/>
          <p:cNvSpPr>
            <a:spLocks noGrp="1"/>
          </p:cNvSpPr>
          <p:nvPr>
            <p:ph idx="1"/>
          </p:nvPr>
        </p:nvSpPr>
        <p:spPr>
          <a:xfrm>
            <a:off x="1981200" y="1295401"/>
            <a:ext cx="8229600" cy="4525963"/>
          </a:xfrm>
        </p:spPr>
        <p:txBody>
          <a:bodyPr>
            <a:normAutofit/>
          </a:bodyPr>
          <a:lstStyle/>
          <a:p>
            <a:pPr algn="r" rtl="1"/>
            <a:r>
              <a:rPr lang="fa-IR" dirty="0" smtClean="0">
                <a:cs typeface="B Zar" pitchFamily="2" charset="-78"/>
              </a:rPr>
              <a:t>به اظهار همسر متوفی مادر از  4-5 روز قبل از بستری سرفه های شدید و ادم دو طرفه در اندام تحتانی داشته است </a:t>
            </a:r>
            <a:r>
              <a:rPr lang="ar-SA" dirty="0" smtClean="0">
                <a:cs typeface="B Zar" pitchFamily="2" charset="-78"/>
              </a:rPr>
              <a:t>مادر </a:t>
            </a:r>
            <a:r>
              <a:rPr lang="fa-IR" dirty="0" smtClean="0">
                <a:cs typeface="B Zar" pitchFamily="2" charset="-78"/>
              </a:rPr>
              <a:t>10 روز بعد از زایمان </a:t>
            </a:r>
            <a:r>
              <a:rPr lang="ar-SA" dirty="0" smtClean="0">
                <a:cs typeface="B Zar" pitchFamily="2" charset="-78"/>
              </a:rPr>
              <a:t>در مورخ  0</a:t>
            </a:r>
            <a:r>
              <a:rPr lang="fa-IR" dirty="0" smtClean="0">
                <a:cs typeface="B Zar" pitchFamily="2" charset="-78"/>
              </a:rPr>
              <a:t>5</a:t>
            </a:r>
            <a:r>
              <a:rPr lang="ar-SA" dirty="0" smtClean="0">
                <a:cs typeface="B Zar" pitchFamily="2" charset="-78"/>
              </a:rPr>
              <a:t>/09/1402 و</a:t>
            </a:r>
            <a:r>
              <a:rPr lang="fa-IR" dirty="0" smtClean="0">
                <a:cs typeface="B Zar" pitchFamily="2" charset="-78"/>
              </a:rPr>
              <a:t>از ساعت11 شب، دچار سردرد شده و جهت درمان مراجعه نکرده  و ساعت 5 صبح به  صورت ناگهانی سردردتشدید شده و ساعت 6.23 مادر را به بیمارستان منتقل نموده اند. در بدو ورود </a:t>
            </a:r>
            <a:r>
              <a:rPr lang="ar-SA" dirty="0" smtClean="0">
                <a:cs typeface="B Zar" pitchFamily="2" charset="-78"/>
              </a:rPr>
              <a:t>فشارخون </a:t>
            </a:r>
            <a:r>
              <a:rPr lang="fa-IR" dirty="0" smtClean="0">
                <a:cs typeface="B Zar" pitchFamily="2" charset="-78"/>
              </a:rPr>
              <a:t>80</a:t>
            </a:r>
            <a:r>
              <a:rPr lang="ar-SA" dirty="0" smtClean="0">
                <a:cs typeface="B Zar" pitchFamily="2" charset="-78"/>
              </a:rPr>
              <a:t>/170</a:t>
            </a:r>
            <a:r>
              <a:rPr lang="fa-IR" dirty="0" smtClean="0">
                <a:cs typeface="B Zar" pitchFamily="2" charset="-78"/>
              </a:rPr>
              <a:t>  ، پالس ریت 81، ساچوریشن 98 بوده که برای مادر سطح تریاژ 4 تعیین شده و آمپول لازیکس و قرص کاپتوپریل برای مادر تجویز شده و به علت عدم پاسخدهی و افزایش فشار خون به 190/100 درمان با  آپوتل، اندرستوندیون و </a:t>
            </a:r>
            <a:r>
              <a:rPr lang="en-US" dirty="0" smtClean="0">
                <a:cs typeface="B Zar" pitchFamily="2" charset="-78"/>
              </a:rPr>
              <a:t>TNG </a:t>
            </a:r>
            <a:r>
              <a:rPr lang="fa-IR" dirty="0" smtClean="0">
                <a:cs typeface="B Zar" pitchFamily="2" charset="-78"/>
              </a:rPr>
              <a:t> با میکروست برای مادر </a:t>
            </a:r>
            <a:r>
              <a:rPr lang="ar-SA" dirty="0" smtClean="0">
                <a:cs typeface="B Zar" pitchFamily="2" charset="-78"/>
              </a:rPr>
              <a:t>شروع شده بعد از </a:t>
            </a:r>
            <a:r>
              <a:rPr lang="fa-IR" dirty="0" smtClean="0">
                <a:cs typeface="B Zar" pitchFamily="2" charset="-78"/>
              </a:rPr>
              <a:t>سه </a:t>
            </a:r>
            <a:r>
              <a:rPr lang="ar-SA" dirty="0" smtClean="0">
                <a:cs typeface="B Zar" pitchFamily="2" charset="-78"/>
              </a:rPr>
              <a:t> ساعت</a:t>
            </a:r>
            <a:r>
              <a:rPr lang="fa-IR" dirty="0" smtClean="0">
                <a:cs typeface="B Zar" pitchFamily="2" charset="-78"/>
              </a:rPr>
              <a:t> در ساعت 9:55</a:t>
            </a:r>
            <a:r>
              <a:rPr lang="en-US" dirty="0" smtClean="0">
                <a:cs typeface="B Zar" pitchFamily="2" charset="-78"/>
              </a:rPr>
              <a:t> </a:t>
            </a:r>
            <a:r>
              <a:rPr lang="fa-IR" dirty="0" smtClean="0">
                <a:cs typeface="B Zar" pitchFamily="2" charset="-78"/>
              </a:rPr>
              <a:t> دقیقه </a:t>
            </a:r>
            <a:r>
              <a:rPr lang="ar-SA" dirty="0" smtClean="0">
                <a:cs typeface="B Zar" pitchFamily="2" charset="-78"/>
              </a:rPr>
              <a:t> مادر تشنج می کند</a:t>
            </a:r>
            <a:r>
              <a:rPr lang="fa-IR" dirty="0" smtClean="0">
                <a:cs typeface="B Zar" pitchFamily="2" charset="-78"/>
              </a:rPr>
              <a:t>. که به اتاق </a:t>
            </a:r>
            <a:r>
              <a:rPr lang="en-US" dirty="0" smtClean="0">
                <a:cs typeface="B Zar" pitchFamily="2" charset="-78"/>
              </a:rPr>
              <a:t>CPR</a:t>
            </a:r>
            <a:r>
              <a:rPr lang="fa-IR" dirty="0" smtClean="0">
                <a:cs typeface="B Zar" pitchFamily="2" charset="-78"/>
              </a:rPr>
              <a:t> منتقل و </a:t>
            </a:r>
            <a:r>
              <a:rPr lang="ar-SA" dirty="0" smtClean="0">
                <a:cs typeface="B Zar" pitchFamily="2" charset="-78"/>
              </a:rPr>
              <a:t> بلافاصله مادر اینتوبه شده به </a:t>
            </a:r>
            <a:r>
              <a:rPr lang="en-US" dirty="0" smtClean="0">
                <a:cs typeface="B Zar" pitchFamily="2" charset="-78"/>
              </a:rPr>
              <a:t>ICU</a:t>
            </a:r>
            <a:r>
              <a:rPr lang="ar-SA" dirty="0" smtClean="0">
                <a:cs typeface="B Zar" pitchFamily="2" charset="-78"/>
              </a:rPr>
              <a:t>  منتقل می شود، اسکن می شود خونریزی مغزی داشته بلافاصله به اتاق عمل منتقل شده و شنت گذاشته می شود، در تاریخ 08/09/1402 مادر با بالگرد به بیمارستان سطح 3 فاطمی اعزام می شود. مادر اسکن می شود و به علت وجود خونریزی به اتاق عمل منتقل می شود. در تاریخ 12/09/1402 مادر مرگ مغزی می شود و در تاریخ 13/09/1402 ساعت 13:45مادر فوت می کند.</a:t>
            </a:r>
            <a:endParaRPr lang="fa-IR" dirty="0" smtClean="0">
              <a:cs typeface="B Zar" pitchFamily="2" charset="-78"/>
            </a:endParaRPr>
          </a:p>
          <a:p>
            <a:pPr algn="r" rtl="1"/>
            <a:r>
              <a:rPr lang="fa-IR" dirty="0" smtClean="0">
                <a:cs typeface="B Zar" pitchFamily="2" charset="-78"/>
              </a:rPr>
              <a:t>علت فوت :</a:t>
            </a:r>
            <a:r>
              <a:rPr lang="en-US" dirty="0" smtClean="0">
                <a:cs typeface="B Zar" pitchFamily="2" charset="-78"/>
              </a:rPr>
              <a:t>IVH</a:t>
            </a:r>
            <a:r>
              <a:rPr lang="fa-IR" dirty="0" smtClean="0">
                <a:cs typeface="B Zar" pitchFamily="2" charset="-78"/>
              </a:rPr>
              <a:t> </a:t>
            </a:r>
            <a:r>
              <a:rPr lang="en-US" dirty="0" smtClean="0">
                <a:cs typeface="B Zar" pitchFamily="2" charset="-78"/>
              </a:rPr>
              <a:t>,ICH,</a:t>
            </a:r>
            <a:r>
              <a:rPr lang="fa-IR" dirty="0" smtClean="0">
                <a:cs typeface="B Zar" pitchFamily="2" charset="-78"/>
              </a:rPr>
              <a:t> وسیع </a:t>
            </a:r>
          </a:p>
          <a:p>
            <a:endParaRPr lang="en-US" dirty="0"/>
          </a:p>
        </p:txBody>
      </p:sp>
    </p:spTree>
    <p:extLst>
      <p:ext uri="{BB962C8B-B14F-4D97-AF65-F5344CB8AC3E}">
        <p14:creationId xmlns="" xmlns:p14="http://schemas.microsoft.com/office/powerpoint/2010/main" val="3197631189"/>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81200" y="152400"/>
            <a:ext cx="8229600" cy="457200"/>
          </a:xfrm>
        </p:spPr>
        <p:txBody>
          <a:bodyPr>
            <a:normAutofit/>
          </a:bodyPr>
          <a:lstStyle/>
          <a:p>
            <a:pPr algn="r"/>
            <a:r>
              <a:rPr lang="fa-IR" sz="2000" b="1" dirty="0">
                <a:cs typeface="B Zar" panose="00000400000000000000" pitchFamily="2" charset="-78"/>
              </a:rPr>
              <a:t>نواقصات مراقبتی در یک جمعبندی کلی</a:t>
            </a:r>
            <a:endParaRPr lang="en-US" sz="2000" b="1" dirty="0">
              <a:cs typeface="B Zar" panose="00000400000000000000" pitchFamily="2" charset="-78"/>
            </a:endParaRPr>
          </a:p>
        </p:txBody>
      </p:sp>
      <p:sp>
        <p:nvSpPr>
          <p:cNvPr id="3" name="Content Placeholder 2"/>
          <p:cNvSpPr>
            <a:spLocks noGrp="1"/>
          </p:cNvSpPr>
          <p:nvPr>
            <p:ph idx="1"/>
          </p:nvPr>
        </p:nvSpPr>
        <p:spPr>
          <a:xfrm>
            <a:off x="1981200" y="685800"/>
            <a:ext cx="8229600" cy="5715000"/>
          </a:xfrm>
        </p:spPr>
        <p:txBody>
          <a:bodyPr>
            <a:normAutofit fontScale="92500" lnSpcReduction="20000"/>
          </a:bodyPr>
          <a:lstStyle/>
          <a:p>
            <a:pPr algn="just" rtl="1"/>
            <a:r>
              <a:rPr lang="fa-IR" b="1" dirty="0" smtClean="0">
                <a:cs typeface="B Zar" panose="00000400000000000000" pitchFamily="2" charset="-78"/>
              </a:rPr>
              <a:t>کیفیت پائین مراقبت های پیش از بارداری: (</a:t>
            </a:r>
            <a:r>
              <a:rPr lang="fa-IR" dirty="0" smtClean="0">
                <a:cs typeface="B Zar" panose="00000400000000000000" pitchFamily="2" charset="-78"/>
              </a:rPr>
              <a:t>ارائه مراقبت های پیش از بارداری ناقص و عدم انجام مراقبت پیش از بارداری پزشک و آزمایشات پیش از بارداری، عدم پیگیری ارجاع به متخصص،عدم مراقبت هر سه ماه یکبار در مراقبت پیش از بارداری عدم اجرای غربال سلامت روان در مراقبت پیش از بارداری، تکرار و تکمیل غیر ضروری فرم مراقبت پیش از بارداری در فواصل کمتر از یکسال  که منجر افزایش غیر واقعی درصد مراقبت پیش از بارداری در گزارش گیری سامانه سیب می گردد). </a:t>
            </a:r>
          </a:p>
          <a:p>
            <a:pPr algn="just" rtl="1"/>
            <a:r>
              <a:rPr lang="fa-IR" b="1" dirty="0" smtClean="0">
                <a:cs typeface="B Zar" panose="00000400000000000000" pitchFamily="2" charset="-78"/>
              </a:rPr>
              <a:t>عدم وجود انسجام در مراقبت های ارائه شده توسط پزشک و ماما </a:t>
            </a:r>
            <a:r>
              <a:rPr lang="fa-IR" dirty="0" smtClean="0">
                <a:cs typeface="B Zar" panose="00000400000000000000" pitchFamily="2" charset="-78"/>
              </a:rPr>
              <a:t>(وجود تاخیرهای طولانی در ارائه مراقبت های  پیش از بارداری و بارداری توسط ماما و پزشک) </a:t>
            </a:r>
          </a:p>
          <a:p>
            <a:pPr algn="just" rtl="1"/>
            <a:r>
              <a:rPr lang="fa-IR" b="1" dirty="0" smtClean="0">
                <a:cs typeface="B Zar" panose="00000400000000000000" pitchFamily="2" charset="-78"/>
              </a:rPr>
              <a:t>عدم دقت در شرح حال گیری </a:t>
            </a:r>
            <a:r>
              <a:rPr lang="fa-IR" dirty="0" smtClean="0">
                <a:cs typeface="B Zar" panose="00000400000000000000" pitchFamily="2" charset="-78"/>
              </a:rPr>
              <a:t>توسط ماما و پزشک(عدم ثبت سابقه ابتلا به بیماری میگرن، و سوابق بارداری های قبلی)</a:t>
            </a:r>
          </a:p>
          <a:p>
            <a:pPr algn="just" rtl="1"/>
            <a:r>
              <a:rPr lang="fa-IR" b="1" dirty="0" smtClean="0">
                <a:cs typeface="B Zar" panose="00000400000000000000" pitchFamily="2" charset="-78"/>
              </a:rPr>
              <a:t>عدم انجام معاینه بالینی دقیق </a:t>
            </a:r>
            <a:r>
              <a:rPr lang="fa-IR" dirty="0" smtClean="0">
                <a:cs typeface="B Zar" panose="00000400000000000000" pitchFamily="2" charset="-78"/>
              </a:rPr>
              <a:t>و عدم توجه به علائم بالینی شامل ادم دو طرفه و سرفه شدید که اندیکاسیونی برای ارجاع به سطح سه بوده و ارجاع انجام نشده است. </a:t>
            </a:r>
          </a:p>
          <a:p>
            <a:pPr algn="just" rtl="1"/>
            <a:r>
              <a:rPr lang="fa-IR" b="1" dirty="0" smtClean="0">
                <a:cs typeface="B Zar" panose="00000400000000000000" pitchFamily="2" charset="-78"/>
              </a:rPr>
              <a:t>عدم کنترل ساچوریشن و عدم شک به احتمال ابتلا به کرونا  وعدم  اقدام لازم </a:t>
            </a:r>
            <a:r>
              <a:rPr lang="fa-IR" dirty="0" smtClean="0">
                <a:cs typeface="B Zar" panose="00000400000000000000" pitchFamily="2" charset="-78"/>
              </a:rPr>
              <a:t>،با وجود علائم سرماخوردگی در مادر و عدم بهبودی طولانی مدت  </a:t>
            </a:r>
          </a:p>
          <a:p>
            <a:pPr algn="just" rtl="1"/>
            <a:r>
              <a:rPr lang="fa-IR" b="1" dirty="0" smtClean="0">
                <a:solidFill>
                  <a:srgbClr val="FF0000"/>
                </a:solidFill>
                <a:cs typeface="B Zar" panose="00000400000000000000" pitchFamily="2" charset="-78"/>
              </a:rPr>
              <a:t>عدم حساسیت مادر و افراد خانواده </a:t>
            </a:r>
            <a:r>
              <a:rPr lang="fa-IR" dirty="0" smtClean="0">
                <a:solidFill>
                  <a:srgbClr val="FF0000"/>
                </a:solidFill>
                <a:cs typeface="B Zar" panose="00000400000000000000" pitchFamily="2" charset="-78"/>
              </a:rPr>
              <a:t>به علائم خطر پس از زایمان ( مادر از ساعت 11 شب سردرد داشته و تا ساعت 5 صبح به مکانی مراجعه نکرده و یا با 4030 و یا بهورز خود تماس نگرفته است</a:t>
            </a:r>
            <a:r>
              <a:rPr lang="fa-IR" dirty="0" smtClean="0">
                <a:cs typeface="B Zar" panose="00000400000000000000" pitchFamily="2" charset="-78"/>
              </a:rPr>
              <a:t>)</a:t>
            </a:r>
            <a:endParaRPr lang="en-US" dirty="0" smtClean="0">
              <a:cs typeface="B Zar" panose="00000400000000000000" pitchFamily="2" charset="-78"/>
            </a:endParaRPr>
          </a:p>
          <a:p>
            <a:pPr algn="just" rtl="1"/>
            <a:r>
              <a:rPr lang="fa-IR" b="1" dirty="0" smtClean="0">
                <a:cs typeface="B Zar" panose="00000400000000000000" pitchFamily="2" charset="-78"/>
              </a:rPr>
              <a:t>عدم ثبت ویزیت برای مراقبت های انجام یافته توسط پزشک </a:t>
            </a:r>
            <a:r>
              <a:rPr lang="fa-IR" dirty="0" smtClean="0">
                <a:cs typeface="B Zar" panose="00000400000000000000" pitchFamily="2" charset="-78"/>
              </a:rPr>
              <a:t>و یا عدم ثبت معاینات بالینی، علائم حیاتی و اقدامات انجام یافته در بخش ویزیت سامانه سیب (شکایت اصلی و علائم حیاتی مادر توسط پزشک دربخش ویزیت ثبت نشده بود و برای آخرین مراجعه مادرکه یک روز قبل از بستری شدن در بیمارستان، مادر با علائم سرفه و ادم هر دو طرف پا به مرکز بهداشتی مراجعه کرده و توسط پزشک ویزیت شده، هیچ گونه ثبتیاتی در سامانه وجود ندارد)</a:t>
            </a:r>
          </a:p>
          <a:p>
            <a:pPr algn="just" rtl="1"/>
            <a:r>
              <a:rPr lang="fa-IR" dirty="0" smtClean="0">
                <a:cs typeface="B Zar" panose="00000400000000000000" pitchFamily="2" charset="-78"/>
              </a:rPr>
              <a:t>عدم وجود اقدامات برای آزمایشات غیر طبیعی و عدم مشخص نمودن نتیجه ارجاعات سطح سه در سامانه سیب </a:t>
            </a:r>
          </a:p>
          <a:p>
            <a:pPr algn="just" rtl="1"/>
            <a:r>
              <a:rPr lang="fa-IR" dirty="0" smtClean="0">
                <a:cs typeface="B Zar" panose="00000400000000000000" pitchFamily="2" charset="-78"/>
              </a:rPr>
              <a:t>ارائه مراقبت های ویژه همزمان با مراقبت های معمول بارداری</a:t>
            </a:r>
          </a:p>
        </p:txBody>
      </p:sp>
    </p:spTree>
    <p:extLst>
      <p:ext uri="{BB962C8B-B14F-4D97-AF65-F5344CB8AC3E}">
        <p14:creationId xmlns="" xmlns:p14="http://schemas.microsoft.com/office/powerpoint/2010/main" val="1737265891"/>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057400" y="152400"/>
            <a:ext cx="8229600" cy="411162"/>
          </a:xfrm>
        </p:spPr>
        <p:txBody>
          <a:bodyPr>
            <a:normAutofit fontScale="90000"/>
          </a:bodyPr>
          <a:lstStyle/>
          <a:p>
            <a:pPr algn="r"/>
            <a:r>
              <a:rPr lang="fa-IR" sz="3200" b="1" dirty="0">
                <a:cs typeface="B Zar" pitchFamily="2" charset="-78"/>
              </a:rPr>
              <a:t>مصوبات جلسه</a:t>
            </a:r>
            <a:endParaRPr lang="en-US" sz="3200" b="1" dirty="0">
              <a:cs typeface="B Zar" pitchFamily="2" charset="-78"/>
            </a:endParaRPr>
          </a:p>
        </p:txBody>
      </p:sp>
      <p:sp>
        <p:nvSpPr>
          <p:cNvPr id="3" name="Content Placeholder 2"/>
          <p:cNvSpPr>
            <a:spLocks noGrp="1"/>
          </p:cNvSpPr>
          <p:nvPr>
            <p:ph idx="1"/>
          </p:nvPr>
        </p:nvSpPr>
        <p:spPr>
          <a:xfrm>
            <a:off x="1905000" y="838200"/>
            <a:ext cx="8229600" cy="5181600"/>
          </a:xfrm>
        </p:spPr>
        <p:txBody>
          <a:bodyPr>
            <a:normAutofit fontScale="92500" lnSpcReduction="20000"/>
          </a:bodyPr>
          <a:lstStyle/>
          <a:p>
            <a:pPr lvl="0" algn="r" rtl="1"/>
            <a:r>
              <a:rPr lang="ar-SA" dirty="0" smtClean="0">
                <a:cs typeface="B Zar" pitchFamily="2" charset="-78"/>
              </a:rPr>
              <a:t>حساس سازی کارکنان در خصوص </a:t>
            </a:r>
            <a:r>
              <a:rPr lang="ar-SA" b="1" dirty="0" smtClean="0">
                <a:cs typeface="B Zar" pitchFamily="2" charset="-78"/>
              </a:rPr>
              <a:t>استمرار اجرای پرتکل تشخیص و درمان سرپایی بیماری کوید</a:t>
            </a:r>
            <a:r>
              <a:rPr lang="ar-SA" dirty="0" smtClean="0">
                <a:cs typeface="B Zar" pitchFamily="2" charset="-78"/>
              </a:rPr>
              <a:t> </a:t>
            </a:r>
            <a:r>
              <a:rPr lang="ar-SA" b="1" dirty="0" smtClean="0">
                <a:cs typeface="B Zar" pitchFamily="2" charset="-78"/>
              </a:rPr>
              <a:t>19</a:t>
            </a:r>
            <a:r>
              <a:rPr lang="ar-SA" dirty="0" smtClean="0">
                <a:cs typeface="B Zar" pitchFamily="2" charset="-78"/>
              </a:rPr>
              <a:t> در مادران باردار به عمل آید و مطابق آخرین دستورالعمل وزارتی( راهنمای تشخیص و درمان بیماری کوید در بارداری، نسخه آذر ماه 1400) کلیه مادران باردار و زنان زایمان کرده تا 42 روز اول پس از زایمان که مشکوک به ابتلا به بیماری کوید 19 می باشند با هماهنگی های لازم جهت انجام تست </a:t>
            </a:r>
            <a:r>
              <a:rPr lang="en-US" dirty="0" smtClean="0">
                <a:cs typeface="B Zar" pitchFamily="2" charset="-78"/>
              </a:rPr>
              <a:t>PCR</a:t>
            </a:r>
            <a:r>
              <a:rPr lang="fa-IR" dirty="0" smtClean="0">
                <a:cs typeface="B Zar" pitchFamily="2" charset="-78"/>
              </a:rPr>
              <a:t> ارجاع گردند.  ضروریست افراد مبتلا به بیماری کوید 19 مطابق پرتکل فوق الذکر تا 10 روز تحت پیگیری تلفنی قرار گیرند و اقدامات انجام یافته در سامانه سیب مستند گردد.</a:t>
            </a:r>
            <a:endParaRPr lang="en-US" dirty="0" smtClean="0">
              <a:cs typeface="B Zar" pitchFamily="2" charset="-78"/>
            </a:endParaRPr>
          </a:p>
          <a:p>
            <a:pPr lvl="0" algn="r" rtl="1"/>
            <a:r>
              <a:rPr lang="ar-SA" dirty="0" smtClean="0">
                <a:cs typeface="B Zar" pitchFamily="2" charset="-78"/>
              </a:rPr>
              <a:t>نظر به مشاهده مکرر مواردی از </a:t>
            </a:r>
            <a:r>
              <a:rPr lang="ar-SA" b="1" dirty="0" smtClean="0">
                <a:cs typeface="B Zar" pitchFamily="2" charset="-78"/>
              </a:rPr>
              <a:t>عدم دقت</a:t>
            </a:r>
            <a:r>
              <a:rPr lang="ar-SA" dirty="0" smtClean="0">
                <a:cs typeface="B Zar" pitchFamily="2" charset="-78"/>
              </a:rPr>
              <a:t> در انجام </a:t>
            </a:r>
            <a:r>
              <a:rPr lang="ar-SA" b="1" dirty="0" smtClean="0">
                <a:cs typeface="B Zar" pitchFamily="2" charset="-78"/>
              </a:rPr>
              <a:t>معاینات بالینی</a:t>
            </a:r>
            <a:r>
              <a:rPr lang="ar-SA" dirty="0" smtClean="0">
                <a:cs typeface="B Zar" pitchFamily="2" charset="-78"/>
              </a:rPr>
              <a:t> و یا </a:t>
            </a:r>
            <a:r>
              <a:rPr lang="ar-SA" b="1" dirty="0" smtClean="0">
                <a:cs typeface="B Zar" pitchFamily="2" charset="-78"/>
              </a:rPr>
              <a:t>عدم شرح حال گیری دقیق</a:t>
            </a:r>
            <a:r>
              <a:rPr lang="ar-SA" dirty="0" smtClean="0">
                <a:cs typeface="B Zar" pitchFamily="2" charset="-78"/>
              </a:rPr>
              <a:t> توسط ماما و پزشک در پرونده های مرگ مادری، ضروریست طی برگزاری جلسه ای </a:t>
            </a:r>
            <a:r>
              <a:rPr lang="ar-SA" b="1" dirty="0" smtClean="0">
                <a:cs typeface="B Zar" pitchFamily="2" charset="-78"/>
              </a:rPr>
              <a:t>کلیه پزشکان و ماماهای</a:t>
            </a:r>
            <a:r>
              <a:rPr lang="ar-SA" dirty="0" smtClean="0">
                <a:cs typeface="B Zar" pitchFamily="2" charset="-78"/>
              </a:rPr>
              <a:t> شاغل در آن شهرستان در خصوص ضرورت انجام  </a:t>
            </a:r>
            <a:r>
              <a:rPr lang="ar-SA" b="1" dirty="0" smtClean="0">
                <a:cs typeface="B Zar" pitchFamily="2" charset="-78"/>
              </a:rPr>
              <a:t>معاینه بالینی و شرح حال گیری دقیق و کامل</a:t>
            </a:r>
            <a:r>
              <a:rPr lang="ar-SA" dirty="0" smtClean="0">
                <a:cs typeface="B Zar" pitchFamily="2" charset="-78"/>
              </a:rPr>
              <a:t> </a:t>
            </a:r>
            <a:r>
              <a:rPr lang="ar-SA" b="1" dirty="0" smtClean="0">
                <a:cs typeface="B Zar" pitchFamily="2" charset="-78"/>
              </a:rPr>
              <a:t>مادران باردار و تازه زایمان کرده تا 42 روز اول پس از زایمان</a:t>
            </a:r>
            <a:r>
              <a:rPr lang="ar-SA" dirty="0" smtClean="0">
                <a:cs typeface="B Zar" pitchFamily="2" charset="-78"/>
              </a:rPr>
              <a:t>  تحت آموزش و حساس سازی لازم قرار گیرند.  </a:t>
            </a:r>
            <a:endParaRPr lang="en-US" dirty="0" smtClean="0">
              <a:cs typeface="B Zar" pitchFamily="2" charset="-78"/>
            </a:endParaRPr>
          </a:p>
          <a:p>
            <a:pPr lvl="0" algn="r" rtl="1"/>
            <a:r>
              <a:rPr lang="fa-IR" dirty="0" smtClean="0">
                <a:cs typeface="B Zar" pitchFamily="2" charset="-78"/>
              </a:rPr>
              <a:t>نظر به وقوع حداکثری موارد مرگ مادری در 42 روز اول پس از زایمان و حساسیت پایین کارکنان در ارائه خدمات به مادران باردار زایمان کرده،  ضروریست اهمیت ارائه مراقبت های با کیفیت در </a:t>
            </a:r>
            <a:r>
              <a:rPr lang="fa-IR" b="1" dirty="0" smtClean="0">
                <a:cs typeface="B Zar" pitchFamily="2" charset="-78"/>
              </a:rPr>
              <a:t>مراقبت های پس از زایمان</a:t>
            </a:r>
            <a:r>
              <a:rPr lang="fa-IR" dirty="0" smtClean="0">
                <a:cs typeface="B Zar" pitchFamily="2" charset="-78"/>
              </a:rPr>
              <a:t> و پیگیری دقیق مادران زایمان کرده در 42 روز اول پس از زایمان مورد تاکید جدی قرار گیرد.  </a:t>
            </a:r>
            <a:endParaRPr lang="en-US" dirty="0" smtClean="0">
              <a:cs typeface="B Zar" pitchFamily="2" charset="-78"/>
            </a:endParaRPr>
          </a:p>
          <a:p>
            <a:pPr lvl="0" algn="r" rtl="1"/>
            <a:r>
              <a:rPr lang="ar-SA" dirty="0" smtClean="0">
                <a:cs typeface="B Zar" pitchFamily="2" charset="-78"/>
              </a:rPr>
              <a:t>علیرغم برقراری امکان ارجاع سیستمی مادران باردار به سطوح تخصصی، به منظور ایجاد حساسیت هر چه بیشتر در سطوح تخصصی ارائه خدمات، ضروریست همزمان با ارجاع سیستمی، فرم فیزیکی ارجاع با </a:t>
            </a:r>
            <a:r>
              <a:rPr lang="ar-SA" b="1" dirty="0" smtClean="0">
                <a:cs typeface="B Zar" pitchFamily="2" charset="-78"/>
              </a:rPr>
              <a:t>ضرب مهر نیازمند مراقبت ویژه</a:t>
            </a:r>
            <a:r>
              <a:rPr lang="ar-SA" dirty="0" smtClean="0">
                <a:cs typeface="B Zar" pitchFamily="2" charset="-78"/>
              </a:rPr>
              <a:t> برای مادران باردار و تازه زایمان کرده (تا 42 روز اول پس از زایمان)  تکمیل و به سطوح تخصصی ارجاع گردد. دریافت پسخوراند ارجاع تا حصول نتیجه، مورد پیگیری جدی قرار گیرد و موارد عدم ارائه بازخورد از طرف سطوح تخصصی به صورت مکتوب به معاونت امور بهداشتی دانشگاه اطلاع رسانی گردد.        </a:t>
            </a:r>
            <a:endParaRPr lang="en-US" dirty="0" smtClean="0">
              <a:cs typeface="B Zar" pitchFamily="2" charset="-78"/>
            </a:endParaRPr>
          </a:p>
          <a:p>
            <a:pPr lvl="0" algn="r" rtl="1"/>
            <a:r>
              <a:rPr lang="ar-SA" dirty="0" smtClean="0">
                <a:cs typeface="B Zar" pitchFamily="2" charset="-78"/>
              </a:rPr>
              <a:t>نظر به مشاهده مواردی از عدم ثبت ویزیت برای مراقبت های انجام یافته و یا ثبت ناقص معاینات و اقدامات انجام یافته در بخش ویزیت توسط پزشکان شاغل در واحدهای تابعه، ضروریست کنترل و ثبت دقیق علت مراجعه، علائم بالینی، معاینات و اقدامات انجام یافته برای مادران باردار و زنان زایمان تازه زایمان کرده (تا 42 روز اول پس از زایمان) توسط پزشکان شاغل در مراکز بهداشتی، مورد تاکید جدی قرار گیرد.</a:t>
            </a:r>
            <a:endParaRPr lang="en-US" dirty="0" smtClean="0">
              <a:cs typeface="B Zar" pitchFamily="2" charset="-78"/>
            </a:endParaRPr>
          </a:p>
          <a:p>
            <a:pPr algn="r" rtl="1"/>
            <a:endParaRPr lang="en-US" dirty="0"/>
          </a:p>
        </p:txBody>
      </p:sp>
    </p:spTree>
    <p:extLst>
      <p:ext uri="{BB962C8B-B14F-4D97-AF65-F5344CB8AC3E}">
        <p14:creationId xmlns="" xmlns:p14="http://schemas.microsoft.com/office/powerpoint/2010/main" val="2220075725"/>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81200" y="274638"/>
            <a:ext cx="8229600" cy="563562"/>
          </a:xfrm>
        </p:spPr>
        <p:txBody>
          <a:bodyPr>
            <a:normAutofit/>
          </a:bodyPr>
          <a:lstStyle/>
          <a:p>
            <a:pPr algn="r"/>
            <a:r>
              <a:rPr lang="fa-IR" sz="2400" b="1" dirty="0">
                <a:cs typeface="B Zar" pitchFamily="2" charset="-78"/>
              </a:rPr>
              <a:t>مصوبات جلسه</a:t>
            </a:r>
            <a:endParaRPr lang="en-US" sz="2400" dirty="0"/>
          </a:p>
        </p:txBody>
      </p:sp>
      <p:sp>
        <p:nvSpPr>
          <p:cNvPr id="3" name="Content Placeholder 2"/>
          <p:cNvSpPr>
            <a:spLocks noGrp="1"/>
          </p:cNvSpPr>
          <p:nvPr>
            <p:ph idx="1"/>
          </p:nvPr>
        </p:nvSpPr>
        <p:spPr>
          <a:xfrm>
            <a:off x="1981200" y="914401"/>
            <a:ext cx="8229600" cy="5211763"/>
          </a:xfrm>
        </p:spPr>
        <p:txBody>
          <a:bodyPr>
            <a:normAutofit fontScale="85000" lnSpcReduction="20000"/>
          </a:bodyPr>
          <a:lstStyle/>
          <a:p>
            <a:pPr lvl="0" algn="r" rtl="1"/>
            <a:r>
              <a:rPr lang="ar-SA" dirty="0" smtClean="0">
                <a:cs typeface="B Zar" pitchFamily="2" charset="-78"/>
              </a:rPr>
              <a:t>نظر به وجود  پراکندگی زمانی در خدمات ارائه شده توسط سطح پزشک و ماما به مادران ارجاعی از خانه بهداشت و وجود تاخیر طولانی مدت در ارائه مراقبت های معمول بارداری توسط پزشک و مامای تیم سلامت، ضروریست ضرورت پاسخدهی به موقع به ارجاعات مادران باردار توسط پزشک و مامای تیم سلامت مورد تاکید و پیگیری جدی قرار گیرد.   </a:t>
            </a:r>
            <a:endParaRPr lang="en-US" dirty="0" smtClean="0">
              <a:cs typeface="B Zar" pitchFamily="2" charset="-78"/>
            </a:endParaRPr>
          </a:p>
          <a:p>
            <a:pPr lvl="0" algn="r" rtl="1"/>
            <a:r>
              <a:rPr lang="ar-SA" dirty="0" smtClean="0">
                <a:cs typeface="B Zar" pitchFamily="2" charset="-78"/>
              </a:rPr>
              <a:t>ارتقای کیفیت مراقبت پیش ازبارداری و اهمیت شناسایی  و کنترل بیماری های زمینه ای در مراقبت های پیش از بارداری مورد تاکید و رصد جدی قرار گیرد.  </a:t>
            </a:r>
            <a:endParaRPr lang="en-US" dirty="0" smtClean="0">
              <a:cs typeface="B Zar" pitchFamily="2" charset="-78"/>
            </a:endParaRPr>
          </a:p>
          <a:p>
            <a:pPr lvl="0" algn="r" rtl="1"/>
            <a:r>
              <a:rPr lang="fa-IR" dirty="0" smtClean="0">
                <a:cs typeface="B Zar" pitchFamily="2" charset="-78"/>
              </a:rPr>
              <a:t>از تکمیل مجدد فرم های مراقبت های پیش از بارداری  در فواصل کمتر از یکسال  خودداری نمایند و مراقبت های هر سه ماه یکبار پیش از بارداری در بخش اقدام ثبت گردد.  </a:t>
            </a:r>
            <a:endParaRPr lang="en-US" dirty="0" smtClean="0">
              <a:cs typeface="B Zar" pitchFamily="2" charset="-78"/>
            </a:endParaRPr>
          </a:p>
          <a:p>
            <a:pPr lvl="0" algn="r" rtl="1"/>
            <a:r>
              <a:rPr lang="fa-IR" dirty="0" smtClean="0">
                <a:cs typeface="B Zar" pitchFamily="2" charset="-78"/>
              </a:rPr>
              <a:t>پرونده بهداشتی مادران مبتلا به سقط های مکرر در </a:t>
            </a:r>
            <a:r>
              <a:rPr lang="fa-IR" b="1" dirty="0" smtClean="0">
                <a:cs typeface="B Zar" pitchFamily="2" charset="-78"/>
              </a:rPr>
              <a:t>کمیته کمک</a:t>
            </a:r>
            <a:r>
              <a:rPr lang="fa-IR" dirty="0" smtClean="0">
                <a:cs typeface="B Zar" pitchFamily="2" charset="-78"/>
              </a:rPr>
              <a:t> بررسی گردد و گزارش بررسی های انجام شده به ستاد شهرستان اطلاع رسانی  و در صورت نیاز مداخلات لازم صورت گیرد.  </a:t>
            </a:r>
            <a:endParaRPr lang="en-US" dirty="0" smtClean="0">
              <a:cs typeface="B Zar" pitchFamily="2" charset="-78"/>
            </a:endParaRPr>
          </a:p>
          <a:p>
            <a:pPr lvl="0" algn="r" rtl="1"/>
            <a:r>
              <a:rPr lang="fa-IR" dirty="0" smtClean="0">
                <a:cs typeface="B Zar" pitchFamily="2" charset="-78"/>
              </a:rPr>
              <a:t>فواصل ارائه مراقبت ویژه به مادران باردار نیازمند مراقبت ویژه مطابق نظر پزشک و یا مامای تیم سلامت تعیین و ارائه گردد و از تکمیل فرم مراقبت ویژه همزمان با مراقبت های معمول خودداری گردد.    </a:t>
            </a:r>
            <a:endParaRPr lang="en-US" dirty="0" smtClean="0">
              <a:cs typeface="B Zar" pitchFamily="2" charset="-78"/>
            </a:endParaRPr>
          </a:p>
          <a:p>
            <a:pPr lvl="0" algn="r" rtl="1"/>
            <a:r>
              <a:rPr lang="fa-IR" dirty="0" smtClean="0">
                <a:cs typeface="B Zar" pitchFamily="2" charset="-78"/>
              </a:rPr>
              <a:t>ضروریست کلیه نیروهای جدید الورود قبل از شروع به کار در واحدهای محیطی به طورکامل در خصوص برنامه های اولویت دار مادران تحت آموزش قرار گیرند و کلیه کیس ریپورت های مرگ مادری و عوامل دخیل در مرگ مادری برای ایشان تشریح گردد. در موارد جابه جایی نیرو در واحدهای محیطی حداقل دو هفته قبل از پایان کار نیروی قبلی، شرح مراقبت بهداشتی مادران باردار نیازمند مراقبت ویژه توسط مراقب سلامت قبلی به  نیروی جدید الورد تحویل گردد.   </a:t>
            </a:r>
          </a:p>
          <a:p>
            <a:pPr lvl="0" algn="r" rtl="1"/>
            <a:r>
              <a:rPr lang="fa-IR" dirty="0" smtClean="0">
                <a:cs typeface="B Zar" pitchFamily="2" charset="-78"/>
              </a:rPr>
              <a:t>حساس سازی مادران  و همسران ایشان به علائم خطر بارداری و پس از زایمان و ضرورت اطلاع رسانی مشکل به مراقب سلامت و یا سامانه 4030  مورد تاکید جدی قرار گیرد. </a:t>
            </a:r>
            <a:endParaRPr lang="en-US" dirty="0" smtClean="0">
              <a:cs typeface="B Zar" pitchFamily="2" charset="-78"/>
            </a:endParaRPr>
          </a:p>
          <a:p>
            <a:pPr lvl="0" algn="r" rtl="1"/>
            <a:r>
              <a:rPr lang="fa-IR" dirty="0" smtClean="0">
                <a:cs typeface="B Zar" pitchFamily="2" charset="-78"/>
              </a:rPr>
              <a:t>ضروریست طی برگزاری جلسه ای کیس ریپوت مرگ مادری برای کلیه سطوح ارائه خدمات اعم از (پزشکان، ماماها، مراقبین سلامت و بهوزران) تشریح و اجرای بندهای مصوب در واحدهای محیطی مورد تاکید و پیگیری قرار گیرد.</a:t>
            </a:r>
            <a:endParaRPr lang="en-US" dirty="0" smtClean="0">
              <a:cs typeface="B Zar" pitchFamily="2" charset="-78"/>
            </a:endParaRPr>
          </a:p>
          <a:p>
            <a:pPr algn="r" rtl="1"/>
            <a:r>
              <a:rPr lang="ar-SA" b="1" dirty="0" smtClean="0">
                <a:cs typeface="B Zar" pitchFamily="2" charset="-78"/>
              </a:rPr>
              <a:t> </a:t>
            </a:r>
            <a:endParaRPr lang="en-US" dirty="0" smtClean="0">
              <a:cs typeface="B Zar" pitchFamily="2" charset="-78"/>
            </a:endParaRPr>
          </a:p>
          <a:p>
            <a:endParaRPr lang="en-US" dirty="0">
              <a:cs typeface="B Zar" pitchFamily="2" charset="-78"/>
            </a:endParaRPr>
          </a:p>
        </p:txBody>
      </p:sp>
    </p:spTree>
    <p:extLst>
      <p:ext uri="{BB962C8B-B14F-4D97-AF65-F5344CB8AC3E}">
        <p14:creationId xmlns="" xmlns:p14="http://schemas.microsoft.com/office/powerpoint/2010/main" val="1105428339"/>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r" rtl="1"/>
            <a:r>
              <a:rPr lang="fa-IR" sz="3200" dirty="0">
                <a:cs typeface="B Mitra" pitchFamily="2" charset="-78"/>
              </a:rPr>
              <a:t>مادر متوفی خانم( ح- م)- تاریخ فوت 04/02/1402</a:t>
            </a:r>
            <a:r>
              <a:rPr lang="fa-IR" dirty="0" smtClean="0">
                <a:cs typeface="B Mitra" pitchFamily="2" charset="-78"/>
              </a:rPr>
              <a:t>  </a:t>
            </a:r>
            <a:endParaRPr lang="en-US" dirty="0">
              <a:cs typeface="B Mitra" pitchFamily="2" charset="-78"/>
            </a:endParaRPr>
          </a:p>
        </p:txBody>
      </p:sp>
      <p:sp>
        <p:nvSpPr>
          <p:cNvPr id="3" name="Content Placeholder 2"/>
          <p:cNvSpPr>
            <a:spLocks noGrp="1"/>
          </p:cNvSpPr>
          <p:nvPr>
            <p:ph idx="1"/>
          </p:nvPr>
        </p:nvSpPr>
        <p:spPr/>
        <p:txBody>
          <a:bodyPr>
            <a:normAutofit/>
          </a:bodyPr>
          <a:lstStyle/>
          <a:p>
            <a:pPr algn="just" rtl="1"/>
            <a:r>
              <a:rPr lang="fa-IR" sz="2400" dirty="0" smtClean="0">
                <a:cs typeface="B Mitra" pitchFamily="2" charset="-78"/>
              </a:rPr>
              <a:t>متولد 1367 (35 ساله)،</a:t>
            </a:r>
            <a:r>
              <a:rPr lang="en-US" sz="2400" dirty="0" smtClean="0">
                <a:cs typeface="B Mitra" pitchFamily="2" charset="-78"/>
              </a:rPr>
              <a:t> G3P2AB0</a:t>
            </a:r>
            <a:r>
              <a:rPr lang="fa-IR" sz="2400" dirty="0" smtClean="0">
                <a:cs typeface="B Mitra" pitchFamily="2" charset="-78"/>
              </a:rPr>
              <a:t>، سابقه دو بار سزارین قبلی، دارای دو فرزند زنده10 ساله و 7 ساله، باردار 21 هفته و 5 روز، نمایه توده بدنی 23.4 و در محدوده نرمال بوده است. از سال 1393 مبتلا به بیماری هپاتیت ب بوده و به اظهار کارکنان تحت نظر دکتر ایزدی متخصص داخلی در شهرستان گرمی بوده است ولی داروی خاصی مصرف نمی کرده است. </a:t>
            </a:r>
            <a:endParaRPr lang="en-US" sz="2400" dirty="0">
              <a:cs typeface="B Mitra" pitchFamily="2" charset="-78"/>
            </a:endParaRPr>
          </a:p>
        </p:txBody>
      </p:sp>
    </p:spTree>
    <p:extLst>
      <p:ext uri="{BB962C8B-B14F-4D97-AF65-F5344CB8AC3E}">
        <p14:creationId xmlns="" xmlns:p14="http://schemas.microsoft.com/office/powerpoint/2010/main" val="3513665247"/>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81200" y="228600"/>
            <a:ext cx="8229600" cy="533400"/>
          </a:xfrm>
        </p:spPr>
        <p:txBody>
          <a:bodyPr>
            <a:normAutofit/>
          </a:bodyPr>
          <a:lstStyle/>
          <a:p>
            <a:pPr algn="r"/>
            <a:r>
              <a:rPr lang="fa-IR" sz="2800" b="1" dirty="0">
                <a:cs typeface="B Mitra" pitchFamily="2" charset="-78"/>
              </a:rPr>
              <a:t>شرح فوت مادر</a:t>
            </a:r>
            <a:endParaRPr lang="en-US" sz="2800" b="1" dirty="0">
              <a:cs typeface="B Mitra" pitchFamily="2" charset="-78"/>
            </a:endParaRPr>
          </a:p>
        </p:txBody>
      </p:sp>
      <p:sp>
        <p:nvSpPr>
          <p:cNvPr id="3" name="Content Placeholder 2"/>
          <p:cNvSpPr>
            <a:spLocks noGrp="1"/>
          </p:cNvSpPr>
          <p:nvPr>
            <p:ph idx="1"/>
          </p:nvPr>
        </p:nvSpPr>
        <p:spPr>
          <a:xfrm>
            <a:off x="1981200" y="914400"/>
            <a:ext cx="8382000" cy="5562600"/>
          </a:xfrm>
        </p:spPr>
        <p:txBody>
          <a:bodyPr>
            <a:normAutofit fontScale="55000" lnSpcReduction="20000"/>
          </a:bodyPr>
          <a:lstStyle/>
          <a:p>
            <a:pPr algn="just" rtl="1"/>
            <a:r>
              <a:rPr lang="fa-IR" sz="4200" dirty="0">
                <a:cs typeface="B Mitra" pitchFamily="2" charset="-78"/>
              </a:rPr>
              <a:t>به اظهار پدر متوفی از 5 روز قبل در منزل پدری اقامت داشته </a:t>
            </a:r>
            <a:r>
              <a:rPr lang="fa-IR" sz="4200" dirty="0">
                <a:solidFill>
                  <a:srgbClr val="FF0000"/>
                </a:solidFill>
                <a:cs typeface="B Mitra" pitchFamily="2" charset="-78"/>
              </a:rPr>
              <a:t>(به علت اختلاف خانوادگی) </a:t>
            </a:r>
            <a:r>
              <a:rPr lang="fa-IR" sz="4200" dirty="0">
                <a:cs typeface="B Mitra" pitchFamily="2" charset="-78"/>
              </a:rPr>
              <a:t>در مورخ 31/01/1402 به همراه برادرش قصد عزیمت به منزل خودش را داشته که در بین راه بی حال شده  و به این علت با ماشین شخصی اقدام به عزیمت به اردبیل می کنند که در بین راه مادر استفراغ می کند که دو باره به منزل برمی گردند و لباس مادر را تعویض می کنند و مجدد به سمت اردبیل حرکت می کنند در مسیر مادر تشنج می کند که به اورژانس زنگ زدند و در سه راه هفت چشمه به اورژانس رسیده و مادر در ساعت 9 شب به بیمارستان سبلان تحویل داده شده است، به اظهار اطرافیان مادر در مسیر تشنج مداوم همراه با پرش دست و پا داشته است. </a:t>
            </a:r>
          </a:p>
          <a:p>
            <a:pPr algn="just" rtl="1"/>
            <a:r>
              <a:rPr lang="fa-IR" sz="4200" dirty="0" smtClean="0">
                <a:cs typeface="B Mitra" pitchFamily="2" charset="-78"/>
              </a:rPr>
              <a:t>بنا </a:t>
            </a:r>
            <a:r>
              <a:rPr lang="fa-IR" sz="4200" dirty="0">
                <a:cs typeface="B Mitra" pitchFamily="2" charset="-78"/>
              </a:rPr>
              <a:t>به گزارش پرستاری ثبت شده در بیمارستان سبلان بیمار از سه روز قبل </a:t>
            </a:r>
            <a:r>
              <a:rPr lang="fa-IR" sz="4200" dirty="0">
                <a:solidFill>
                  <a:srgbClr val="FF0000"/>
                </a:solidFill>
                <a:cs typeface="B Mitra" pitchFamily="2" charset="-78"/>
              </a:rPr>
              <a:t>بطور مداوم دچار توهم و هذیان می شده که اکثرا شبها همراه با دیس اوریانتاسیون به اشخاص و زمان بوده است</a:t>
            </a:r>
            <a:r>
              <a:rPr lang="fa-IR" sz="4200" dirty="0">
                <a:cs typeface="B Mitra" pitchFamily="2" charset="-78"/>
              </a:rPr>
              <a:t>. بنا به گفته همراهان علایم سرماخوردگی یا عفونت تنفسی نداشته و تبدار نبوده است. در طی دو هفته اخیر تهوع داشته است و به متخصص زنان مراجعه کرده و تحت درمان با انداسترون قرار گرفته است. </a:t>
            </a:r>
          </a:p>
          <a:p>
            <a:pPr algn="just" rtl="1"/>
            <a:r>
              <a:rPr lang="fa-IR" sz="4200" dirty="0">
                <a:cs typeface="B Mitra" pitchFamily="2" charset="-78"/>
              </a:rPr>
              <a:t>هفته گذشته بدنبال </a:t>
            </a:r>
            <a:r>
              <a:rPr lang="en-US" sz="4200" dirty="0">
                <a:solidFill>
                  <a:srgbClr val="FF0000"/>
                </a:solidFill>
                <a:cs typeface="B Mitra" pitchFamily="2" charset="-78"/>
              </a:rPr>
              <a:t>Falling down </a:t>
            </a:r>
            <a:r>
              <a:rPr lang="fa-IR" sz="4200" dirty="0">
                <a:solidFill>
                  <a:srgbClr val="FF0000"/>
                </a:solidFill>
                <a:cs typeface="B Mitra" pitchFamily="2" charset="-78"/>
              </a:rPr>
              <a:t>لاسراسیون زانو داشته </a:t>
            </a:r>
            <a:r>
              <a:rPr lang="fa-IR" sz="4200" dirty="0">
                <a:cs typeface="B Mitra" pitchFamily="2" charset="-78"/>
              </a:rPr>
              <a:t>و ضربه به سر نداشته است. از ساعت 6-5 عصر مورخ 31/1/1402 دچار دیس اوریانتاسیون به مکان و زمان و شخص شده است و ساعت 20 همان شب یک نوبت </a:t>
            </a:r>
            <a:r>
              <a:rPr lang="en-US" sz="4200" dirty="0" err="1">
                <a:cs typeface="B Mitra" pitchFamily="2" charset="-78"/>
              </a:rPr>
              <a:t>seiure</a:t>
            </a:r>
            <a:r>
              <a:rPr lang="fa-IR" sz="4200" dirty="0">
                <a:cs typeface="B Mitra" pitchFamily="2" charset="-78"/>
              </a:rPr>
              <a:t>به صورت حرکات تونیک کلونیک و خروج کف از دهان بمدت 10-5 دقیقه داشته و بعد آن به بیمارستان منتقل شده است.که حدود 20 دقیقه هم در بیمارستان دچار تشنج شده است که اینتوبه شده و با سولفات و دیازپام کنترل شده است. </a:t>
            </a:r>
            <a:endParaRPr lang="en-US" sz="4200" dirty="0">
              <a:cs typeface="B Mitra" pitchFamily="2" charset="-78"/>
            </a:endParaRPr>
          </a:p>
          <a:p>
            <a:pPr algn="r" rtl="1"/>
            <a:endParaRPr lang="en-US" dirty="0"/>
          </a:p>
        </p:txBody>
      </p:sp>
    </p:spTree>
    <p:extLst>
      <p:ext uri="{BB962C8B-B14F-4D97-AF65-F5344CB8AC3E}">
        <p14:creationId xmlns="" xmlns:p14="http://schemas.microsoft.com/office/powerpoint/2010/main" val="1701878597"/>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572086"/>
          </a:xfrm>
        </p:spPr>
        <p:txBody>
          <a:bodyPr>
            <a:normAutofit/>
          </a:bodyPr>
          <a:lstStyle/>
          <a:p>
            <a:pPr algn="r"/>
            <a:r>
              <a:rPr lang="fa-IR" sz="2400" b="1" dirty="0">
                <a:cs typeface="B Mitra" pitchFamily="2" charset="-78"/>
              </a:rPr>
              <a:t>شرح فوت مادر</a:t>
            </a:r>
            <a:endParaRPr lang="en-US" sz="2400" b="1" dirty="0">
              <a:cs typeface="B Mitra" pitchFamily="2" charset="-78"/>
            </a:endParaRPr>
          </a:p>
        </p:txBody>
      </p:sp>
      <p:sp>
        <p:nvSpPr>
          <p:cNvPr id="3" name="Content Placeholder 2"/>
          <p:cNvSpPr>
            <a:spLocks noGrp="1"/>
          </p:cNvSpPr>
          <p:nvPr>
            <p:ph idx="1"/>
          </p:nvPr>
        </p:nvSpPr>
        <p:spPr>
          <a:xfrm>
            <a:off x="1041010" y="1219201"/>
            <a:ext cx="8159262" cy="4525963"/>
          </a:xfrm>
        </p:spPr>
        <p:txBody>
          <a:bodyPr>
            <a:normAutofit fontScale="92500" lnSpcReduction="10000"/>
          </a:bodyPr>
          <a:lstStyle/>
          <a:p>
            <a:pPr algn="just" rtl="1"/>
            <a:r>
              <a:rPr lang="fa-IR" sz="2400" dirty="0" smtClean="0">
                <a:cs typeface="B Mitra" pitchFamily="2" charset="-78"/>
              </a:rPr>
              <a:t>در بیمارستان تامین اجتماعی بلافاصله در بخش ای سی یو بستری و اینیوبه شده وداروهای ضد تشنج دریافت می کند در  هنگام پذیرش زبان زخمی و خون آلود بوده و کبودی های متعدد در اندام تحتانی داشته است. به دلیل </a:t>
            </a:r>
            <a:r>
              <a:rPr lang="en-US" sz="2400" dirty="0" smtClean="0">
                <a:cs typeface="B Mitra" pitchFamily="2" charset="-78"/>
              </a:rPr>
              <a:t>Stable </a:t>
            </a:r>
            <a:r>
              <a:rPr lang="fa-IR" sz="2400" dirty="0" smtClean="0">
                <a:cs typeface="B Mitra" pitchFamily="2" charset="-78"/>
              </a:rPr>
              <a:t> نبودن وضعیت بیمار </a:t>
            </a:r>
            <a:r>
              <a:rPr lang="en-US" sz="2400" dirty="0" smtClean="0">
                <a:cs typeface="B Mitra" pitchFamily="2" charset="-78"/>
              </a:rPr>
              <a:t>,EEGMRI </a:t>
            </a:r>
            <a:r>
              <a:rPr lang="fa-IR" sz="2400" dirty="0" smtClean="0">
                <a:cs typeface="B Mitra" pitchFamily="2" charset="-78"/>
              </a:rPr>
              <a:t>انجام نشد ساعت 23.55 شب مادر از بیمارستان تامین به علوی اعزام می شود.  </a:t>
            </a:r>
          </a:p>
          <a:p>
            <a:pPr algn="just" rtl="1"/>
            <a:endParaRPr lang="fa-IR" sz="2400" dirty="0" smtClean="0">
              <a:cs typeface="B Mitra" pitchFamily="2" charset="-78"/>
            </a:endParaRPr>
          </a:p>
          <a:p>
            <a:pPr algn="just" rtl="1"/>
            <a:r>
              <a:rPr lang="fa-IR" sz="2400" dirty="0" smtClean="0">
                <a:cs typeface="B Mitra" pitchFamily="2" charset="-78"/>
              </a:rPr>
              <a:t>در گزارش پرستاری ثبت شده در بیمارستان علوی در مورخ1402/2/1 ساعت 20 دقیقه بامداد : بیمار روی برانکارد با تشخیص بارداری و </a:t>
            </a:r>
            <a:r>
              <a:rPr lang="en-US" sz="2400" dirty="0" smtClean="0">
                <a:cs typeface="B Mitra" pitchFamily="2" charset="-78"/>
              </a:rPr>
              <a:t>Brain Mass</a:t>
            </a:r>
            <a:r>
              <a:rPr lang="fa-IR" sz="2400" dirty="0" smtClean="0">
                <a:cs typeface="B Mitra" pitchFamily="2" charset="-78"/>
              </a:rPr>
              <a:t> از کادر بیمارستان سبلان تحویل گرفته شده و در سرویس نورولوژی و زنان بستری شده و تحت مانیتورینگ قلبی ریوی قرار گرفت. </a:t>
            </a:r>
            <a:r>
              <a:rPr lang="en-US" sz="2400" dirty="0" smtClean="0">
                <a:cs typeface="B Mitra" pitchFamily="2" charset="-78"/>
              </a:rPr>
              <a:t>FS:6/16  </a:t>
            </a:r>
            <a:r>
              <a:rPr lang="fa-IR" sz="2400" dirty="0" smtClean="0">
                <a:cs typeface="B Mitra" pitchFamily="2" charset="-78"/>
              </a:rPr>
              <a:t>ومردمک ها دارای رفلکس به نور بوده، اینتوبه و وصل به ونتیلاتور شده، دیسترس تنفسی نداشته است. </a:t>
            </a:r>
          </a:p>
          <a:p>
            <a:pPr algn="just" rtl="1"/>
            <a:r>
              <a:rPr lang="fa-IR" sz="2400" dirty="0" smtClean="0">
                <a:cs typeface="B Mitra" pitchFamily="2" charset="-78"/>
              </a:rPr>
              <a:t>آمپول نوراپی نفرین 10-5 میکرو، آمپول سولفات دمنیزیم 2 گرم در ساعت دریافت، آمپول لوبل و کلسیم گلوکونات </a:t>
            </a:r>
            <a:r>
              <a:rPr lang="en-US" sz="2400" dirty="0" smtClean="0">
                <a:cs typeface="B Mitra" pitchFamily="2" charset="-78"/>
              </a:rPr>
              <a:t>state </a:t>
            </a:r>
            <a:r>
              <a:rPr lang="fa-IR" sz="2400" dirty="0" smtClean="0">
                <a:cs typeface="B Mitra" pitchFamily="2" charset="-78"/>
              </a:rPr>
              <a:t>تزریق  و</a:t>
            </a:r>
            <a:r>
              <a:rPr lang="en-US" sz="2400" dirty="0" smtClean="0">
                <a:cs typeface="B Mitra" pitchFamily="2" charset="-78"/>
              </a:rPr>
              <a:t>NGT </a:t>
            </a:r>
            <a:r>
              <a:rPr lang="fa-IR" sz="2400" dirty="0" smtClean="0">
                <a:cs typeface="B Mitra" pitchFamily="2" charset="-78"/>
              </a:rPr>
              <a:t>فیکس می شود.</a:t>
            </a:r>
          </a:p>
          <a:p>
            <a:pPr algn="just" rtl="1"/>
            <a:r>
              <a:rPr lang="fa-IR" sz="2400" dirty="0" smtClean="0">
                <a:cs typeface="B Mitra" pitchFamily="2" charset="-78"/>
              </a:rPr>
              <a:t> </a:t>
            </a:r>
          </a:p>
          <a:p>
            <a:pPr algn="r" rtl="1"/>
            <a:endParaRPr lang="en-US" dirty="0"/>
          </a:p>
        </p:txBody>
      </p:sp>
    </p:spTree>
    <p:extLst>
      <p:ext uri="{BB962C8B-B14F-4D97-AF65-F5344CB8AC3E}">
        <p14:creationId xmlns="" xmlns:p14="http://schemas.microsoft.com/office/powerpoint/2010/main" val="303544190"/>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r"/>
            <a:r>
              <a:rPr lang="fa-IR" sz="2800" b="1" dirty="0">
                <a:cs typeface="B Zar" pitchFamily="2" charset="-78"/>
              </a:rPr>
              <a:t>شرح فوت مادر</a:t>
            </a:r>
            <a:endParaRPr lang="en-US" sz="2800" b="1" dirty="0">
              <a:cs typeface="B Zar" pitchFamily="2" charset="-78"/>
            </a:endParaRPr>
          </a:p>
        </p:txBody>
      </p:sp>
      <p:sp>
        <p:nvSpPr>
          <p:cNvPr id="3" name="Content Placeholder 2"/>
          <p:cNvSpPr>
            <a:spLocks noGrp="1"/>
          </p:cNvSpPr>
          <p:nvPr>
            <p:ph idx="1"/>
          </p:nvPr>
        </p:nvSpPr>
        <p:spPr>
          <a:xfrm>
            <a:off x="940191" y="1247337"/>
            <a:ext cx="8229600" cy="4983163"/>
          </a:xfrm>
        </p:spPr>
        <p:txBody>
          <a:bodyPr>
            <a:normAutofit fontScale="70000" lnSpcReduction="20000"/>
          </a:bodyPr>
          <a:lstStyle/>
          <a:p>
            <a:pPr algn="just" rtl="1"/>
            <a:r>
              <a:rPr lang="fa-IR" sz="2600" b="1" dirty="0" smtClean="0">
                <a:cs typeface="B Mitra" pitchFamily="2" charset="-78"/>
              </a:rPr>
              <a:t>مشاوره قلب انجام شده و مشکلی نداشته است و تشخیص پره اکلامپسی نیز رد شده است. </a:t>
            </a:r>
          </a:p>
          <a:p>
            <a:pPr algn="just" rtl="1"/>
            <a:endParaRPr lang="en-US" sz="2600" b="1" dirty="0" smtClean="0">
              <a:cs typeface="B Mitra" pitchFamily="2" charset="-78"/>
            </a:endParaRPr>
          </a:p>
          <a:p>
            <a:pPr algn="just" rtl="1"/>
            <a:r>
              <a:rPr lang="fa-IR" sz="2600" b="1" dirty="0" smtClean="0">
                <a:cs typeface="B Mitra" pitchFamily="2" charset="-78"/>
              </a:rPr>
              <a:t>در سی تی اسکن مغز، توده مغزی مشاهده شده است.  مادر تب دار بوده و احتمال آبسه مغزی یا انوریسم مطرح بوده است.  درمان آنتی بیوتیکی و درمان ضد تشنج دریافت کرده است تحت درمان با نوراپی نفرین قرار گرفته است. ضمناً  به علت تشنج های پی در پی دچار پنومونی آسپیراتیو شده است. احتمال سل ریوی مطرح بوده که در بررسی های به عمل آمده رول اوت شده است. تست کرونا منفی بوده است.</a:t>
            </a:r>
          </a:p>
          <a:p>
            <a:pPr algn="just" rtl="1"/>
            <a:endParaRPr lang="fa-IR" sz="2600" b="1" dirty="0" smtClean="0">
              <a:cs typeface="B Mitra" pitchFamily="2" charset="-78"/>
            </a:endParaRPr>
          </a:p>
          <a:p>
            <a:pPr algn="just" rtl="1"/>
            <a:r>
              <a:rPr lang="fa-IR" sz="2600" b="1" dirty="0" smtClean="0">
                <a:cs typeface="B Mitra" pitchFamily="2" charset="-78"/>
              </a:rPr>
              <a:t>  در مورخ 04/02/1402دچار افت ساچوریشن و افت ضربان شده و ساعت 6.30 دقیقه بعد از ظهر احیاء برای مادر شروع شده و ساعت 7.15 دقیقه احیاء ناموفق بوده و مادر فوت کرده است. </a:t>
            </a:r>
          </a:p>
          <a:p>
            <a:pPr algn="just" rtl="1"/>
            <a:endParaRPr lang="fa-IR" sz="2600" b="1" dirty="0" smtClean="0">
              <a:cs typeface="B Mitra" pitchFamily="2" charset="-78"/>
            </a:endParaRPr>
          </a:p>
          <a:p>
            <a:pPr algn="just" rtl="1"/>
            <a:r>
              <a:rPr lang="fa-IR" sz="2600" b="1" dirty="0" smtClean="0">
                <a:cs typeface="B Mitra" pitchFamily="2" charset="-78"/>
              </a:rPr>
              <a:t>بر اساس ثبتیات درمانگاه بیمارستان ولایت گرمی مادر در طول بارداری 4 نوبت توسط پزشک متخصص در بیمارستان ولایت ویزیت شده و لی علت مراجعه واقدامات انجام یافته در هیچ کدام از ویزیت ها مشخص نبود. </a:t>
            </a:r>
            <a:endParaRPr lang="fa-IR" sz="2600" b="1" dirty="0" smtClean="0">
              <a:solidFill>
                <a:srgbClr val="FF0000"/>
              </a:solidFill>
              <a:cs typeface="B Mitra" pitchFamily="2" charset="-78"/>
            </a:endParaRPr>
          </a:p>
          <a:p>
            <a:pPr algn="just" rtl="1"/>
            <a:endParaRPr lang="en-US" sz="2600" b="1" dirty="0" smtClean="0">
              <a:solidFill>
                <a:srgbClr val="FF0000"/>
              </a:solidFill>
              <a:cs typeface="B Mitra" pitchFamily="2" charset="-78"/>
            </a:endParaRPr>
          </a:p>
          <a:p>
            <a:pPr algn="just" rtl="1"/>
            <a:r>
              <a:rPr lang="fa-IR" sz="2600" b="1" dirty="0" smtClean="0">
                <a:cs typeface="B Mitra" pitchFamily="2" charset="-78"/>
              </a:rPr>
              <a:t>علت فوت: علت فعلاً نامعلوم است (احتمال انوریسم، تومور مغزی، آبسه مغزی و آمبولی) مطرح می باشد. اتوپسی انجام شده و تحت بررسی می باشد.</a:t>
            </a:r>
            <a:endParaRPr lang="en-US" sz="2600" b="1" dirty="0" smtClean="0">
              <a:cs typeface="B Mitra" pitchFamily="2" charset="-78"/>
            </a:endParaRPr>
          </a:p>
          <a:p>
            <a:pPr algn="r" rtl="1"/>
            <a:endParaRPr lang="fa-IR" dirty="0" smtClean="0">
              <a:solidFill>
                <a:srgbClr val="FF0000"/>
              </a:solidFill>
              <a:cs typeface="B Mitra" pitchFamily="2" charset="-78"/>
            </a:endParaRPr>
          </a:p>
          <a:p>
            <a:endParaRPr lang="en-US" dirty="0"/>
          </a:p>
        </p:txBody>
      </p:sp>
    </p:spTree>
    <p:extLst>
      <p:ext uri="{BB962C8B-B14F-4D97-AF65-F5344CB8AC3E}">
        <p14:creationId xmlns="" xmlns:p14="http://schemas.microsoft.com/office/powerpoint/2010/main" val="2225335085"/>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97987" y="246502"/>
            <a:ext cx="8229600" cy="639762"/>
          </a:xfrm>
        </p:spPr>
        <p:txBody>
          <a:bodyPr>
            <a:normAutofit/>
          </a:bodyPr>
          <a:lstStyle/>
          <a:p>
            <a:pPr algn="r"/>
            <a:r>
              <a:rPr lang="fa-IR" sz="2400" b="1" dirty="0">
                <a:cs typeface="B Mitra" pitchFamily="2" charset="-78"/>
              </a:rPr>
              <a:t>نواقصات مراقبتی پرونده در جمعبندی کلی </a:t>
            </a:r>
            <a:endParaRPr lang="en-US" sz="2400" b="1" dirty="0">
              <a:cs typeface="B Mitra" pitchFamily="2" charset="-78"/>
            </a:endParaRPr>
          </a:p>
        </p:txBody>
      </p:sp>
      <p:sp>
        <p:nvSpPr>
          <p:cNvPr id="3" name="Content Placeholder 2"/>
          <p:cNvSpPr>
            <a:spLocks noGrp="1"/>
          </p:cNvSpPr>
          <p:nvPr>
            <p:ph idx="1"/>
          </p:nvPr>
        </p:nvSpPr>
        <p:spPr>
          <a:xfrm>
            <a:off x="1981200" y="1066801"/>
            <a:ext cx="7542628" cy="5059363"/>
          </a:xfrm>
        </p:spPr>
        <p:txBody>
          <a:bodyPr>
            <a:normAutofit fontScale="92500" lnSpcReduction="10000"/>
          </a:bodyPr>
          <a:lstStyle/>
          <a:p>
            <a:pPr lvl="0" algn="r" rtl="1"/>
            <a:r>
              <a:rPr lang="fa-IR" sz="2200" b="1" dirty="0">
                <a:cs typeface="B Mitra" pitchFamily="2" charset="-78"/>
              </a:rPr>
              <a:t>عدم شرح حال گیری دقیق توسط پزشک و مامای تیم سلامت </a:t>
            </a:r>
            <a:r>
              <a:rPr lang="fa-IR" sz="2200" dirty="0">
                <a:cs typeface="B Mitra" pitchFamily="2" charset="-78"/>
              </a:rPr>
              <a:t>در مراقبت های پیش از بارداری و بارداری ( ثبت عدم بیماری توسط پزشک و ماما در فرم شرح حال اولیه)   </a:t>
            </a:r>
            <a:endParaRPr lang="en-US" sz="2200" dirty="0">
              <a:cs typeface="B Mitra" pitchFamily="2" charset="-78"/>
            </a:endParaRPr>
          </a:p>
          <a:p>
            <a:pPr lvl="0" algn="r" rtl="1"/>
            <a:r>
              <a:rPr lang="fa-IR" sz="2200" b="1" dirty="0">
                <a:cs typeface="B Mitra" pitchFamily="2" charset="-78"/>
              </a:rPr>
              <a:t>کیفیت پایین مراقبت پیش از بارداری </a:t>
            </a:r>
            <a:r>
              <a:rPr lang="fa-IR" sz="2200" dirty="0">
                <a:cs typeface="B Mitra" pitchFamily="2" charset="-78"/>
              </a:rPr>
              <a:t>(عدم شناسایی بیماری در مراقبت پیش از بارداری، عدم انجام مراقبت پیش از بارداری توسط پزشک، عدم انجام آزمایشات پیش از بارداری، عدم پیگیری هر سه ماه یکبار پیش از بارداری و عدم تحویل مکمل)</a:t>
            </a:r>
            <a:endParaRPr lang="en-US" sz="2200" dirty="0">
              <a:cs typeface="B Mitra" pitchFamily="2" charset="-78"/>
            </a:endParaRPr>
          </a:p>
          <a:p>
            <a:pPr lvl="0" algn="r" rtl="1"/>
            <a:r>
              <a:rPr lang="fa-IR" sz="2200" b="1" dirty="0">
                <a:cs typeface="B Mitra" pitchFamily="2" charset="-78"/>
              </a:rPr>
              <a:t>عدم ثبت ابتلا به بیماری هپاتیت در سامانه سیب </a:t>
            </a:r>
            <a:r>
              <a:rPr lang="fa-IR" sz="2200" dirty="0">
                <a:cs typeface="B Mitra" pitchFamily="2" charset="-78"/>
              </a:rPr>
              <a:t>و عدم گزارشدهی بیماری هپاتیت به ستاد شهرستان و معاونت بهداشتی</a:t>
            </a:r>
            <a:endParaRPr lang="en-US" sz="2200" dirty="0">
              <a:cs typeface="B Mitra" pitchFamily="2" charset="-78"/>
            </a:endParaRPr>
          </a:p>
          <a:p>
            <a:pPr lvl="0" algn="r" rtl="1"/>
            <a:r>
              <a:rPr lang="fa-IR" sz="2200" b="1" dirty="0">
                <a:cs typeface="B Mitra" pitchFamily="2" charset="-78"/>
              </a:rPr>
              <a:t>تعامل ضعیف با سطح سه ارائه خدمات </a:t>
            </a:r>
            <a:r>
              <a:rPr lang="fa-IR" sz="2200" dirty="0">
                <a:cs typeface="B Mitra" pitchFamily="2" charset="-78"/>
              </a:rPr>
              <a:t>در دریافت پسخوراند رجاعات مادران باردار (عدم پیگیری و دریافت بازخورد از پزشک متخصص) </a:t>
            </a:r>
            <a:endParaRPr lang="en-US" sz="2200" dirty="0">
              <a:cs typeface="B Mitra" pitchFamily="2" charset="-78"/>
            </a:endParaRPr>
          </a:p>
          <a:p>
            <a:pPr lvl="0" algn="r" rtl="1"/>
            <a:r>
              <a:rPr lang="fa-IR" sz="2200" b="1" dirty="0">
                <a:cs typeface="B Mitra" pitchFamily="2" charset="-78"/>
              </a:rPr>
              <a:t>عدم آگاهی مادر و اطرافیان متوفی از علائم خطر بارداری و اقدامات ضروری مورد نیاز </a:t>
            </a:r>
            <a:r>
              <a:rPr lang="fa-IR" sz="2200" dirty="0">
                <a:cs typeface="B Mitra" pitchFamily="2" charset="-78"/>
              </a:rPr>
              <a:t>(مادر از یک هفته قبل از تشنج علائم خطری نظیر عدم هوشیاری و فنت های مکرر داشته و این مسئله را به مراقب سلامت خود اطلاع نداده است. مادرو اطرافیان از علائم خطر بارداری و نحوه اقدام در موارد بروز آن اطلاع نداشتند و بیمار دارای عدم هوشیاری را سه وز در منزل بدون مراجعه به مراکز درمانی نگه داشتند و بیمار در حین تشنج را با ماشین شخصی به اردبیل منتقل کردند)</a:t>
            </a:r>
            <a:endParaRPr lang="en-US" sz="2200" dirty="0">
              <a:cs typeface="B Mitra" pitchFamily="2" charset="-78"/>
            </a:endParaRPr>
          </a:p>
          <a:p>
            <a:pPr algn="r" rtl="1"/>
            <a:r>
              <a:rPr lang="fa-IR" sz="2200" b="1" dirty="0">
                <a:cs typeface="B Mitra" pitchFamily="2" charset="-78"/>
              </a:rPr>
              <a:t> </a:t>
            </a:r>
            <a:endParaRPr lang="en-US" sz="2200" dirty="0">
              <a:cs typeface="B Mitra" pitchFamily="2" charset="-78"/>
            </a:endParaRPr>
          </a:p>
          <a:p>
            <a:pPr algn="r" rtl="1"/>
            <a:endParaRPr lang="en-US" dirty="0"/>
          </a:p>
        </p:txBody>
      </p:sp>
    </p:spTree>
    <p:extLst>
      <p:ext uri="{BB962C8B-B14F-4D97-AF65-F5344CB8AC3E}">
        <p14:creationId xmlns="" xmlns:p14="http://schemas.microsoft.com/office/powerpoint/2010/main" val="1558668993"/>
      </p:ext>
    </p:extLst>
  </p:cSld>
  <p:clrMapOvr>
    <a:masterClrMapping/>
  </p:clrMapOvr>
</p:sld>
</file>

<file path=ppt/theme/theme1.xml><?xml version="1.0" encoding="utf-8"?>
<a:theme xmlns:a="http://schemas.openxmlformats.org/drawingml/2006/main" name="Facet">
  <a:themeElements>
    <a:clrScheme name="Facet">
      <a:dk1>
        <a:sysClr val="windowText" lastClr="000000"/>
      </a:dk1>
      <a:lt1>
        <a:sysClr val="window" lastClr="FFFFFF"/>
      </a:lt1>
      <a:dk2>
        <a:srgbClr val="2C3C43"/>
      </a:dk2>
      <a:lt2>
        <a:srgbClr val="EBEBEB"/>
      </a:lt2>
      <a:accent1>
        <a:srgbClr val="90C226"/>
      </a:accent1>
      <a:accent2>
        <a:srgbClr val="54A021"/>
      </a:accent2>
      <a:accent3>
        <a:srgbClr val="E6B91E"/>
      </a:accent3>
      <a:accent4>
        <a:srgbClr val="E76618"/>
      </a:accent4>
      <a:accent5>
        <a:srgbClr val="C42F1A"/>
      </a:accent5>
      <a:accent6>
        <a:srgbClr val="918655"/>
      </a:accent6>
      <a:hlink>
        <a:srgbClr val="99CA3C"/>
      </a:hlink>
      <a:folHlink>
        <a:srgbClr val="B9D181"/>
      </a:folHlink>
    </a:clrScheme>
    <a:fontScheme name="Facet">
      <a:majorFont>
        <a:latin typeface="Trebuchet MS"/>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 xmlns:thm15="http://schemas.microsoft.com/office/thememl/2012/main" name="Facet" id="{C0C680CD-088A-49FC-A102-D699147F32B2}" vid="{CFBC31BA-B70F-4F30-BCAA-4F3011E16C4D}"/>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Facet</Template>
  <TotalTime>3393</TotalTime>
  <Words>21640</Words>
  <Application>Microsoft Office PowerPoint</Application>
  <PresentationFormat>Custom</PresentationFormat>
  <Paragraphs>2270</Paragraphs>
  <Slides>189</Slides>
  <Notes>3</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189</vt:i4>
      </vt:variant>
    </vt:vector>
  </HeadingPairs>
  <TitlesOfParts>
    <vt:vector size="191" baseType="lpstr">
      <vt:lpstr>Facet</vt:lpstr>
      <vt:lpstr>Document</vt:lpstr>
      <vt:lpstr>Slide 1</vt:lpstr>
      <vt:lpstr>         وبینار کیس ریپورت های مرگ مادری 1405.05.19  </vt:lpstr>
      <vt:lpstr>Slide 3</vt:lpstr>
      <vt:lpstr>مرگ و مير مادران(M.M.R)</vt:lpstr>
      <vt:lpstr>مرگ‌ومير مستقيم مادري</vt:lpstr>
      <vt:lpstr>مرگ‌ومير غيرمستقيم مادري</vt:lpstr>
      <vt:lpstr>مرگ مادري با تاخير (late maternal death)</vt:lpstr>
      <vt:lpstr>علل مرگ مادران در کشورهای درحال توسعه و توسعه یافته </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lpstr>Slide 21</vt:lpstr>
      <vt:lpstr>Slide 22</vt:lpstr>
      <vt:lpstr>Slide 23</vt:lpstr>
      <vt:lpstr>Slide 24</vt:lpstr>
      <vt:lpstr>Slide 25</vt:lpstr>
      <vt:lpstr>Slide 26</vt:lpstr>
      <vt:lpstr>Slide 27</vt:lpstr>
      <vt:lpstr>Slide 28</vt:lpstr>
      <vt:lpstr>Slide 29</vt:lpstr>
      <vt:lpstr>Slide 30</vt:lpstr>
      <vt:lpstr>Slide 31</vt:lpstr>
      <vt:lpstr>Slide 32</vt:lpstr>
      <vt:lpstr>Slide 33</vt:lpstr>
      <vt:lpstr>Slide 34</vt:lpstr>
      <vt:lpstr>Slide 35</vt:lpstr>
      <vt:lpstr>Slide 36</vt:lpstr>
      <vt:lpstr>Slide 37</vt:lpstr>
      <vt:lpstr>Slide 38</vt:lpstr>
      <vt:lpstr>Slide 39</vt:lpstr>
      <vt:lpstr>Slide 40</vt:lpstr>
      <vt:lpstr>Slide 41</vt:lpstr>
      <vt:lpstr>تعداد مرگ های مادری به تفکیک شهرستان در 10 سال گذشته</vt:lpstr>
      <vt:lpstr>Slide 43</vt:lpstr>
      <vt:lpstr>مقایسه شاخص کشوری و استانی از 1400 تا 1404</vt:lpstr>
      <vt:lpstr>مرگ های مادری سال 1404به تفکیک ماه</vt:lpstr>
      <vt:lpstr>تعداد موالید از سال 1400 تا 1404</vt:lpstr>
      <vt:lpstr>Slide 47</vt:lpstr>
      <vt:lpstr>Slide 48</vt:lpstr>
      <vt:lpstr>Slide 49</vt:lpstr>
      <vt:lpstr>Slide 50</vt:lpstr>
      <vt:lpstr>Slide 51</vt:lpstr>
      <vt:lpstr>لیست مادران متوفی در سال 1400</vt:lpstr>
      <vt:lpstr>Slide 53</vt:lpstr>
      <vt:lpstr>Slide 54</vt:lpstr>
      <vt:lpstr>Slide 55</vt:lpstr>
      <vt:lpstr>لیست مادران متوفی در سال 1404 </vt:lpstr>
      <vt:lpstr>Slide 57</vt:lpstr>
      <vt:lpstr>سناریوی اول:  ربابه .ب:  </vt:lpstr>
      <vt:lpstr>نواقصات مراقبتی:</vt:lpstr>
      <vt:lpstr>سناریوی دوم: لیلا. ع </vt:lpstr>
      <vt:lpstr>نواقصات مراقبتی </vt:lpstr>
      <vt:lpstr>سناریوی سوم: مباح .پ </vt:lpstr>
      <vt:lpstr>Slide 63</vt:lpstr>
      <vt:lpstr>سناریوی چهارم: مینایه. ه  </vt:lpstr>
      <vt:lpstr>شرح مراقبت بهداشتی:</vt:lpstr>
      <vt:lpstr>نواقصات در یک جمعبندی کلی: </vt:lpstr>
      <vt:lpstr>مصوبات جلسه </vt:lpstr>
      <vt:lpstr>Slide 68</vt:lpstr>
      <vt:lpstr>Slide 69</vt:lpstr>
      <vt:lpstr>Slide 70</vt:lpstr>
      <vt:lpstr>Slide 71</vt:lpstr>
      <vt:lpstr>آمنه شکیب</vt:lpstr>
      <vt:lpstr>فریده درگاهی</vt:lpstr>
      <vt:lpstr>Slide 74</vt:lpstr>
      <vt:lpstr>Slide 75</vt:lpstr>
      <vt:lpstr>Slide 76</vt:lpstr>
      <vt:lpstr>نواقصات مراقبتی:</vt:lpstr>
      <vt:lpstr>مادر متوفی خانم ساناز- پ  </vt:lpstr>
      <vt:lpstr>شرح فوت مادر: </vt:lpstr>
      <vt:lpstr>شرح مراقبت بهداشتی و نواقصات مراقبتی:  </vt:lpstr>
      <vt:lpstr>نواقصات مراقبتی در یک جمعبندی: </vt:lpstr>
      <vt:lpstr>مصوبات جلسه</vt:lpstr>
      <vt:lpstr>شرح فوت مادر زهرا اسمعیلی متوفی به تاریخ 1402/04/09</vt:lpstr>
      <vt:lpstr>شرح فوت مادر:</vt:lpstr>
      <vt:lpstr>Slide 85</vt:lpstr>
      <vt:lpstr>Slide 86</vt:lpstr>
      <vt:lpstr>نواقصات مشاهده شده در یک جمعبندی کلی</vt:lpstr>
      <vt:lpstr>مصوبات جلسه</vt:lpstr>
      <vt:lpstr>زهرا .پ شرح فوت مادر:  </vt:lpstr>
      <vt:lpstr>شرح فوت مادر:  زهرا.پ</vt:lpstr>
      <vt:lpstr>شرح فوت مادر: پارسا</vt:lpstr>
      <vt:lpstr>نواقصات مراقبتی در یک جمعبندی کلی</vt:lpstr>
      <vt:lpstr>مصوبات جلسه</vt:lpstr>
      <vt:lpstr>مصوبات جلسه</vt:lpstr>
      <vt:lpstr>مادر متوفی خانم( ح- م)- تاریخ فوت 04/02/1402  </vt:lpstr>
      <vt:lpstr>شرح فوت مادر</vt:lpstr>
      <vt:lpstr>شرح فوت مادر</vt:lpstr>
      <vt:lpstr>شرح فوت مادر</vt:lpstr>
      <vt:lpstr>نواقصات مراقبتی پرونده در جمعبندی کلی </vt:lpstr>
      <vt:lpstr>مصوبات جلسه</vt:lpstr>
      <vt:lpstr>مشخصات مادر متوفی: (رقیه . س متوفی به تاریخ 1403/05/22)</vt:lpstr>
      <vt:lpstr>شرح فوت مادر:  </vt:lpstr>
      <vt:lpstr>جمعبندی کلی</vt:lpstr>
      <vt:lpstr>مصوبات جلسه</vt:lpstr>
      <vt:lpstr>مشخصات مادر خانم سمیه و متوفی به تاریخ 03/09/1403  </vt:lpstr>
      <vt:lpstr>شرح فوت مادر: </vt:lpstr>
      <vt:lpstr> نواقصات مراقبتی در یک جمعبندی کلی:</vt:lpstr>
      <vt:lpstr>مصوبات جلسه: </vt:lpstr>
      <vt:lpstr>مشخصات مادر متوفی و شرح خلاصه:   </vt:lpstr>
      <vt:lpstr>شرح فوت مادر:    </vt:lpstr>
      <vt:lpstr>نواقصات پرونده در یک جمعبندی کلی</vt:lpstr>
      <vt:lpstr>مشخصات و سوابق بیماری مادر باردار متوفی</vt:lpstr>
      <vt:lpstr>شرح فوت مادر:</vt:lpstr>
      <vt:lpstr>شرح فوت مادر:</vt:lpstr>
      <vt:lpstr>شرح فوت مادر:</vt:lpstr>
      <vt:lpstr>نواقصات مراقبتی موجود: </vt:lpstr>
      <vt:lpstr>مادر لیلا صفی پورمتوفی به تاریخ 1404.07.21 </vt:lpstr>
      <vt:lpstr>شرح فوت مادر: </vt:lpstr>
      <vt:lpstr>شرح فوت مادر: </vt:lpstr>
      <vt:lpstr>نواقصات در یک جمعبندی کلی:</vt:lpstr>
      <vt:lpstr>مشخصات مادر متوفی رقیه صفی پور:  </vt:lpstr>
      <vt:lpstr>شرح فوت مادر:   </vt:lpstr>
      <vt:lpstr>شرح فوت مادر:</vt:lpstr>
      <vt:lpstr>شرح مراقبت بهداشتی:    </vt:lpstr>
      <vt:lpstr>شرح مراقبت بهداشتی:</vt:lpstr>
      <vt:lpstr>Slide 126</vt:lpstr>
      <vt:lpstr>اقدامات اجرایی در راستای مفاد نامه شماره 400.3147</vt:lpstr>
      <vt:lpstr>اقدامات اجرایی در راستای مفاد نامه شماره 400.3147</vt:lpstr>
      <vt:lpstr>اقدامات اجرایی در راستای مفاد نامه شماره 400.3147</vt:lpstr>
      <vt:lpstr>اقدامات اجرایی در راستای مفاد نامه شماره 400.3147</vt:lpstr>
      <vt:lpstr>اقدامات اجرایی در راستای مفاد نامه شماره 400.3147</vt:lpstr>
      <vt:lpstr>اقدامات اجرایی در راستای مفاد نامه شماره 400.3147</vt:lpstr>
      <vt:lpstr>اقدامات اجرایی در راستای مفاد نامه شماره 400.3147</vt:lpstr>
      <vt:lpstr>در یک جمعبندی کلی نظر به اینکه سالیانه 70% مرگ های مادری در حاشیه شهر اتفاق می افتد و ابتلا به بیماری زمینه ای، خودکشی از مهمترین عوامل دخیل در مرگ مادری می باشد برنامه سلامت مادران در معاونت بهداشتی بر 4 فعالیت زیر متمرکز شده است.  </vt:lpstr>
      <vt:lpstr>ارتقای کیفیت خدمات در مناطق حاشیه شهر: </vt:lpstr>
      <vt:lpstr>ارتقای کیفیت مراقبت های سلامت روان:  </vt:lpstr>
      <vt:lpstr>تقویت برنامه باروری سالم : </vt:lpstr>
      <vt:lpstr>تقویت برنامه های مرتبط با شناسایی و مدیریت حاملگی های پرخطر:  </vt:lpstr>
      <vt:lpstr>Slide 139</vt:lpstr>
      <vt:lpstr>Slide 140</vt:lpstr>
      <vt:lpstr>Slide 141</vt:lpstr>
      <vt:lpstr>Slide 142</vt:lpstr>
      <vt:lpstr>Slide 143</vt:lpstr>
      <vt:lpstr>Slide 144</vt:lpstr>
      <vt:lpstr>Slide 145</vt:lpstr>
      <vt:lpstr>Slide 146</vt:lpstr>
      <vt:lpstr>Slide 147</vt:lpstr>
      <vt:lpstr>Slide 148</vt:lpstr>
      <vt:lpstr>Slide 149</vt:lpstr>
      <vt:lpstr>Slide 150</vt:lpstr>
      <vt:lpstr>Slide 151</vt:lpstr>
      <vt:lpstr>Slide 152</vt:lpstr>
      <vt:lpstr>Slide 153</vt:lpstr>
      <vt:lpstr>Slide 154</vt:lpstr>
      <vt:lpstr>Slide 155</vt:lpstr>
      <vt:lpstr>Slide 156</vt:lpstr>
      <vt:lpstr>Slide 157</vt:lpstr>
      <vt:lpstr>Slide 158</vt:lpstr>
      <vt:lpstr>آمارمشاوره پیشگیری از سقط عمدی جنین 1404</vt:lpstr>
      <vt:lpstr>آمارمشاوره پیشگیری از سقط عمدی جنین  در سه ماهه اول 1405</vt:lpstr>
      <vt:lpstr>Slide 161</vt:lpstr>
      <vt:lpstr>Slide 162</vt:lpstr>
      <vt:lpstr>Slide 163</vt:lpstr>
      <vt:lpstr>Slide 164</vt:lpstr>
      <vt:lpstr>Slide 165</vt:lpstr>
      <vt:lpstr>Slide 166</vt:lpstr>
      <vt:lpstr>Slide 167</vt:lpstr>
      <vt:lpstr>Slide 168</vt:lpstr>
      <vt:lpstr>Slide 169</vt:lpstr>
      <vt:lpstr>Slide 170</vt:lpstr>
      <vt:lpstr>Slide 171</vt:lpstr>
      <vt:lpstr>Slide 172</vt:lpstr>
      <vt:lpstr>Slide 173</vt:lpstr>
      <vt:lpstr>Slide 174</vt:lpstr>
      <vt:lpstr>Slide 175</vt:lpstr>
      <vt:lpstr>Slide 176</vt:lpstr>
      <vt:lpstr>Slide 177</vt:lpstr>
      <vt:lpstr>Slide 178</vt:lpstr>
      <vt:lpstr>Slide 179</vt:lpstr>
      <vt:lpstr>Slide 180</vt:lpstr>
      <vt:lpstr>Slide 181</vt:lpstr>
      <vt:lpstr>Slide 182</vt:lpstr>
      <vt:lpstr>Slide 183</vt:lpstr>
      <vt:lpstr>Slide 184</vt:lpstr>
      <vt:lpstr>:چالش های برنامه</vt:lpstr>
      <vt:lpstr>Slide 186</vt:lpstr>
      <vt:lpstr>برنامه های نیازمند پیگیری </vt:lpstr>
      <vt:lpstr>برنامه های نیازمند پیگیری:</vt:lpstr>
      <vt:lpstr>Slide 189</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azam karimi</dc:creator>
  <cp:lastModifiedBy>Win7</cp:lastModifiedBy>
  <cp:revision>662</cp:revision>
  <dcterms:created xsi:type="dcterms:W3CDTF">2025-05-17T05:08:53Z</dcterms:created>
  <dcterms:modified xsi:type="dcterms:W3CDTF">2026-08-10T06:31:27Z</dcterms:modified>
</cp:coreProperties>
</file>