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4032" r:id="rId1"/>
  </p:sldMasterIdLst>
  <p:sldIdLst>
    <p:sldId id="340" r:id="rId2"/>
    <p:sldId id="341" r:id="rId3"/>
    <p:sldId id="258" r:id="rId4"/>
    <p:sldId id="259" r:id="rId5"/>
    <p:sldId id="286" r:id="rId6"/>
    <p:sldId id="288" r:id="rId7"/>
    <p:sldId id="334" r:id="rId8"/>
    <p:sldId id="342" r:id="rId9"/>
    <p:sldId id="347" r:id="rId10"/>
    <p:sldId id="260" r:id="rId11"/>
    <p:sldId id="261" r:id="rId12"/>
    <p:sldId id="262" r:id="rId13"/>
    <p:sldId id="324" r:id="rId14"/>
    <p:sldId id="326" r:id="rId15"/>
    <p:sldId id="279" r:id="rId16"/>
    <p:sldId id="280" r:id="rId17"/>
    <p:sldId id="281" r:id="rId18"/>
    <p:sldId id="283" r:id="rId19"/>
    <p:sldId id="282" r:id="rId20"/>
    <p:sldId id="267" r:id="rId21"/>
    <p:sldId id="343" r:id="rId22"/>
    <p:sldId id="289" r:id="rId23"/>
    <p:sldId id="284" r:id="rId24"/>
    <p:sldId id="290" r:id="rId25"/>
    <p:sldId id="291" r:id="rId26"/>
    <p:sldId id="292" r:id="rId27"/>
    <p:sldId id="293" r:id="rId28"/>
    <p:sldId id="294" r:id="rId29"/>
    <p:sldId id="295" r:id="rId30"/>
    <p:sldId id="336" r:id="rId31"/>
    <p:sldId id="344" r:id="rId32"/>
    <p:sldId id="349" r:id="rId33"/>
    <p:sldId id="297" r:id="rId34"/>
    <p:sldId id="298" r:id="rId35"/>
    <p:sldId id="278" r:id="rId36"/>
    <p:sldId id="302" r:id="rId37"/>
    <p:sldId id="348" r:id="rId38"/>
    <p:sldId id="304" r:id="rId39"/>
    <p:sldId id="345" r:id="rId40"/>
    <p:sldId id="328" r:id="rId41"/>
    <p:sldId id="332" r:id="rId42"/>
    <p:sldId id="330" r:id="rId43"/>
    <p:sldId id="306" r:id="rId44"/>
    <p:sldId id="311" r:id="rId45"/>
    <p:sldId id="312" r:id="rId46"/>
    <p:sldId id="313" r:id="rId47"/>
    <p:sldId id="318" r:id="rId48"/>
    <p:sldId id="316" r:id="rId49"/>
    <p:sldId id="320" r:id="rId50"/>
    <p:sldId id="317" r:id="rId51"/>
    <p:sldId id="319" r:id="rId52"/>
    <p:sldId id="323" r:id="rId53"/>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707" autoAdjust="0"/>
    <p:restoredTop sz="94660"/>
  </p:normalViewPr>
  <p:slideViewPr>
    <p:cSldViewPr>
      <p:cViewPr varScale="1">
        <p:scale>
          <a:sx n="82" d="100"/>
          <a:sy n="82" d="100"/>
        </p:scale>
        <p:origin x="1644" y="72"/>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 Type="http://schemas.openxmlformats.org/officeDocument/2006/relationships/slide" Target="slides/slide4.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tableStyles" Target="tableStyles.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43" name="Group 42"/>
          <p:cNvGrpSpPr/>
          <p:nvPr/>
        </p:nvGrpSpPr>
        <p:grpSpPr>
          <a:xfrm>
            <a:off x="-382404" y="0"/>
            <a:ext cx="9932332" cy="6858000"/>
            <a:chOff x="-382404" y="0"/>
            <a:chExt cx="9932332" cy="6858000"/>
          </a:xfrm>
        </p:grpSpPr>
        <p:grpSp>
          <p:nvGrpSpPr>
            <p:cNvPr id="44" name="Group 44"/>
            <p:cNvGrpSpPr/>
            <p:nvPr/>
          </p:nvGrpSpPr>
          <p:grpSpPr>
            <a:xfrm>
              <a:off x="0" y="0"/>
              <a:ext cx="9144000" cy="6858000"/>
              <a:chOff x="0" y="0"/>
              <a:chExt cx="9144000" cy="6858000"/>
            </a:xfrm>
          </p:grpSpPr>
          <p:grpSp>
            <p:nvGrpSpPr>
              <p:cNvPr id="70" name="Group 4"/>
              <p:cNvGrpSpPr/>
              <p:nvPr/>
            </p:nvGrpSpPr>
            <p:grpSpPr>
              <a:xfrm>
                <a:off x="0" y="0"/>
                <a:ext cx="2514600" cy="6858000"/>
                <a:chOff x="0" y="0"/>
                <a:chExt cx="2514600" cy="6858000"/>
              </a:xfrm>
            </p:grpSpPr>
            <p:sp>
              <p:nvSpPr>
                <p:cNvPr id="115" name="Rectangle 114"/>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6" name="Rectangle 2"/>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7" name="Rectangle 3"/>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1" name="Group 5"/>
              <p:cNvGrpSpPr/>
              <p:nvPr/>
            </p:nvGrpSpPr>
            <p:grpSpPr>
              <a:xfrm>
                <a:off x="422910" y="0"/>
                <a:ext cx="2514600" cy="6858000"/>
                <a:chOff x="0" y="0"/>
                <a:chExt cx="2514600" cy="6858000"/>
              </a:xfrm>
            </p:grpSpPr>
            <p:sp>
              <p:nvSpPr>
                <p:cNvPr id="85" name="Rectangle 84"/>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6" name="Rectangle 85"/>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4" name="Rectangle 113"/>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3" name="Group 9"/>
              <p:cNvGrpSpPr/>
              <p:nvPr/>
            </p:nvGrpSpPr>
            <p:grpSpPr>
              <a:xfrm rot="10800000">
                <a:off x="6629400" y="0"/>
                <a:ext cx="2514600" cy="6858000"/>
                <a:chOff x="0" y="0"/>
                <a:chExt cx="2514600" cy="6858000"/>
              </a:xfrm>
            </p:grpSpPr>
            <p:sp>
              <p:nvSpPr>
                <p:cNvPr id="78" name="Rectangle 77"/>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 name="Rectangle 78"/>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1" name="Rectangle 80"/>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75" name="Rectangle 74"/>
              <p:cNvSpPr/>
              <p:nvPr/>
            </p:nvSpPr>
            <p:spPr>
              <a:xfrm>
                <a:off x="3810000" y="0"/>
                <a:ext cx="28194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6" name="Rectangle 75"/>
              <p:cNvSpPr/>
              <p:nvPr/>
            </p:nvSpPr>
            <p:spPr>
              <a:xfrm>
                <a:off x="289560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7" name="Rectangle 76"/>
              <p:cNvSpPr/>
              <p:nvPr/>
            </p:nvSpPr>
            <p:spPr>
              <a:xfrm>
                <a:off x="31242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5" name="Freeform 44"/>
            <p:cNvSpPr/>
            <p:nvPr/>
          </p:nvSpPr>
          <p:spPr>
            <a:xfrm>
              <a:off x="-11875" y="5035138"/>
              <a:ext cx="9144000" cy="1175655"/>
            </a:xfrm>
            <a:custGeom>
              <a:avLst/>
              <a:gdLst>
                <a:gd name="connsiteX0" fmla="*/ 0 w 9144000"/>
                <a:gd name="connsiteY0" fmla="*/ 1116280 h 1175656"/>
                <a:gd name="connsiteX1" fmla="*/ 1674420 w 9144000"/>
                <a:gd name="connsiteY1" fmla="*/ 1163781 h 1175656"/>
                <a:gd name="connsiteX2" fmla="*/ 4120737 w 9144000"/>
                <a:gd name="connsiteY2" fmla="*/ 1045028 h 1175656"/>
                <a:gd name="connsiteX3" fmla="*/ 7172696 w 9144000"/>
                <a:gd name="connsiteY3" fmla="*/ 605641 h 1175656"/>
                <a:gd name="connsiteX4" fmla="*/ 9144000 w 9144000"/>
                <a:gd name="connsiteY4" fmla="*/ 0 h 1175656"/>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116279 h 1175655"/>
                <a:gd name="connsiteX1" fmla="*/ 1674420 w 9144000"/>
                <a:gd name="connsiteY1" fmla="*/ 1163780 h 1175655"/>
                <a:gd name="connsiteX2" fmla="*/ 4120737 w 9144000"/>
                <a:gd name="connsiteY2" fmla="*/ 1045027 h 1175655"/>
                <a:gd name="connsiteX3" fmla="*/ 7172696 w 9144000"/>
                <a:gd name="connsiteY3" fmla="*/ 605640 h 1175655"/>
                <a:gd name="connsiteX4" fmla="*/ 9144000 w 9144000"/>
                <a:gd name="connsiteY4" fmla="*/ 0 h 11756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1175655">
                  <a:moveTo>
                    <a:pt x="0" y="1116279"/>
                  </a:moveTo>
                  <a:cubicBezTo>
                    <a:pt x="493815" y="1145967"/>
                    <a:pt x="987631" y="1175655"/>
                    <a:pt x="1674420" y="1163780"/>
                  </a:cubicBezTo>
                  <a:cubicBezTo>
                    <a:pt x="2361209" y="1151905"/>
                    <a:pt x="3204358" y="1138050"/>
                    <a:pt x="4120737" y="1045027"/>
                  </a:cubicBezTo>
                  <a:cubicBezTo>
                    <a:pt x="5037116" y="952004"/>
                    <a:pt x="6335486" y="779811"/>
                    <a:pt x="7172696" y="605640"/>
                  </a:cubicBezTo>
                  <a:cubicBezTo>
                    <a:pt x="8009907" y="431469"/>
                    <a:pt x="8866910" y="154379"/>
                    <a:pt x="9144000" y="0"/>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8" name="Freeform 47"/>
            <p:cNvSpPr/>
            <p:nvPr/>
          </p:nvSpPr>
          <p:spPr>
            <a:xfrm>
              <a:off x="-11875" y="3467595"/>
              <a:ext cx="9144000" cy="890650"/>
            </a:xfrm>
            <a:custGeom>
              <a:avLst/>
              <a:gdLst>
                <a:gd name="connsiteX0" fmla="*/ 0 w 9144000"/>
                <a:gd name="connsiteY0" fmla="*/ 890650 h 890650"/>
                <a:gd name="connsiteX1" fmla="*/ 1045028 w 9144000"/>
                <a:gd name="connsiteY1" fmla="*/ 475013 h 890650"/>
                <a:gd name="connsiteX2" fmla="*/ 3111335 w 9144000"/>
                <a:gd name="connsiteY2" fmla="*/ 71252 h 890650"/>
                <a:gd name="connsiteX3" fmla="*/ 5913911 w 9144000"/>
                <a:gd name="connsiteY3" fmla="*/ 71252 h 890650"/>
                <a:gd name="connsiteX4" fmla="*/ 9144000 w 9144000"/>
                <a:gd name="connsiteY4" fmla="*/ 498764 h 890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890650">
                  <a:moveTo>
                    <a:pt x="0" y="890650"/>
                  </a:moveTo>
                  <a:cubicBezTo>
                    <a:pt x="263236" y="751114"/>
                    <a:pt x="526472" y="611579"/>
                    <a:pt x="1045028" y="475013"/>
                  </a:cubicBezTo>
                  <a:cubicBezTo>
                    <a:pt x="1563584" y="338447"/>
                    <a:pt x="2299855" y="138545"/>
                    <a:pt x="3111335" y="71252"/>
                  </a:cubicBezTo>
                  <a:cubicBezTo>
                    <a:pt x="3922815" y="3959"/>
                    <a:pt x="4908467" y="0"/>
                    <a:pt x="5913911" y="71252"/>
                  </a:cubicBezTo>
                  <a:cubicBezTo>
                    <a:pt x="6919355" y="142504"/>
                    <a:pt x="8595756" y="427512"/>
                    <a:pt x="9144000" y="498764"/>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9" name="Freeform 48"/>
            <p:cNvSpPr/>
            <p:nvPr/>
          </p:nvSpPr>
          <p:spPr>
            <a:xfrm>
              <a:off x="-23751" y="5640779"/>
              <a:ext cx="3004457" cy="1211283"/>
            </a:xfrm>
            <a:custGeom>
              <a:avLst/>
              <a:gdLst>
                <a:gd name="connsiteX0" fmla="*/ 0 w 3004457"/>
                <a:gd name="connsiteY0" fmla="*/ 0 h 1211283"/>
                <a:gd name="connsiteX1" fmla="*/ 3004457 w 3004457"/>
                <a:gd name="connsiteY1" fmla="*/ 1211283 h 1211283"/>
              </a:gdLst>
              <a:ahLst/>
              <a:cxnLst>
                <a:cxn ang="0">
                  <a:pos x="connsiteX0" y="connsiteY0"/>
                </a:cxn>
                <a:cxn ang="0">
                  <a:pos x="connsiteX1" y="connsiteY1"/>
                </a:cxn>
              </a:cxnLst>
              <a:rect l="l" t="t" r="r" b="b"/>
              <a:pathLst>
                <a:path w="3004457" h="1211283">
                  <a:moveTo>
                    <a:pt x="0" y="0"/>
                  </a:moveTo>
                  <a:cubicBezTo>
                    <a:pt x="1103415" y="501732"/>
                    <a:pt x="2206831" y="1003465"/>
                    <a:pt x="3004457" y="1211283"/>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1" name="Freeform 50"/>
            <p:cNvSpPr/>
            <p:nvPr/>
          </p:nvSpPr>
          <p:spPr>
            <a:xfrm>
              <a:off x="-11875" y="5284519"/>
              <a:ext cx="9144000" cy="1478478"/>
            </a:xfrm>
            <a:custGeom>
              <a:avLst/>
              <a:gdLst>
                <a:gd name="connsiteX0" fmla="*/ 0 w 9144000"/>
                <a:gd name="connsiteY0" fmla="*/ 0 h 1478478"/>
                <a:gd name="connsiteX1" fmla="*/ 1104405 w 9144000"/>
                <a:gd name="connsiteY1" fmla="*/ 344385 h 1478478"/>
                <a:gd name="connsiteX2" fmla="*/ 3194462 w 9144000"/>
                <a:gd name="connsiteY2" fmla="*/ 866899 h 1478478"/>
                <a:gd name="connsiteX3" fmla="*/ 5676405 w 9144000"/>
                <a:gd name="connsiteY3" fmla="*/ 1282536 h 1478478"/>
                <a:gd name="connsiteX4" fmla="*/ 7730836 w 9144000"/>
                <a:gd name="connsiteY4" fmla="*/ 1448790 h 1478478"/>
                <a:gd name="connsiteX5" fmla="*/ 8573984 w 9144000"/>
                <a:gd name="connsiteY5" fmla="*/ 1460665 h 1478478"/>
                <a:gd name="connsiteX6" fmla="*/ 9144000 w 9144000"/>
                <a:gd name="connsiteY6" fmla="*/ 1425039 h 147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44000" h="1478478">
                  <a:moveTo>
                    <a:pt x="0" y="0"/>
                  </a:moveTo>
                  <a:cubicBezTo>
                    <a:pt x="285997" y="99951"/>
                    <a:pt x="571995" y="199902"/>
                    <a:pt x="1104405" y="344385"/>
                  </a:cubicBezTo>
                  <a:cubicBezTo>
                    <a:pt x="1636815" y="488868"/>
                    <a:pt x="2432462" y="710541"/>
                    <a:pt x="3194462" y="866899"/>
                  </a:cubicBezTo>
                  <a:cubicBezTo>
                    <a:pt x="3956462" y="1023258"/>
                    <a:pt x="4920343" y="1185554"/>
                    <a:pt x="5676405" y="1282536"/>
                  </a:cubicBezTo>
                  <a:cubicBezTo>
                    <a:pt x="6432467" y="1379518"/>
                    <a:pt x="7247906" y="1419102"/>
                    <a:pt x="7730836" y="1448790"/>
                  </a:cubicBezTo>
                  <a:cubicBezTo>
                    <a:pt x="8213766" y="1478478"/>
                    <a:pt x="8338457" y="1464623"/>
                    <a:pt x="8573984" y="1460665"/>
                  </a:cubicBezTo>
                  <a:cubicBezTo>
                    <a:pt x="8809511" y="1456707"/>
                    <a:pt x="8976755" y="1440873"/>
                    <a:pt x="9144000" y="1425039"/>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2" name="Freeform 51"/>
            <p:cNvSpPr/>
            <p:nvPr/>
          </p:nvSpPr>
          <p:spPr>
            <a:xfrm>
              <a:off x="2137558" y="5132120"/>
              <a:ext cx="6982691" cy="1719942"/>
            </a:xfrm>
            <a:custGeom>
              <a:avLst/>
              <a:gdLst>
                <a:gd name="connsiteX0" fmla="*/ 0 w 6982691"/>
                <a:gd name="connsiteY0" fmla="*/ 1719942 h 1719942"/>
                <a:gd name="connsiteX1" fmla="*/ 546265 w 6982691"/>
                <a:gd name="connsiteY1" fmla="*/ 1185553 h 1719942"/>
                <a:gd name="connsiteX2" fmla="*/ 1330037 w 6982691"/>
                <a:gd name="connsiteY2" fmla="*/ 710540 h 1719942"/>
                <a:gd name="connsiteX3" fmla="*/ 2078182 w 6982691"/>
                <a:gd name="connsiteY3" fmla="*/ 437407 h 1719942"/>
                <a:gd name="connsiteX4" fmla="*/ 3348842 w 6982691"/>
                <a:gd name="connsiteY4" fmla="*/ 152399 h 1719942"/>
                <a:gd name="connsiteX5" fmla="*/ 4001985 w 6982691"/>
                <a:gd name="connsiteY5" fmla="*/ 69272 h 1719942"/>
                <a:gd name="connsiteX6" fmla="*/ 5047013 w 6982691"/>
                <a:gd name="connsiteY6" fmla="*/ 9896 h 1719942"/>
                <a:gd name="connsiteX7" fmla="*/ 5890161 w 6982691"/>
                <a:gd name="connsiteY7" fmla="*/ 9896 h 1719942"/>
                <a:gd name="connsiteX8" fmla="*/ 6495803 w 6982691"/>
                <a:gd name="connsiteY8" fmla="*/ 9896 h 1719942"/>
                <a:gd name="connsiteX9" fmla="*/ 6899564 w 6982691"/>
                <a:gd name="connsiteY9" fmla="*/ 33646 h 1719942"/>
                <a:gd name="connsiteX10" fmla="*/ 6982691 w 6982691"/>
                <a:gd name="connsiteY10" fmla="*/ 45522 h 1719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982691" h="1719942">
                  <a:moveTo>
                    <a:pt x="0" y="1719942"/>
                  </a:moveTo>
                  <a:cubicBezTo>
                    <a:pt x="162296" y="1536864"/>
                    <a:pt x="324592" y="1353787"/>
                    <a:pt x="546265" y="1185553"/>
                  </a:cubicBezTo>
                  <a:cubicBezTo>
                    <a:pt x="767938" y="1017319"/>
                    <a:pt x="1074718" y="835231"/>
                    <a:pt x="1330037" y="710540"/>
                  </a:cubicBezTo>
                  <a:cubicBezTo>
                    <a:pt x="1585356" y="585849"/>
                    <a:pt x="1741715" y="530430"/>
                    <a:pt x="2078182" y="437407"/>
                  </a:cubicBezTo>
                  <a:cubicBezTo>
                    <a:pt x="2414649" y="344384"/>
                    <a:pt x="3028208" y="213755"/>
                    <a:pt x="3348842" y="152399"/>
                  </a:cubicBezTo>
                  <a:cubicBezTo>
                    <a:pt x="3669476" y="91043"/>
                    <a:pt x="3718957" y="93022"/>
                    <a:pt x="4001985" y="69272"/>
                  </a:cubicBezTo>
                  <a:cubicBezTo>
                    <a:pt x="4285013" y="45522"/>
                    <a:pt x="4732317" y="19792"/>
                    <a:pt x="5047013" y="9896"/>
                  </a:cubicBezTo>
                  <a:cubicBezTo>
                    <a:pt x="5361709" y="0"/>
                    <a:pt x="5890161" y="9896"/>
                    <a:pt x="5890161" y="9896"/>
                  </a:cubicBezTo>
                  <a:lnTo>
                    <a:pt x="6495803" y="9896"/>
                  </a:lnTo>
                  <a:cubicBezTo>
                    <a:pt x="6664037" y="13854"/>
                    <a:pt x="6818416" y="27708"/>
                    <a:pt x="6899564" y="33646"/>
                  </a:cubicBezTo>
                  <a:cubicBezTo>
                    <a:pt x="6980712" y="39584"/>
                    <a:pt x="6953003" y="37605"/>
                    <a:pt x="6982691" y="45522"/>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3" name="Hexagon 52"/>
            <p:cNvSpPr/>
            <p:nvPr/>
          </p:nvSpPr>
          <p:spPr>
            <a:xfrm rot="1800000">
              <a:off x="2996165" y="2859252"/>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 name="Hexagon 53"/>
            <p:cNvSpPr/>
            <p:nvPr/>
          </p:nvSpPr>
          <p:spPr>
            <a:xfrm rot="1800000">
              <a:off x="3720065" y="4126078"/>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Hexagon 54"/>
            <p:cNvSpPr/>
            <p:nvPr/>
          </p:nvSpPr>
          <p:spPr>
            <a:xfrm rot="1800000">
              <a:off x="3729591" y="1592427"/>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Hexagon 55"/>
            <p:cNvSpPr/>
            <p:nvPr/>
          </p:nvSpPr>
          <p:spPr>
            <a:xfrm rot="1800000">
              <a:off x="2977115" y="325603"/>
              <a:ext cx="1601400" cy="1388236"/>
            </a:xfrm>
            <a:prstGeom prst="hexagon">
              <a:avLst>
                <a:gd name="adj" fmla="val 28544"/>
                <a:gd name="vf" fmla="val 115470"/>
              </a:avLst>
            </a:prstGeom>
            <a:solidFill>
              <a:schemeClr val="bg1">
                <a:alpha val="4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Hexagon 56"/>
            <p:cNvSpPr/>
            <p:nvPr/>
          </p:nvSpPr>
          <p:spPr>
            <a:xfrm rot="1800000">
              <a:off x="4463014" y="5383378"/>
              <a:ext cx="1601400" cy="1388236"/>
            </a:xfrm>
            <a:prstGeom prst="hexagon">
              <a:avLst>
                <a:gd name="adj" fmla="val 28544"/>
                <a:gd name="vf" fmla="val 115470"/>
              </a:avLst>
            </a:prstGeom>
            <a:solidFill>
              <a:schemeClr val="bg1">
                <a:alpha val="6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 name="Freeform 57"/>
            <p:cNvSpPr/>
            <p:nvPr/>
          </p:nvSpPr>
          <p:spPr>
            <a:xfrm rot="1800000">
              <a:off x="-382404" y="4201528"/>
              <a:ext cx="1261499"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56357 w 1261499"/>
                <a:gd name="connsiteY5" fmla="*/ 1388236 h 1388236"/>
                <a:gd name="connsiteX6" fmla="*/ 0 w 1261499"/>
                <a:gd name="connsiteY6" fmla="*/ 10509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744578 w 1261499"/>
                <a:gd name="connsiteY5" fmla="*/ 1387893 h 1388236"/>
                <a:gd name="connsiteX6" fmla="*/ 0 w 1261499"/>
                <a:gd name="connsiteY6" fmla="*/ 10509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61499" h="1388236">
                  <a:moveTo>
                    <a:pt x="0" y="105098"/>
                  </a:moveTo>
                  <a:lnTo>
                    <a:pt x="56357" y="0"/>
                  </a:lnTo>
                  <a:lnTo>
                    <a:pt x="865241" y="0"/>
                  </a:lnTo>
                  <a:lnTo>
                    <a:pt x="1261499" y="694118"/>
                  </a:lnTo>
                  <a:lnTo>
                    <a:pt x="865241" y="1388236"/>
                  </a:lnTo>
                  <a:lnTo>
                    <a:pt x="744578" y="1387893"/>
                  </a:lnTo>
                  <a:lnTo>
                    <a:pt x="0" y="105098"/>
                  </a:lnTo>
                  <a:close/>
                </a:path>
              </a:pathLst>
            </a:cu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 name="Hexagon 58"/>
            <p:cNvSpPr/>
            <p:nvPr/>
          </p:nvSpPr>
          <p:spPr>
            <a:xfrm rot="1800000">
              <a:off x="24365" y="540242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Hexagon 59"/>
            <p:cNvSpPr/>
            <p:nvPr/>
          </p:nvSpPr>
          <p:spPr>
            <a:xfrm rot="1800000">
              <a:off x="52941" y="284972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 name="Hexagon 60"/>
            <p:cNvSpPr/>
            <p:nvPr/>
          </p:nvSpPr>
          <p:spPr>
            <a:xfrm rot="1800000">
              <a:off x="776840" y="4126077"/>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 name="Hexagon 61"/>
            <p:cNvSpPr/>
            <p:nvPr/>
          </p:nvSpPr>
          <p:spPr>
            <a:xfrm rot="1800000">
              <a:off x="1510265" y="54119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 name="Hexagon 62"/>
            <p:cNvSpPr/>
            <p:nvPr/>
          </p:nvSpPr>
          <p:spPr>
            <a:xfrm rot="1800000">
              <a:off x="1529316" y="2859252"/>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 name="Hexagon 63"/>
            <p:cNvSpPr/>
            <p:nvPr/>
          </p:nvSpPr>
          <p:spPr>
            <a:xfrm rot="1800000">
              <a:off x="795890" y="15638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 name="Hexagon 64"/>
            <p:cNvSpPr/>
            <p:nvPr/>
          </p:nvSpPr>
          <p:spPr>
            <a:xfrm rot="1800000">
              <a:off x="6806166" y="4145128"/>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Hexagon 65"/>
            <p:cNvSpPr/>
            <p:nvPr/>
          </p:nvSpPr>
          <p:spPr>
            <a:xfrm rot="1800000">
              <a:off x="7549116" y="542147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 name="Hexagon 66"/>
            <p:cNvSpPr/>
            <p:nvPr/>
          </p:nvSpPr>
          <p:spPr>
            <a:xfrm rot="1800000">
              <a:off x="7549117" y="286877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 name="Freeform 67"/>
            <p:cNvSpPr/>
            <p:nvPr/>
          </p:nvSpPr>
          <p:spPr>
            <a:xfrm rot="1800000">
              <a:off x="8306521" y="4055629"/>
              <a:ext cx="1243407"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118 h 1388236"/>
                <a:gd name="connsiteX1" fmla="*/ 396258 w 1601400"/>
                <a:gd name="connsiteY1" fmla="*/ 0 h 1388236"/>
                <a:gd name="connsiteX2" fmla="*/ 474029 w 1601400"/>
                <a:gd name="connsiteY2" fmla="*/ 4016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43407"/>
                <a:gd name="connsiteY0" fmla="*/ 694118 h 1388236"/>
                <a:gd name="connsiteX1" fmla="*/ 396258 w 1243407"/>
                <a:gd name="connsiteY1" fmla="*/ 0 h 1388236"/>
                <a:gd name="connsiteX2" fmla="*/ 474029 w 1243407"/>
                <a:gd name="connsiteY2" fmla="*/ 4016 h 1388236"/>
                <a:gd name="connsiteX3" fmla="*/ 1243407 w 1243407"/>
                <a:gd name="connsiteY3" fmla="*/ 1325983 h 1388236"/>
                <a:gd name="connsiteX4" fmla="*/ 1205142 w 1243407"/>
                <a:gd name="connsiteY4" fmla="*/ 1388236 h 1388236"/>
                <a:gd name="connsiteX5" fmla="*/ 396258 w 1243407"/>
                <a:gd name="connsiteY5" fmla="*/ 1388236 h 1388236"/>
                <a:gd name="connsiteX6" fmla="*/ 0 w 1243407"/>
                <a:gd name="connsiteY6" fmla="*/ 69411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3407" h="1388236">
                  <a:moveTo>
                    <a:pt x="0" y="694118"/>
                  </a:moveTo>
                  <a:lnTo>
                    <a:pt x="396258" y="0"/>
                  </a:lnTo>
                  <a:lnTo>
                    <a:pt x="474029" y="4016"/>
                  </a:lnTo>
                  <a:lnTo>
                    <a:pt x="1243407" y="1325983"/>
                  </a:lnTo>
                  <a:lnTo>
                    <a:pt x="1205142" y="1388236"/>
                  </a:lnTo>
                  <a:lnTo>
                    <a:pt x="396258" y="1388236"/>
                  </a:lnTo>
                  <a:lnTo>
                    <a:pt x="0" y="694118"/>
                  </a:lnTo>
                  <a:close/>
                </a:path>
              </a:pathLst>
            </a:custGeom>
            <a:solidFill>
              <a:schemeClr val="bg1">
                <a:alpha val="4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 name="Freeform 68"/>
            <p:cNvSpPr/>
            <p:nvPr/>
          </p:nvSpPr>
          <p:spPr>
            <a:xfrm rot="1800000">
              <a:off x="8306771" y="1511524"/>
              <a:ext cx="1241871" cy="1388822"/>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704 h 1388822"/>
                <a:gd name="connsiteX1" fmla="*/ 396258 w 1601400"/>
                <a:gd name="connsiteY1" fmla="*/ 586 h 1388822"/>
                <a:gd name="connsiteX2" fmla="*/ 482002 w 1601400"/>
                <a:gd name="connsiteY2" fmla="*/ 0 h 1388822"/>
                <a:gd name="connsiteX3" fmla="*/ 1601400 w 1601400"/>
                <a:gd name="connsiteY3" fmla="*/ 694704 h 1388822"/>
                <a:gd name="connsiteX4" fmla="*/ 1205142 w 1601400"/>
                <a:gd name="connsiteY4" fmla="*/ 1388822 h 1388822"/>
                <a:gd name="connsiteX5" fmla="*/ 396258 w 1601400"/>
                <a:gd name="connsiteY5" fmla="*/ 1388822 h 1388822"/>
                <a:gd name="connsiteX6" fmla="*/ 0 w 1601400"/>
                <a:gd name="connsiteY6" fmla="*/ 694704 h 1388822"/>
                <a:gd name="connsiteX0" fmla="*/ 0 w 1241871"/>
                <a:gd name="connsiteY0" fmla="*/ 694704 h 1388822"/>
                <a:gd name="connsiteX1" fmla="*/ 396258 w 1241871"/>
                <a:gd name="connsiteY1" fmla="*/ 586 h 1388822"/>
                <a:gd name="connsiteX2" fmla="*/ 482002 w 1241871"/>
                <a:gd name="connsiteY2" fmla="*/ 0 h 1388822"/>
                <a:gd name="connsiteX3" fmla="*/ 1241871 w 1241871"/>
                <a:gd name="connsiteY3" fmla="*/ 1323912 h 1388822"/>
                <a:gd name="connsiteX4" fmla="*/ 1205142 w 1241871"/>
                <a:gd name="connsiteY4" fmla="*/ 1388822 h 1388822"/>
                <a:gd name="connsiteX5" fmla="*/ 396258 w 1241871"/>
                <a:gd name="connsiteY5" fmla="*/ 1388822 h 1388822"/>
                <a:gd name="connsiteX6" fmla="*/ 0 w 1241871"/>
                <a:gd name="connsiteY6" fmla="*/ 694704 h 1388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1871" h="1388822">
                  <a:moveTo>
                    <a:pt x="0" y="694704"/>
                  </a:moveTo>
                  <a:lnTo>
                    <a:pt x="396258" y="586"/>
                  </a:lnTo>
                  <a:lnTo>
                    <a:pt x="482002" y="0"/>
                  </a:lnTo>
                  <a:lnTo>
                    <a:pt x="1241871" y="1323912"/>
                  </a:lnTo>
                  <a:lnTo>
                    <a:pt x="1205142" y="1388822"/>
                  </a:lnTo>
                  <a:lnTo>
                    <a:pt x="396258" y="1388822"/>
                  </a:lnTo>
                  <a:lnTo>
                    <a:pt x="0" y="694704"/>
                  </a:lnTo>
                  <a:close/>
                </a:path>
              </a:pathLst>
            </a:cu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6" name="Rectangle 45"/>
          <p:cNvSpPr/>
          <p:nvPr/>
        </p:nvSpPr>
        <p:spPr>
          <a:xfrm>
            <a:off x="4561242" y="-21511"/>
            <a:ext cx="3679116" cy="6271840"/>
          </a:xfrm>
          <a:prstGeom prst="rect">
            <a:avLst/>
          </a:prstGeom>
          <a:solidFill>
            <a:srgbClr val="F5F5F5"/>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Rectangle 46"/>
          <p:cNvSpPr/>
          <p:nvPr/>
        </p:nvSpPr>
        <p:spPr>
          <a:xfrm>
            <a:off x="4649096" y="-21511"/>
            <a:ext cx="3505200" cy="2312889"/>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ctrTitle"/>
          </p:nvPr>
        </p:nvSpPr>
        <p:spPr>
          <a:xfrm>
            <a:off x="4733365" y="2708476"/>
            <a:ext cx="3313355" cy="1702160"/>
          </a:xfrm>
        </p:spPr>
        <p:txBody>
          <a:bodyPr>
            <a:normAutofit/>
          </a:bodyPr>
          <a:lstStyle>
            <a:lvl1pPr>
              <a:defRPr sz="3600"/>
            </a:lvl1pPr>
          </a:lstStyle>
          <a:p>
            <a:r>
              <a:rPr lang="en-US"/>
              <a:t>Click to edit Master title style</a:t>
            </a:r>
            <a:endParaRPr lang="en-US" dirty="0"/>
          </a:p>
        </p:txBody>
      </p:sp>
      <p:sp>
        <p:nvSpPr>
          <p:cNvPr id="3" name="Subtitle 2"/>
          <p:cNvSpPr>
            <a:spLocks noGrp="1"/>
          </p:cNvSpPr>
          <p:nvPr>
            <p:ph type="subTitle" idx="1"/>
          </p:nvPr>
        </p:nvSpPr>
        <p:spPr>
          <a:xfrm>
            <a:off x="4733365" y="4421080"/>
            <a:ext cx="3309803" cy="1260629"/>
          </a:xfrm>
        </p:spPr>
        <p:txBody>
          <a:bodyPr>
            <a:normAutofit/>
          </a:bodyPr>
          <a:lstStyle>
            <a:lvl1pPr marL="0" indent="0" algn="l">
              <a:buNone/>
              <a:defRPr sz="1800">
                <a:solidFill>
                  <a:srgbClr val="42424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a:xfrm>
            <a:off x="4738744" y="1516828"/>
            <a:ext cx="2133600" cy="750981"/>
          </a:xfrm>
        </p:spPr>
        <p:txBody>
          <a:bodyPr anchor="b"/>
          <a:lstStyle>
            <a:lvl1pPr algn="l">
              <a:defRPr sz="2400"/>
            </a:lvl1pPr>
          </a:lstStyle>
          <a:p>
            <a:fld id="{EA418245-9959-4660-ADC9-10562809C558}" type="datetimeFigureOut">
              <a:rPr lang="en-US" smtClean="0"/>
              <a:t>8/3/2026</a:t>
            </a:fld>
            <a:endParaRPr lang="en-US"/>
          </a:p>
        </p:txBody>
      </p:sp>
      <p:sp>
        <p:nvSpPr>
          <p:cNvPr id="50" name="Rectangle 49"/>
          <p:cNvSpPr/>
          <p:nvPr/>
        </p:nvSpPr>
        <p:spPr>
          <a:xfrm>
            <a:off x="4650889" y="6088284"/>
            <a:ext cx="3505200" cy="817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Footer Placeholder 4"/>
          <p:cNvSpPr>
            <a:spLocks noGrp="1"/>
          </p:cNvSpPr>
          <p:nvPr>
            <p:ph type="ftr" sz="quarter" idx="11"/>
          </p:nvPr>
        </p:nvSpPr>
        <p:spPr>
          <a:xfrm>
            <a:off x="5303520" y="5719966"/>
            <a:ext cx="2831592" cy="365125"/>
          </a:xfrm>
        </p:spPr>
        <p:txBody>
          <a:bodyPr>
            <a:normAutofit/>
          </a:bodyPr>
          <a:lstStyle>
            <a:lvl1pPr>
              <a:defRPr>
                <a:solidFill>
                  <a:schemeClr val="accent1"/>
                </a:solidFill>
              </a:defRPr>
            </a:lvl1pPr>
          </a:lstStyle>
          <a:p>
            <a:endParaRPr lang="en-US"/>
          </a:p>
        </p:txBody>
      </p:sp>
      <p:sp>
        <p:nvSpPr>
          <p:cNvPr id="6" name="Slide Number Placeholder 5"/>
          <p:cNvSpPr>
            <a:spLocks noGrp="1"/>
          </p:cNvSpPr>
          <p:nvPr>
            <p:ph type="sldNum" sz="quarter" idx="12"/>
          </p:nvPr>
        </p:nvSpPr>
        <p:spPr>
          <a:xfrm>
            <a:off x="4649096" y="5719966"/>
            <a:ext cx="643666" cy="365125"/>
          </a:xfrm>
        </p:spPr>
        <p:txBody>
          <a:bodyPr/>
          <a:lstStyle>
            <a:lvl1pPr>
              <a:defRPr>
                <a:solidFill>
                  <a:schemeClr val="accent1"/>
                </a:solidFill>
              </a:defRPr>
            </a:lvl1pPr>
          </a:lstStyle>
          <a:p>
            <a:fld id="{CC5E5055-7EBF-4657-B69F-21E904A2765F}" type="slidenum">
              <a:rPr lang="en-US" smtClean="0"/>
              <a:t>‹#›</a:t>
            </a:fld>
            <a:endParaRPr lang="en-US"/>
          </a:p>
        </p:txBody>
      </p:sp>
      <p:sp>
        <p:nvSpPr>
          <p:cNvPr id="89" name="Rectangle 88"/>
          <p:cNvSpPr/>
          <p:nvPr/>
        </p:nvSpPr>
        <p:spPr>
          <a:xfrm>
            <a:off x="4650889" y="6088284"/>
            <a:ext cx="3505200" cy="817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A418245-9959-4660-ADC9-10562809C558}" type="datetimeFigureOut">
              <a:rPr lang="en-US" smtClean="0"/>
              <a:t>8/3/2026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C5E5055-7EBF-4657-B69F-21E904A2765F}"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1030147"/>
            <a:ext cx="1484453" cy="4780344"/>
          </a:xfrm>
        </p:spPr>
        <p:txBody>
          <a:bodyPr vert="eaVert" anchor="ctr"/>
          <a:lstStyle/>
          <a:p>
            <a:r>
              <a:rPr lang="en-US"/>
              <a:t>Click to edit Master title style</a:t>
            </a:r>
          </a:p>
        </p:txBody>
      </p:sp>
      <p:sp>
        <p:nvSpPr>
          <p:cNvPr id="3" name="Vertical Text Placeholder 2"/>
          <p:cNvSpPr>
            <a:spLocks noGrp="1"/>
          </p:cNvSpPr>
          <p:nvPr>
            <p:ph type="body" orient="vert" idx="1"/>
          </p:nvPr>
        </p:nvSpPr>
        <p:spPr>
          <a:xfrm>
            <a:off x="1053296" y="1030147"/>
            <a:ext cx="5423704" cy="47803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A418245-9959-4660-ADC9-10562809C558}" type="datetimeFigureOut">
              <a:rPr lang="en-US" smtClean="0"/>
              <a:t>8/3/2026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C5E5055-7EBF-4657-B69F-21E904A2765F}" type="slidenum">
              <a:rPr lang="en-US" smtClean="0"/>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EA418245-9959-4660-ADC9-10562809C558}" type="datetimeFigureOut">
              <a:rPr lang="en-US" smtClean="0"/>
              <a:t>8/3/2026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C5E5055-7EBF-4657-B69F-21E904A2765F}" type="slidenum">
              <a:rPr lang="en-US" smtClean="0"/>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258645" y="2900829"/>
            <a:ext cx="6637468" cy="1362075"/>
          </a:xfrm>
        </p:spPr>
        <p:txBody>
          <a:bodyPr anchor="b"/>
          <a:lstStyle>
            <a:lvl1pPr algn="l">
              <a:defRPr sz="4000" b="0" cap="none" baseline="0"/>
            </a:lvl1pPr>
          </a:lstStyle>
          <a:p>
            <a:r>
              <a:rPr lang="en-US"/>
              <a:t>Click to edit Master title style</a:t>
            </a:r>
            <a:endParaRPr lang="en-US" dirty="0"/>
          </a:p>
        </p:txBody>
      </p:sp>
      <p:sp>
        <p:nvSpPr>
          <p:cNvPr id="3" name="Text Placeholder 2"/>
          <p:cNvSpPr>
            <a:spLocks noGrp="1"/>
          </p:cNvSpPr>
          <p:nvPr>
            <p:ph type="body" idx="1"/>
          </p:nvPr>
        </p:nvSpPr>
        <p:spPr>
          <a:xfrm>
            <a:off x="1258645" y="4267200"/>
            <a:ext cx="6637467" cy="1520413"/>
          </a:xfrm>
        </p:spPr>
        <p:txBody>
          <a:bodyPr anchor="t"/>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EA418245-9959-4660-ADC9-10562809C558}" type="datetimeFigureOut">
              <a:rPr lang="en-US" smtClean="0"/>
              <a:t>8/3/2026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C5E5055-7EBF-4657-B69F-21E904A2765F}" type="slidenum">
              <a:rPr lang="en-US" smtClean="0"/>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5" name="Date Placeholder 4"/>
          <p:cNvSpPr>
            <a:spLocks noGrp="1"/>
          </p:cNvSpPr>
          <p:nvPr>
            <p:ph type="dt" sz="half" idx="10"/>
          </p:nvPr>
        </p:nvSpPr>
        <p:spPr/>
        <p:txBody>
          <a:bodyPr/>
          <a:lstStyle/>
          <a:p>
            <a:fld id="{EA418245-9959-4660-ADC9-10562809C558}" type="datetimeFigureOut">
              <a:rPr lang="en-US" smtClean="0"/>
              <a:t>8/3/2026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C5E5055-7EBF-4657-B69F-21E904A2765F}" type="slidenum">
              <a:rPr lang="en-US" smtClean="0"/>
              <a:t>‹#›</a:t>
            </a:fld>
            <a:endParaRPr lang="en-US"/>
          </a:p>
        </p:txBody>
      </p:sp>
      <p:sp>
        <p:nvSpPr>
          <p:cNvPr id="9" name="Content Placeholder 8"/>
          <p:cNvSpPr>
            <a:spLocks noGrp="1"/>
          </p:cNvSpPr>
          <p:nvPr>
            <p:ph sz="quarter" idx="13"/>
          </p:nvPr>
        </p:nvSpPr>
        <p:spPr>
          <a:xfrm>
            <a:off x="1042416" y="2313432"/>
            <a:ext cx="3419856" cy="349300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Content Placeholder 10"/>
          <p:cNvSpPr>
            <a:spLocks noGrp="1"/>
          </p:cNvSpPr>
          <p:nvPr>
            <p:ph sz="quarter" idx="14"/>
          </p:nvPr>
        </p:nvSpPr>
        <p:spPr>
          <a:xfrm>
            <a:off x="4645152" y="2313431"/>
            <a:ext cx="3419856" cy="349300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1412111" y="2316009"/>
            <a:ext cx="3057148" cy="639762"/>
          </a:xfrm>
        </p:spPr>
        <p:txBody>
          <a:bodyPr anchor="b"/>
          <a:lstStyle>
            <a:lvl1pPr marL="0" indent="0">
              <a:buNone/>
              <a:defRPr sz="24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041721" y="2974694"/>
            <a:ext cx="3419856" cy="2835797"/>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011837" y="2316010"/>
            <a:ext cx="3055717" cy="639762"/>
          </a:xfrm>
        </p:spPr>
        <p:txBody>
          <a:bodyPr anchor="b"/>
          <a:lstStyle>
            <a:lvl1pPr marL="0" indent="0">
              <a:buNone/>
              <a:defRPr sz="24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152" y="2974694"/>
            <a:ext cx="3419856" cy="2835797"/>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EA418245-9959-4660-ADC9-10562809C558}" type="datetimeFigureOut">
              <a:rPr lang="en-US" smtClean="0"/>
              <a:t>8/3/2026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C5E5055-7EBF-4657-B69F-21E904A2765F}" type="slidenum">
              <a:rPr lang="en-US" smtClean="0"/>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EA418245-9959-4660-ADC9-10562809C558}" type="datetimeFigureOut">
              <a:rPr lang="en-US" smtClean="0"/>
              <a:t>8/3/2026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C5E5055-7EBF-4657-B69F-21E904A2765F}" type="slidenum">
              <a:rPr lang="en-US" smtClean="0"/>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A418245-9959-4660-ADC9-10562809C558}" type="datetimeFigureOut">
              <a:rPr lang="en-US" smtClean="0"/>
              <a:t>8/3/2026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C5E5055-7EBF-4657-B69F-21E904A2765F}"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grpSp>
        <p:nvGrpSpPr>
          <p:cNvPr id="44" name="Group 43"/>
          <p:cNvGrpSpPr/>
          <p:nvPr/>
        </p:nvGrpSpPr>
        <p:grpSpPr>
          <a:xfrm>
            <a:off x="-382404" y="0"/>
            <a:ext cx="9932332" cy="6858000"/>
            <a:chOff x="-382404" y="0"/>
            <a:chExt cx="9932332" cy="6858000"/>
          </a:xfrm>
        </p:grpSpPr>
        <p:grpSp>
          <p:nvGrpSpPr>
            <p:cNvPr id="45" name="Group 44"/>
            <p:cNvGrpSpPr/>
            <p:nvPr/>
          </p:nvGrpSpPr>
          <p:grpSpPr>
            <a:xfrm>
              <a:off x="0" y="0"/>
              <a:ext cx="9144000" cy="6858000"/>
              <a:chOff x="0" y="0"/>
              <a:chExt cx="9144000" cy="6858000"/>
            </a:xfrm>
          </p:grpSpPr>
          <p:grpSp>
            <p:nvGrpSpPr>
              <p:cNvPr id="72" name="Group 4"/>
              <p:cNvGrpSpPr/>
              <p:nvPr/>
            </p:nvGrpSpPr>
            <p:grpSpPr>
              <a:xfrm>
                <a:off x="0" y="0"/>
                <a:ext cx="2514600" cy="6858000"/>
                <a:chOff x="0" y="0"/>
                <a:chExt cx="2514600" cy="6858000"/>
              </a:xfrm>
            </p:grpSpPr>
            <p:sp>
              <p:nvSpPr>
                <p:cNvPr id="84" name="Rectangle 83"/>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5" name="Rectangle 2"/>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6" name="Rectangle 3"/>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3" name="Group 5"/>
              <p:cNvGrpSpPr/>
              <p:nvPr/>
            </p:nvGrpSpPr>
            <p:grpSpPr>
              <a:xfrm>
                <a:off x="422910" y="0"/>
                <a:ext cx="2514600" cy="6858000"/>
                <a:chOff x="0" y="0"/>
                <a:chExt cx="2514600" cy="6858000"/>
              </a:xfrm>
            </p:grpSpPr>
            <p:sp>
              <p:nvSpPr>
                <p:cNvPr id="81" name="Rectangle 80"/>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2" name="Rectangle 81"/>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3" name="Rectangle 82"/>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4" name="Group 9"/>
              <p:cNvGrpSpPr/>
              <p:nvPr/>
            </p:nvGrpSpPr>
            <p:grpSpPr>
              <a:xfrm rot="10800000">
                <a:off x="6629400" y="0"/>
                <a:ext cx="2514600" cy="6858000"/>
                <a:chOff x="0" y="0"/>
                <a:chExt cx="2514600" cy="6858000"/>
              </a:xfrm>
            </p:grpSpPr>
            <p:sp>
              <p:nvSpPr>
                <p:cNvPr id="78" name="Rectangle 77"/>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 name="Rectangle 78"/>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0" name="Rectangle 79"/>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75" name="Rectangle 74"/>
              <p:cNvSpPr/>
              <p:nvPr/>
            </p:nvSpPr>
            <p:spPr>
              <a:xfrm>
                <a:off x="3810000" y="0"/>
                <a:ext cx="28194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6" name="Rectangle 75"/>
              <p:cNvSpPr/>
              <p:nvPr/>
            </p:nvSpPr>
            <p:spPr>
              <a:xfrm>
                <a:off x="289560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7" name="Rectangle 76"/>
              <p:cNvSpPr/>
              <p:nvPr/>
            </p:nvSpPr>
            <p:spPr>
              <a:xfrm>
                <a:off x="31242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7" name="Freeform 46"/>
            <p:cNvSpPr/>
            <p:nvPr/>
          </p:nvSpPr>
          <p:spPr>
            <a:xfrm>
              <a:off x="-11875" y="5035138"/>
              <a:ext cx="9144000" cy="1175655"/>
            </a:xfrm>
            <a:custGeom>
              <a:avLst/>
              <a:gdLst>
                <a:gd name="connsiteX0" fmla="*/ 0 w 9144000"/>
                <a:gd name="connsiteY0" fmla="*/ 1116280 h 1175656"/>
                <a:gd name="connsiteX1" fmla="*/ 1674420 w 9144000"/>
                <a:gd name="connsiteY1" fmla="*/ 1163781 h 1175656"/>
                <a:gd name="connsiteX2" fmla="*/ 4120737 w 9144000"/>
                <a:gd name="connsiteY2" fmla="*/ 1045028 h 1175656"/>
                <a:gd name="connsiteX3" fmla="*/ 7172696 w 9144000"/>
                <a:gd name="connsiteY3" fmla="*/ 605641 h 1175656"/>
                <a:gd name="connsiteX4" fmla="*/ 9144000 w 9144000"/>
                <a:gd name="connsiteY4" fmla="*/ 0 h 1175656"/>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116279 h 1175655"/>
                <a:gd name="connsiteX1" fmla="*/ 1674420 w 9144000"/>
                <a:gd name="connsiteY1" fmla="*/ 1163780 h 1175655"/>
                <a:gd name="connsiteX2" fmla="*/ 4120737 w 9144000"/>
                <a:gd name="connsiteY2" fmla="*/ 1045027 h 1175655"/>
                <a:gd name="connsiteX3" fmla="*/ 7172696 w 9144000"/>
                <a:gd name="connsiteY3" fmla="*/ 605640 h 1175655"/>
                <a:gd name="connsiteX4" fmla="*/ 9144000 w 9144000"/>
                <a:gd name="connsiteY4" fmla="*/ 0 h 11756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1175655">
                  <a:moveTo>
                    <a:pt x="0" y="1116279"/>
                  </a:moveTo>
                  <a:cubicBezTo>
                    <a:pt x="493815" y="1145967"/>
                    <a:pt x="987631" y="1175655"/>
                    <a:pt x="1674420" y="1163780"/>
                  </a:cubicBezTo>
                  <a:cubicBezTo>
                    <a:pt x="2361209" y="1151905"/>
                    <a:pt x="3204358" y="1138050"/>
                    <a:pt x="4120737" y="1045027"/>
                  </a:cubicBezTo>
                  <a:cubicBezTo>
                    <a:pt x="5037116" y="952004"/>
                    <a:pt x="6335486" y="779811"/>
                    <a:pt x="7172696" y="605640"/>
                  </a:cubicBezTo>
                  <a:cubicBezTo>
                    <a:pt x="8009907" y="431469"/>
                    <a:pt x="8866910" y="154379"/>
                    <a:pt x="9144000" y="0"/>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8" name="Freeform 47"/>
            <p:cNvSpPr/>
            <p:nvPr/>
          </p:nvSpPr>
          <p:spPr>
            <a:xfrm>
              <a:off x="-11875" y="3467595"/>
              <a:ext cx="9144000" cy="890650"/>
            </a:xfrm>
            <a:custGeom>
              <a:avLst/>
              <a:gdLst>
                <a:gd name="connsiteX0" fmla="*/ 0 w 9144000"/>
                <a:gd name="connsiteY0" fmla="*/ 890650 h 890650"/>
                <a:gd name="connsiteX1" fmla="*/ 1045028 w 9144000"/>
                <a:gd name="connsiteY1" fmla="*/ 475013 h 890650"/>
                <a:gd name="connsiteX2" fmla="*/ 3111335 w 9144000"/>
                <a:gd name="connsiteY2" fmla="*/ 71252 h 890650"/>
                <a:gd name="connsiteX3" fmla="*/ 5913911 w 9144000"/>
                <a:gd name="connsiteY3" fmla="*/ 71252 h 890650"/>
                <a:gd name="connsiteX4" fmla="*/ 9144000 w 9144000"/>
                <a:gd name="connsiteY4" fmla="*/ 498764 h 890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890650">
                  <a:moveTo>
                    <a:pt x="0" y="890650"/>
                  </a:moveTo>
                  <a:cubicBezTo>
                    <a:pt x="263236" y="751114"/>
                    <a:pt x="526472" y="611579"/>
                    <a:pt x="1045028" y="475013"/>
                  </a:cubicBezTo>
                  <a:cubicBezTo>
                    <a:pt x="1563584" y="338447"/>
                    <a:pt x="2299855" y="138545"/>
                    <a:pt x="3111335" y="71252"/>
                  </a:cubicBezTo>
                  <a:cubicBezTo>
                    <a:pt x="3922815" y="3959"/>
                    <a:pt x="4908467" y="0"/>
                    <a:pt x="5913911" y="71252"/>
                  </a:cubicBezTo>
                  <a:cubicBezTo>
                    <a:pt x="6919355" y="142504"/>
                    <a:pt x="8595756" y="427512"/>
                    <a:pt x="9144000" y="498764"/>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9" name="Freeform 48"/>
            <p:cNvSpPr/>
            <p:nvPr/>
          </p:nvSpPr>
          <p:spPr>
            <a:xfrm>
              <a:off x="-23751" y="5640779"/>
              <a:ext cx="3004457" cy="1211283"/>
            </a:xfrm>
            <a:custGeom>
              <a:avLst/>
              <a:gdLst>
                <a:gd name="connsiteX0" fmla="*/ 0 w 3004457"/>
                <a:gd name="connsiteY0" fmla="*/ 0 h 1211283"/>
                <a:gd name="connsiteX1" fmla="*/ 3004457 w 3004457"/>
                <a:gd name="connsiteY1" fmla="*/ 1211283 h 1211283"/>
              </a:gdLst>
              <a:ahLst/>
              <a:cxnLst>
                <a:cxn ang="0">
                  <a:pos x="connsiteX0" y="connsiteY0"/>
                </a:cxn>
                <a:cxn ang="0">
                  <a:pos x="connsiteX1" y="connsiteY1"/>
                </a:cxn>
              </a:cxnLst>
              <a:rect l="l" t="t" r="r" b="b"/>
              <a:pathLst>
                <a:path w="3004457" h="1211283">
                  <a:moveTo>
                    <a:pt x="0" y="0"/>
                  </a:moveTo>
                  <a:cubicBezTo>
                    <a:pt x="1103415" y="501732"/>
                    <a:pt x="2206831" y="1003465"/>
                    <a:pt x="3004457" y="1211283"/>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0" name="Freeform 49"/>
            <p:cNvSpPr/>
            <p:nvPr/>
          </p:nvSpPr>
          <p:spPr>
            <a:xfrm>
              <a:off x="-11875" y="5284519"/>
              <a:ext cx="9144000" cy="1478478"/>
            </a:xfrm>
            <a:custGeom>
              <a:avLst/>
              <a:gdLst>
                <a:gd name="connsiteX0" fmla="*/ 0 w 9144000"/>
                <a:gd name="connsiteY0" fmla="*/ 0 h 1478478"/>
                <a:gd name="connsiteX1" fmla="*/ 1104405 w 9144000"/>
                <a:gd name="connsiteY1" fmla="*/ 344385 h 1478478"/>
                <a:gd name="connsiteX2" fmla="*/ 3194462 w 9144000"/>
                <a:gd name="connsiteY2" fmla="*/ 866899 h 1478478"/>
                <a:gd name="connsiteX3" fmla="*/ 5676405 w 9144000"/>
                <a:gd name="connsiteY3" fmla="*/ 1282536 h 1478478"/>
                <a:gd name="connsiteX4" fmla="*/ 7730836 w 9144000"/>
                <a:gd name="connsiteY4" fmla="*/ 1448790 h 1478478"/>
                <a:gd name="connsiteX5" fmla="*/ 8573984 w 9144000"/>
                <a:gd name="connsiteY5" fmla="*/ 1460665 h 1478478"/>
                <a:gd name="connsiteX6" fmla="*/ 9144000 w 9144000"/>
                <a:gd name="connsiteY6" fmla="*/ 1425039 h 147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44000" h="1478478">
                  <a:moveTo>
                    <a:pt x="0" y="0"/>
                  </a:moveTo>
                  <a:cubicBezTo>
                    <a:pt x="285997" y="99951"/>
                    <a:pt x="571995" y="199902"/>
                    <a:pt x="1104405" y="344385"/>
                  </a:cubicBezTo>
                  <a:cubicBezTo>
                    <a:pt x="1636815" y="488868"/>
                    <a:pt x="2432462" y="710541"/>
                    <a:pt x="3194462" y="866899"/>
                  </a:cubicBezTo>
                  <a:cubicBezTo>
                    <a:pt x="3956462" y="1023258"/>
                    <a:pt x="4920343" y="1185554"/>
                    <a:pt x="5676405" y="1282536"/>
                  </a:cubicBezTo>
                  <a:cubicBezTo>
                    <a:pt x="6432467" y="1379518"/>
                    <a:pt x="7247906" y="1419102"/>
                    <a:pt x="7730836" y="1448790"/>
                  </a:cubicBezTo>
                  <a:cubicBezTo>
                    <a:pt x="8213766" y="1478478"/>
                    <a:pt x="8338457" y="1464623"/>
                    <a:pt x="8573984" y="1460665"/>
                  </a:cubicBezTo>
                  <a:cubicBezTo>
                    <a:pt x="8809511" y="1456707"/>
                    <a:pt x="8976755" y="1440873"/>
                    <a:pt x="9144000" y="1425039"/>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1" name="Freeform 50"/>
            <p:cNvSpPr/>
            <p:nvPr/>
          </p:nvSpPr>
          <p:spPr>
            <a:xfrm>
              <a:off x="2137558" y="5132120"/>
              <a:ext cx="6982691" cy="1719942"/>
            </a:xfrm>
            <a:custGeom>
              <a:avLst/>
              <a:gdLst>
                <a:gd name="connsiteX0" fmla="*/ 0 w 6982691"/>
                <a:gd name="connsiteY0" fmla="*/ 1719942 h 1719942"/>
                <a:gd name="connsiteX1" fmla="*/ 546265 w 6982691"/>
                <a:gd name="connsiteY1" fmla="*/ 1185553 h 1719942"/>
                <a:gd name="connsiteX2" fmla="*/ 1330037 w 6982691"/>
                <a:gd name="connsiteY2" fmla="*/ 710540 h 1719942"/>
                <a:gd name="connsiteX3" fmla="*/ 2078182 w 6982691"/>
                <a:gd name="connsiteY3" fmla="*/ 437407 h 1719942"/>
                <a:gd name="connsiteX4" fmla="*/ 3348842 w 6982691"/>
                <a:gd name="connsiteY4" fmla="*/ 152399 h 1719942"/>
                <a:gd name="connsiteX5" fmla="*/ 4001985 w 6982691"/>
                <a:gd name="connsiteY5" fmla="*/ 69272 h 1719942"/>
                <a:gd name="connsiteX6" fmla="*/ 5047013 w 6982691"/>
                <a:gd name="connsiteY6" fmla="*/ 9896 h 1719942"/>
                <a:gd name="connsiteX7" fmla="*/ 5890161 w 6982691"/>
                <a:gd name="connsiteY7" fmla="*/ 9896 h 1719942"/>
                <a:gd name="connsiteX8" fmla="*/ 6495803 w 6982691"/>
                <a:gd name="connsiteY8" fmla="*/ 9896 h 1719942"/>
                <a:gd name="connsiteX9" fmla="*/ 6899564 w 6982691"/>
                <a:gd name="connsiteY9" fmla="*/ 33646 h 1719942"/>
                <a:gd name="connsiteX10" fmla="*/ 6982691 w 6982691"/>
                <a:gd name="connsiteY10" fmla="*/ 45522 h 1719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982691" h="1719942">
                  <a:moveTo>
                    <a:pt x="0" y="1719942"/>
                  </a:moveTo>
                  <a:cubicBezTo>
                    <a:pt x="162296" y="1536864"/>
                    <a:pt x="324592" y="1353787"/>
                    <a:pt x="546265" y="1185553"/>
                  </a:cubicBezTo>
                  <a:cubicBezTo>
                    <a:pt x="767938" y="1017319"/>
                    <a:pt x="1074718" y="835231"/>
                    <a:pt x="1330037" y="710540"/>
                  </a:cubicBezTo>
                  <a:cubicBezTo>
                    <a:pt x="1585356" y="585849"/>
                    <a:pt x="1741715" y="530430"/>
                    <a:pt x="2078182" y="437407"/>
                  </a:cubicBezTo>
                  <a:cubicBezTo>
                    <a:pt x="2414649" y="344384"/>
                    <a:pt x="3028208" y="213755"/>
                    <a:pt x="3348842" y="152399"/>
                  </a:cubicBezTo>
                  <a:cubicBezTo>
                    <a:pt x="3669476" y="91043"/>
                    <a:pt x="3718957" y="93022"/>
                    <a:pt x="4001985" y="69272"/>
                  </a:cubicBezTo>
                  <a:cubicBezTo>
                    <a:pt x="4285013" y="45522"/>
                    <a:pt x="4732317" y="19792"/>
                    <a:pt x="5047013" y="9896"/>
                  </a:cubicBezTo>
                  <a:cubicBezTo>
                    <a:pt x="5361709" y="0"/>
                    <a:pt x="5890161" y="9896"/>
                    <a:pt x="5890161" y="9896"/>
                  </a:cubicBezTo>
                  <a:lnTo>
                    <a:pt x="6495803" y="9896"/>
                  </a:lnTo>
                  <a:cubicBezTo>
                    <a:pt x="6664037" y="13854"/>
                    <a:pt x="6818416" y="27708"/>
                    <a:pt x="6899564" y="33646"/>
                  </a:cubicBezTo>
                  <a:cubicBezTo>
                    <a:pt x="6980712" y="39584"/>
                    <a:pt x="6953003" y="37605"/>
                    <a:pt x="6982691" y="45522"/>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2" name="Hexagon 51"/>
            <p:cNvSpPr/>
            <p:nvPr/>
          </p:nvSpPr>
          <p:spPr>
            <a:xfrm rot="1800000">
              <a:off x="2996165" y="2859252"/>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Hexagon 52"/>
            <p:cNvSpPr/>
            <p:nvPr/>
          </p:nvSpPr>
          <p:spPr>
            <a:xfrm rot="1800000">
              <a:off x="3720065" y="4126078"/>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 name="Hexagon 53"/>
            <p:cNvSpPr/>
            <p:nvPr/>
          </p:nvSpPr>
          <p:spPr>
            <a:xfrm rot="1800000">
              <a:off x="3729591" y="1592427"/>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Hexagon 54"/>
            <p:cNvSpPr/>
            <p:nvPr/>
          </p:nvSpPr>
          <p:spPr>
            <a:xfrm rot="1800000">
              <a:off x="2977115" y="325603"/>
              <a:ext cx="1601400" cy="1388236"/>
            </a:xfrm>
            <a:prstGeom prst="hexagon">
              <a:avLst>
                <a:gd name="adj" fmla="val 28544"/>
                <a:gd name="vf" fmla="val 115470"/>
              </a:avLst>
            </a:prstGeom>
            <a:solidFill>
              <a:schemeClr val="bg1">
                <a:alpha val="4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Hexagon 55"/>
            <p:cNvSpPr/>
            <p:nvPr/>
          </p:nvSpPr>
          <p:spPr>
            <a:xfrm rot="1800000">
              <a:off x="4463014" y="5383378"/>
              <a:ext cx="1601400" cy="1388236"/>
            </a:xfrm>
            <a:prstGeom prst="hexagon">
              <a:avLst>
                <a:gd name="adj" fmla="val 28544"/>
                <a:gd name="vf" fmla="val 115470"/>
              </a:avLst>
            </a:prstGeom>
            <a:solidFill>
              <a:schemeClr val="bg1">
                <a:alpha val="6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 name="Freeform 58"/>
            <p:cNvSpPr/>
            <p:nvPr/>
          </p:nvSpPr>
          <p:spPr>
            <a:xfrm rot="1800000">
              <a:off x="-382404" y="4201528"/>
              <a:ext cx="1261499"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56357 w 1261499"/>
                <a:gd name="connsiteY5" fmla="*/ 1388236 h 1388236"/>
                <a:gd name="connsiteX6" fmla="*/ 0 w 1261499"/>
                <a:gd name="connsiteY6" fmla="*/ 10509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744578 w 1261499"/>
                <a:gd name="connsiteY5" fmla="*/ 1387893 h 1388236"/>
                <a:gd name="connsiteX6" fmla="*/ 0 w 1261499"/>
                <a:gd name="connsiteY6" fmla="*/ 10509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61499" h="1388236">
                  <a:moveTo>
                    <a:pt x="0" y="105098"/>
                  </a:moveTo>
                  <a:lnTo>
                    <a:pt x="56357" y="0"/>
                  </a:lnTo>
                  <a:lnTo>
                    <a:pt x="865241" y="0"/>
                  </a:lnTo>
                  <a:lnTo>
                    <a:pt x="1261499" y="694118"/>
                  </a:lnTo>
                  <a:lnTo>
                    <a:pt x="865241" y="1388236"/>
                  </a:lnTo>
                  <a:lnTo>
                    <a:pt x="744578" y="1387893"/>
                  </a:lnTo>
                  <a:lnTo>
                    <a:pt x="0" y="105098"/>
                  </a:lnTo>
                  <a:close/>
                </a:path>
              </a:pathLst>
            </a:cu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Hexagon 59"/>
            <p:cNvSpPr/>
            <p:nvPr/>
          </p:nvSpPr>
          <p:spPr>
            <a:xfrm rot="1800000">
              <a:off x="24365" y="540242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 name="Hexagon 61"/>
            <p:cNvSpPr/>
            <p:nvPr/>
          </p:nvSpPr>
          <p:spPr>
            <a:xfrm rot="1800000">
              <a:off x="52941" y="284972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 name="Hexagon 62"/>
            <p:cNvSpPr/>
            <p:nvPr/>
          </p:nvSpPr>
          <p:spPr>
            <a:xfrm rot="1800000">
              <a:off x="776840" y="4126077"/>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 name="Hexagon 63"/>
            <p:cNvSpPr/>
            <p:nvPr/>
          </p:nvSpPr>
          <p:spPr>
            <a:xfrm rot="1800000">
              <a:off x="1510265" y="54119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 name="Hexagon 64"/>
            <p:cNvSpPr/>
            <p:nvPr/>
          </p:nvSpPr>
          <p:spPr>
            <a:xfrm rot="1800000">
              <a:off x="1529316" y="2859252"/>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Hexagon 65"/>
            <p:cNvSpPr/>
            <p:nvPr/>
          </p:nvSpPr>
          <p:spPr>
            <a:xfrm rot="1800000">
              <a:off x="795890" y="15638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 name="Hexagon 66"/>
            <p:cNvSpPr/>
            <p:nvPr/>
          </p:nvSpPr>
          <p:spPr>
            <a:xfrm rot="1800000">
              <a:off x="6806166" y="4145128"/>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 name="Hexagon 67"/>
            <p:cNvSpPr/>
            <p:nvPr/>
          </p:nvSpPr>
          <p:spPr>
            <a:xfrm rot="1800000">
              <a:off x="7549116" y="542147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 name="Hexagon 68"/>
            <p:cNvSpPr/>
            <p:nvPr/>
          </p:nvSpPr>
          <p:spPr>
            <a:xfrm rot="1800000">
              <a:off x="7549117" y="286877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 name="Freeform 69"/>
            <p:cNvSpPr/>
            <p:nvPr/>
          </p:nvSpPr>
          <p:spPr>
            <a:xfrm rot="1800000">
              <a:off x="8306521" y="4055629"/>
              <a:ext cx="1243407"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118 h 1388236"/>
                <a:gd name="connsiteX1" fmla="*/ 396258 w 1601400"/>
                <a:gd name="connsiteY1" fmla="*/ 0 h 1388236"/>
                <a:gd name="connsiteX2" fmla="*/ 474029 w 1601400"/>
                <a:gd name="connsiteY2" fmla="*/ 4016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43407"/>
                <a:gd name="connsiteY0" fmla="*/ 694118 h 1388236"/>
                <a:gd name="connsiteX1" fmla="*/ 396258 w 1243407"/>
                <a:gd name="connsiteY1" fmla="*/ 0 h 1388236"/>
                <a:gd name="connsiteX2" fmla="*/ 474029 w 1243407"/>
                <a:gd name="connsiteY2" fmla="*/ 4016 h 1388236"/>
                <a:gd name="connsiteX3" fmla="*/ 1243407 w 1243407"/>
                <a:gd name="connsiteY3" fmla="*/ 1325983 h 1388236"/>
                <a:gd name="connsiteX4" fmla="*/ 1205142 w 1243407"/>
                <a:gd name="connsiteY4" fmla="*/ 1388236 h 1388236"/>
                <a:gd name="connsiteX5" fmla="*/ 396258 w 1243407"/>
                <a:gd name="connsiteY5" fmla="*/ 1388236 h 1388236"/>
                <a:gd name="connsiteX6" fmla="*/ 0 w 1243407"/>
                <a:gd name="connsiteY6" fmla="*/ 69411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3407" h="1388236">
                  <a:moveTo>
                    <a:pt x="0" y="694118"/>
                  </a:moveTo>
                  <a:lnTo>
                    <a:pt x="396258" y="0"/>
                  </a:lnTo>
                  <a:lnTo>
                    <a:pt x="474029" y="4016"/>
                  </a:lnTo>
                  <a:lnTo>
                    <a:pt x="1243407" y="1325983"/>
                  </a:lnTo>
                  <a:lnTo>
                    <a:pt x="1205142" y="1388236"/>
                  </a:lnTo>
                  <a:lnTo>
                    <a:pt x="396258" y="1388236"/>
                  </a:lnTo>
                  <a:lnTo>
                    <a:pt x="0" y="694118"/>
                  </a:lnTo>
                  <a:close/>
                </a:path>
              </a:pathLst>
            </a:custGeom>
            <a:solidFill>
              <a:schemeClr val="bg1">
                <a:alpha val="4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 name="Freeform 70"/>
            <p:cNvSpPr/>
            <p:nvPr/>
          </p:nvSpPr>
          <p:spPr>
            <a:xfrm rot="1800000">
              <a:off x="8306771" y="1511524"/>
              <a:ext cx="1241871" cy="1388822"/>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704 h 1388822"/>
                <a:gd name="connsiteX1" fmla="*/ 396258 w 1601400"/>
                <a:gd name="connsiteY1" fmla="*/ 586 h 1388822"/>
                <a:gd name="connsiteX2" fmla="*/ 482002 w 1601400"/>
                <a:gd name="connsiteY2" fmla="*/ 0 h 1388822"/>
                <a:gd name="connsiteX3" fmla="*/ 1601400 w 1601400"/>
                <a:gd name="connsiteY3" fmla="*/ 694704 h 1388822"/>
                <a:gd name="connsiteX4" fmla="*/ 1205142 w 1601400"/>
                <a:gd name="connsiteY4" fmla="*/ 1388822 h 1388822"/>
                <a:gd name="connsiteX5" fmla="*/ 396258 w 1601400"/>
                <a:gd name="connsiteY5" fmla="*/ 1388822 h 1388822"/>
                <a:gd name="connsiteX6" fmla="*/ 0 w 1601400"/>
                <a:gd name="connsiteY6" fmla="*/ 694704 h 1388822"/>
                <a:gd name="connsiteX0" fmla="*/ 0 w 1241871"/>
                <a:gd name="connsiteY0" fmla="*/ 694704 h 1388822"/>
                <a:gd name="connsiteX1" fmla="*/ 396258 w 1241871"/>
                <a:gd name="connsiteY1" fmla="*/ 586 h 1388822"/>
                <a:gd name="connsiteX2" fmla="*/ 482002 w 1241871"/>
                <a:gd name="connsiteY2" fmla="*/ 0 h 1388822"/>
                <a:gd name="connsiteX3" fmla="*/ 1241871 w 1241871"/>
                <a:gd name="connsiteY3" fmla="*/ 1323912 h 1388822"/>
                <a:gd name="connsiteX4" fmla="*/ 1205142 w 1241871"/>
                <a:gd name="connsiteY4" fmla="*/ 1388822 h 1388822"/>
                <a:gd name="connsiteX5" fmla="*/ 396258 w 1241871"/>
                <a:gd name="connsiteY5" fmla="*/ 1388822 h 1388822"/>
                <a:gd name="connsiteX6" fmla="*/ 0 w 1241871"/>
                <a:gd name="connsiteY6" fmla="*/ 694704 h 1388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1871" h="1388822">
                  <a:moveTo>
                    <a:pt x="0" y="694704"/>
                  </a:moveTo>
                  <a:lnTo>
                    <a:pt x="396258" y="586"/>
                  </a:lnTo>
                  <a:lnTo>
                    <a:pt x="482002" y="0"/>
                  </a:lnTo>
                  <a:lnTo>
                    <a:pt x="1241871" y="1323912"/>
                  </a:lnTo>
                  <a:lnTo>
                    <a:pt x="1205142" y="1388822"/>
                  </a:lnTo>
                  <a:lnTo>
                    <a:pt x="396258" y="1388822"/>
                  </a:lnTo>
                  <a:lnTo>
                    <a:pt x="0" y="694704"/>
                  </a:lnTo>
                  <a:close/>
                </a:path>
              </a:pathLst>
            </a:cu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6" name="Rectangle 45"/>
          <p:cNvSpPr/>
          <p:nvPr/>
        </p:nvSpPr>
        <p:spPr>
          <a:xfrm>
            <a:off x="4561242" y="-21511"/>
            <a:ext cx="3679116" cy="6271840"/>
          </a:xfrm>
          <a:prstGeom prst="rect">
            <a:avLst/>
          </a:prstGeom>
          <a:solidFill>
            <a:srgbClr val="F5F5F5"/>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Rectangle 56"/>
          <p:cNvSpPr/>
          <p:nvPr/>
        </p:nvSpPr>
        <p:spPr>
          <a:xfrm>
            <a:off x="4649096" y="-21510"/>
            <a:ext cx="3505200" cy="62393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Date Placeholder 4"/>
          <p:cNvSpPr>
            <a:spLocks noGrp="1"/>
          </p:cNvSpPr>
          <p:nvPr>
            <p:ph type="dt" sz="half" idx="10"/>
          </p:nvPr>
        </p:nvSpPr>
        <p:spPr/>
        <p:txBody>
          <a:bodyPr/>
          <a:lstStyle/>
          <a:p>
            <a:fld id="{EA418245-9959-4660-ADC9-10562809C558}" type="datetimeFigureOut">
              <a:rPr lang="en-US" smtClean="0"/>
              <a:t>8/3/2026</a:t>
            </a:fld>
            <a:endParaRPr lang="en-US"/>
          </a:p>
        </p:txBody>
      </p:sp>
      <p:sp>
        <p:nvSpPr>
          <p:cNvPr id="7" name="Slide Number Placeholder 6"/>
          <p:cNvSpPr>
            <a:spLocks noGrp="1"/>
          </p:cNvSpPr>
          <p:nvPr>
            <p:ph type="sldNum" sz="quarter" idx="12"/>
          </p:nvPr>
        </p:nvSpPr>
        <p:spPr/>
        <p:txBody>
          <a:bodyPr/>
          <a:lstStyle/>
          <a:p>
            <a:fld id="{CC5E5055-7EBF-4657-B69F-21E904A2765F}" type="slidenum">
              <a:rPr lang="en-US" smtClean="0"/>
              <a:t>‹#›</a:t>
            </a:fld>
            <a:endParaRPr lang="en-US"/>
          </a:p>
        </p:txBody>
      </p:sp>
      <p:sp>
        <p:nvSpPr>
          <p:cNvPr id="58" name="Rectangle 57"/>
          <p:cNvSpPr/>
          <p:nvPr/>
        </p:nvSpPr>
        <p:spPr>
          <a:xfrm>
            <a:off x="905571" y="601883"/>
            <a:ext cx="3562257" cy="5648445"/>
          </a:xfrm>
          <a:prstGeom prst="rect">
            <a:avLst/>
          </a:prstGeom>
          <a:solidFill>
            <a:schemeClr val="bg1"/>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p:cNvSpPr>
            <a:spLocks noGrp="1"/>
          </p:cNvSpPr>
          <p:nvPr>
            <p:ph idx="1"/>
          </p:nvPr>
        </p:nvSpPr>
        <p:spPr>
          <a:xfrm>
            <a:off x="1145894" y="856527"/>
            <a:ext cx="3090440" cy="5150734"/>
          </a:xfrm>
        </p:spPr>
        <p:txBody>
          <a:bodyPr/>
          <a:lstStyle>
            <a:lvl1pPr>
              <a:defRPr sz="2400"/>
            </a:lvl1pPr>
            <a:lvl2pPr>
              <a:defRPr sz="2200"/>
            </a:lvl2pPr>
            <a:lvl3pPr>
              <a:defRPr sz="2000"/>
            </a:lvl3pPr>
            <a:lvl4pPr>
              <a:defRPr sz="1800"/>
            </a:lvl4pPr>
            <a:lvl5pPr>
              <a:defRPr sz="16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1" name="Rectangle 60"/>
          <p:cNvSpPr/>
          <p:nvPr/>
        </p:nvSpPr>
        <p:spPr>
          <a:xfrm>
            <a:off x="4650889" y="6088284"/>
            <a:ext cx="3505200" cy="817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Footer Placeholder 5"/>
          <p:cNvSpPr>
            <a:spLocks noGrp="1"/>
          </p:cNvSpPr>
          <p:nvPr>
            <p:ph type="ftr" sz="quarter" idx="11"/>
          </p:nvPr>
        </p:nvSpPr>
        <p:spPr>
          <a:xfrm>
            <a:off x="4641448" y="5724835"/>
            <a:ext cx="3493664" cy="365125"/>
          </a:xfrm>
        </p:spPr>
        <p:txBody>
          <a:bodyPr>
            <a:normAutofit/>
          </a:bodyPr>
          <a:lstStyle/>
          <a:p>
            <a:endParaRPr lang="en-US"/>
          </a:p>
        </p:txBody>
      </p:sp>
      <p:sp>
        <p:nvSpPr>
          <p:cNvPr id="2" name="Title 1"/>
          <p:cNvSpPr>
            <a:spLocks noGrp="1"/>
          </p:cNvSpPr>
          <p:nvPr>
            <p:ph type="title"/>
          </p:nvPr>
        </p:nvSpPr>
        <p:spPr>
          <a:xfrm>
            <a:off x="4739833" y="2657434"/>
            <a:ext cx="3304572" cy="1463153"/>
          </a:xfrm>
        </p:spPr>
        <p:txBody>
          <a:bodyPr anchor="b">
            <a:normAutofit/>
          </a:bodyPr>
          <a:lstStyle>
            <a:lvl1pPr algn="l">
              <a:defRPr sz="2800" b="0"/>
            </a:lvl1pPr>
          </a:lstStyle>
          <a:p>
            <a:r>
              <a:rPr lang="en-US"/>
              <a:t>Click to edit Master title style</a:t>
            </a:r>
          </a:p>
        </p:txBody>
      </p:sp>
      <p:sp>
        <p:nvSpPr>
          <p:cNvPr id="4" name="Text Placeholder 3"/>
          <p:cNvSpPr>
            <a:spLocks noGrp="1"/>
          </p:cNvSpPr>
          <p:nvPr>
            <p:ph type="body" sz="half" idx="2"/>
          </p:nvPr>
        </p:nvSpPr>
        <p:spPr>
          <a:xfrm>
            <a:off x="4736592" y="4136994"/>
            <a:ext cx="3298784" cy="1517904"/>
          </a:xfrm>
        </p:spPr>
        <p:txBody>
          <a:bodyPr>
            <a:normAutofit/>
          </a:bodyPr>
          <a:lstStyle>
            <a:lvl1pPr marL="0" indent="0">
              <a:buNone/>
              <a:defRPr sz="1600">
                <a:solidFill>
                  <a:srgbClr val="42424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grpSp>
        <p:nvGrpSpPr>
          <p:cNvPr id="44" name="Group 43"/>
          <p:cNvGrpSpPr/>
          <p:nvPr/>
        </p:nvGrpSpPr>
        <p:grpSpPr>
          <a:xfrm>
            <a:off x="-382404" y="0"/>
            <a:ext cx="9932332" cy="6858000"/>
            <a:chOff x="-382404" y="0"/>
            <a:chExt cx="9932332" cy="6858000"/>
          </a:xfrm>
        </p:grpSpPr>
        <p:grpSp>
          <p:nvGrpSpPr>
            <p:cNvPr id="45" name="Group 44"/>
            <p:cNvGrpSpPr/>
            <p:nvPr/>
          </p:nvGrpSpPr>
          <p:grpSpPr>
            <a:xfrm>
              <a:off x="0" y="0"/>
              <a:ext cx="9144000" cy="6858000"/>
              <a:chOff x="0" y="0"/>
              <a:chExt cx="9144000" cy="6858000"/>
            </a:xfrm>
          </p:grpSpPr>
          <p:grpSp>
            <p:nvGrpSpPr>
              <p:cNvPr id="75" name="Group 4"/>
              <p:cNvGrpSpPr/>
              <p:nvPr/>
            </p:nvGrpSpPr>
            <p:grpSpPr>
              <a:xfrm>
                <a:off x="0" y="0"/>
                <a:ext cx="2514600" cy="6858000"/>
                <a:chOff x="0" y="0"/>
                <a:chExt cx="2514600" cy="6858000"/>
              </a:xfrm>
            </p:grpSpPr>
            <p:sp>
              <p:nvSpPr>
                <p:cNvPr id="87" name="Rectangle 86"/>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8" name="Rectangle 2"/>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9" name="Rectangle 3"/>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6" name="Group 5"/>
              <p:cNvGrpSpPr/>
              <p:nvPr/>
            </p:nvGrpSpPr>
            <p:grpSpPr>
              <a:xfrm>
                <a:off x="422910" y="0"/>
                <a:ext cx="2514600" cy="6858000"/>
                <a:chOff x="0" y="0"/>
                <a:chExt cx="2514600" cy="6858000"/>
              </a:xfrm>
            </p:grpSpPr>
            <p:sp>
              <p:nvSpPr>
                <p:cNvPr id="84" name="Rectangle 83"/>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5" name="Rectangle 84"/>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6" name="Rectangle 85"/>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7" name="Group 9"/>
              <p:cNvGrpSpPr/>
              <p:nvPr/>
            </p:nvGrpSpPr>
            <p:grpSpPr>
              <a:xfrm rot="10800000">
                <a:off x="6629400" y="0"/>
                <a:ext cx="2514600" cy="6858000"/>
                <a:chOff x="0" y="0"/>
                <a:chExt cx="2514600" cy="6858000"/>
              </a:xfrm>
            </p:grpSpPr>
            <p:sp>
              <p:nvSpPr>
                <p:cNvPr id="81" name="Rectangle 80"/>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2" name="Rectangle 81"/>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3" name="Rectangle 82"/>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78" name="Rectangle 77"/>
              <p:cNvSpPr/>
              <p:nvPr/>
            </p:nvSpPr>
            <p:spPr>
              <a:xfrm>
                <a:off x="3810000" y="0"/>
                <a:ext cx="28194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 name="Rectangle 78"/>
              <p:cNvSpPr/>
              <p:nvPr/>
            </p:nvSpPr>
            <p:spPr>
              <a:xfrm>
                <a:off x="289560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0" name="Rectangle 79"/>
              <p:cNvSpPr/>
              <p:nvPr/>
            </p:nvSpPr>
            <p:spPr>
              <a:xfrm>
                <a:off x="31242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6" name="Freeform 45"/>
            <p:cNvSpPr/>
            <p:nvPr/>
          </p:nvSpPr>
          <p:spPr>
            <a:xfrm>
              <a:off x="-11875" y="5035138"/>
              <a:ext cx="9144000" cy="1175655"/>
            </a:xfrm>
            <a:custGeom>
              <a:avLst/>
              <a:gdLst>
                <a:gd name="connsiteX0" fmla="*/ 0 w 9144000"/>
                <a:gd name="connsiteY0" fmla="*/ 1116280 h 1175656"/>
                <a:gd name="connsiteX1" fmla="*/ 1674420 w 9144000"/>
                <a:gd name="connsiteY1" fmla="*/ 1163781 h 1175656"/>
                <a:gd name="connsiteX2" fmla="*/ 4120737 w 9144000"/>
                <a:gd name="connsiteY2" fmla="*/ 1045028 h 1175656"/>
                <a:gd name="connsiteX3" fmla="*/ 7172696 w 9144000"/>
                <a:gd name="connsiteY3" fmla="*/ 605641 h 1175656"/>
                <a:gd name="connsiteX4" fmla="*/ 9144000 w 9144000"/>
                <a:gd name="connsiteY4" fmla="*/ 0 h 1175656"/>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116279 h 1175655"/>
                <a:gd name="connsiteX1" fmla="*/ 1674420 w 9144000"/>
                <a:gd name="connsiteY1" fmla="*/ 1163780 h 1175655"/>
                <a:gd name="connsiteX2" fmla="*/ 4120737 w 9144000"/>
                <a:gd name="connsiteY2" fmla="*/ 1045027 h 1175655"/>
                <a:gd name="connsiteX3" fmla="*/ 7172696 w 9144000"/>
                <a:gd name="connsiteY3" fmla="*/ 605640 h 1175655"/>
                <a:gd name="connsiteX4" fmla="*/ 9144000 w 9144000"/>
                <a:gd name="connsiteY4" fmla="*/ 0 h 11756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1175655">
                  <a:moveTo>
                    <a:pt x="0" y="1116279"/>
                  </a:moveTo>
                  <a:cubicBezTo>
                    <a:pt x="493815" y="1145967"/>
                    <a:pt x="987631" y="1175655"/>
                    <a:pt x="1674420" y="1163780"/>
                  </a:cubicBezTo>
                  <a:cubicBezTo>
                    <a:pt x="2361209" y="1151905"/>
                    <a:pt x="3204358" y="1138050"/>
                    <a:pt x="4120737" y="1045027"/>
                  </a:cubicBezTo>
                  <a:cubicBezTo>
                    <a:pt x="5037116" y="952004"/>
                    <a:pt x="6335486" y="779811"/>
                    <a:pt x="7172696" y="605640"/>
                  </a:cubicBezTo>
                  <a:cubicBezTo>
                    <a:pt x="8009907" y="431469"/>
                    <a:pt x="8866910" y="154379"/>
                    <a:pt x="9144000" y="0"/>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7" name="Freeform 46"/>
            <p:cNvSpPr/>
            <p:nvPr/>
          </p:nvSpPr>
          <p:spPr>
            <a:xfrm>
              <a:off x="-11875" y="3467595"/>
              <a:ext cx="9144000" cy="890650"/>
            </a:xfrm>
            <a:custGeom>
              <a:avLst/>
              <a:gdLst>
                <a:gd name="connsiteX0" fmla="*/ 0 w 9144000"/>
                <a:gd name="connsiteY0" fmla="*/ 890650 h 890650"/>
                <a:gd name="connsiteX1" fmla="*/ 1045028 w 9144000"/>
                <a:gd name="connsiteY1" fmla="*/ 475013 h 890650"/>
                <a:gd name="connsiteX2" fmla="*/ 3111335 w 9144000"/>
                <a:gd name="connsiteY2" fmla="*/ 71252 h 890650"/>
                <a:gd name="connsiteX3" fmla="*/ 5913911 w 9144000"/>
                <a:gd name="connsiteY3" fmla="*/ 71252 h 890650"/>
                <a:gd name="connsiteX4" fmla="*/ 9144000 w 9144000"/>
                <a:gd name="connsiteY4" fmla="*/ 498764 h 890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890650">
                  <a:moveTo>
                    <a:pt x="0" y="890650"/>
                  </a:moveTo>
                  <a:cubicBezTo>
                    <a:pt x="263236" y="751114"/>
                    <a:pt x="526472" y="611579"/>
                    <a:pt x="1045028" y="475013"/>
                  </a:cubicBezTo>
                  <a:cubicBezTo>
                    <a:pt x="1563584" y="338447"/>
                    <a:pt x="2299855" y="138545"/>
                    <a:pt x="3111335" y="71252"/>
                  </a:cubicBezTo>
                  <a:cubicBezTo>
                    <a:pt x="3922815" y="3959"/>
                    <a:pt x="4908467" y="0"/>
                    <a:pt x="5913911" y="71252"/>
                  </a:cubicBezTo>
                  <a:cubicBezTo>
                    <a:pt x="6919355" y="142504"/>
                    <a:pt x="8595756" y="427512"/>
                    <a:pt x="9144000" y="498764"/>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8" name="Freeform 47"/>
            <p:cNvSpPr/>
            <p:nvPr/>
          </p:nvSpPr>
          <p:spPr>
            <a:xfrm>
              <a:off x="-23751" y="5640779"/>
              <a:ext cx="3004457" cy="1211283"/>
            </a:xfrm>
            <a:custGeom>
              <a:avLst/>
              <a:gdLst>
                <a:gd name="connsiteX0" fmla="*/ 0 w 3004457"/>
                <a:gd name="connsiteY0" fmla="*/ 0 h 1211283"/>
                <a:gd name="connsiteX1" fmla="*/ 3004457 w 3004457"/>
                <a:gd name="connsiteY1" fmla="*/ 1211283 h 1211283"/>
              </a:gdLst>
              <a:ahLst/>
              <a:cxnLst>
                <a:cxn ang="0">
                  <a:pos x="connsiteX0" y="connsiteY0"/>
                </a:cxn>
                <a:cxn ang="0">
                  <a:pos x="connsiteX1" y="connsiteY1"/>
                </a:cxn>
              </a:cxnLst>
              <a:rect l="l" t="t" r="r" b="b"/>
              <a:pathLst>
                <a:path w="3004457" h="1211283">
                  <a:moveTo>
                    <a:pt x="0" y="0"/>
                  </a:moveTo>
                  <a:cubicBezTo>
                    <a:pt x="1103415" y="501732"/>
                    <a:pt x="2206831" y="1003465"/>
                    <a:pt x="3004457" y="1211283"/>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9" name="Freeform 48"/>
            <p:cNvSpPr/>
            <p:nvPr/>
          </p:nvSpPr>
          <p:spPr>
            <a:xfrm>
              <a:off x="-11875" y="5284519"/>
              <a:ext cx="9144000" cy="1478478"/>
            </a:xfrm>
            <a:custGeom>
              <a:avLst/>
              <a:gdLst>
                <a:gd name="connsiteX0" fmla="*/ 0 w 9144000"/>
                <a:gd name="connsiteY0" fmla="*/ 0 h 1478478"/>
                <a:gd name="connsiteX1" fmla="*/ 1104405 w 9144000"/>
                <a:gd name="connsiteY1" fmla="*/ 344385 h 1478478"/>
                <a:gd name="connsiteX2" fmla="*/ 3194462 w 9144000"/>
                <a:gd name="connsiteY2" fmla="*/ 866899 h 1478478"/>
                <a:gd name="connsiteX3" fmla="*/ 5676405 w 9144000"/>
                <a:gd name="connsiteY3" fmla="*/ 1282536 h 1478478"/>
                <a:gd name="connsiteX4" fmla="*/ 7730836 w 9144000"/>
                <a:gd name="connsiteY4" fmla="*/ 1448790 h 1478478"/>
                <a:gd name="connsiteX5" fmla="*/ 8573984 w 9144000"/>
                <a:gd name="connsiteY5" fmla="*/ 1460665 h 1478478"/>
                <a:gd name="connsiteX6" fmla="*/ 9144000 w 9144000"/>
                <a:gd name="connsiteY6" fmla="*/ 1425039 h 147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44000" h="1478478">
                  <a:moveTo>
                    <a:pt x="0" y="0"/>
                  </a:moveTo>
                  <a:cubicBezTo>
                    <a:pt x="285997" y="99951"/>
                    <a:pt x="571995" y="199902"/>
                    <a:pt x="1104405" y="344385"/>
                  </a:cubicBezTo>
                  <a:cubicBezTo>
                    <a:pt x="1636815" y="488868"/>
                    <a:pt x="2432462" y="710541"/>
                    <a:pt x="3194462" y="866899"/>
                  </a:cubicBezTo>
                  <a:cubicBezTo>
                    <a:pt x="3956462" y="1023258"/>
                    <a:pt x="4920343" y="1185554"/>
                    <a:pt x="5676405" y="1282536"/>
                  </a:cubicBezTo>
                  <a:cubicBezTo>
                    <a:pt x="6432467" y="1379518"/>
                    <a:pt x="7247906" y="1419102"/>
                    <a:pt x="7730836" y="1448790"/>
                  </a:cubicBezTo>
                  <a:cubicBezTo>
                    <a:pt x="8213766" y="1478478"/>
                    <a:pt x="8338457" y="1464623"/>
                    <a:pt x="8573984" y="1460665"/>
                  </a:cubicBezTo>
                  <a:cubicBezTo>
                    <a:pt x="8809511" y="1456707"/>
                    <a:pt x="8976755" y="1440873"/>
                    <a:pt x="9144000" y="1425039"/>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0" name="Freeform 49"/>
            <p:cNvSpPr/>
            <p:nvPr/>
          </p:nvSpPr>
          <p:spPr>
            <a:xfrm>
              <a:off x="2137558" y="5132120"/>
              <a:ext cx="6982691" cy="1719942"/>
            </a:xfrm>
            <a:custGeom>
              <a:avLst/>
              <a:gdLst>
                <a:gd name="connsiteX0" fmla="*/ 0 w 6982691"/>
                <a:gd name="connsiteY0" fmla="*/ 1719942 h 1719942"/>
                <a:gd name="connsiteX1" fmla="*/ 546265 w 6982691"/>
                <a:gd name="connsiteY1" fmla="*/ 1185553 h 1719942"/>
                <a:gd name="connsiteX2" fmla="*/ 1330037 w 6982691"/>
                <a:gd name="connsiteY2" fmla="*/ 710540 h 1719942"/>
                <a:gd name="connsiteX3" fmla="*/ 2078182 w 6982691"/>
                <a:gd name="connsiteY3" fmla="*/ 437407 h 1719942"/>
                <a:gd name="connsiteX4" fmla="*/ 3348842 w 6982691"/>
                <a:gd name="connsiteY4" fmla="*/ 152399 h 1719942"/>
                <a:gd name="connsiteX5" fmla="*/ 4001985 w 6982691"/>
                <a:gd name="connsiteY5" fmla="*/ 69272 h 1719942"/>
                <a:gd name="connsiteX6" fmla="*/ 5047013 w 6982691"/>
                <a:gd name="connsiteY6" fmla="*/ 9896 h 1719942"/>
                <a:gd name="connsiteX7" fmla="*/ 5890161 w 6982691"/>
                <a:gd name="connsiteY7" fmla="*/ 9896 h 1719942"/>
                <a:gd name="connsiteX8" fmla="*/ 6495803 w 6982691"/>
                <a:gd name="connsiteY8" fmla="*/ 9896 h 1719942"/>
                <a:gd name="connsiteX9" fmla="*/ 6899564 w 6982691"/>
                <a:gd name="connsiteY9" fmla="*/ 33646 h 1719942"/>
                <a:gd name="connsiteX10" fmla="*/ 6982691 w 6982691"/>
                <a:gd name="connsiteY10" fmla="*/ 45522 h 1719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982691" h="1719942">
                  <a:moveTo>
                    <a:pt x="0" y="1719942"/>
                  </a:moveTo>
                  <a:cubicBezTo>
                    <a:pt x="162296" y="1536864"/>
                    <a:pt x="324592" y="1353787"/>
                    <a:pt x="546265" y="1185553"/>
                  </a:cubicBezTo>
                  <a:cubicBezTo>
                    <a:pt x="767938" y="1017319"/>
                    <a:pt x="1074718" y="835231"/>
                    <a:pt x="1330037" y="710540"/>
                  </a:cubicBezTo>
                  <a:cubicBezTo>
                    <a:pt x="1585356" y="585849"/>
                    <a:pt x="1741715" y="530430"/>
                    <a:pt x="2078182" y="437407"/>
                  </a:cubicBezTo>
                  <a:cubicBezTo>
                    <a:pt x="2414649" y="344384"/>
                    <a:pt x="3028208" y="213755"/>
                    <a:pt x="3348842" y="152399"/>
                  </a:cubicBezTo>
                  <a:cubicBezTo>
                    <a:pt x="3669476" y="91043"/>
                    <a:pt x="3718957" y="93022"/>
                    <a:pt x="4001985" y="69272"/>
                  </a:cubicBezTo>
                  <a:cubicBezTo>
                    <a:pt x="4285013" y="45522"/>
                    <a:pt x="4732317" y="19792"/>
                    <a:pt x="5047013" y="9896"/>
                  </a:cubicBezTo>
                  <a:cubicBezTo>
                    <a:pt x="5361709" y="0"/>
                    <a:pt x="5890161" y="9896"/>
                    <a:pt x="5890161" y="9896"/>
                  </a:cubicBezTo>
                  <a:lnTo>
                    <a:pt x="6495803" y="9896"/>
                  </a:lnTo>
                  <a:cubicBezTo>
                    <a:pt x="6664037" y="13854"/>
                    <a:pt x="6818416" y="27708"/>
                    <a:pt x="6899564" y="33646"/>
                  </a:cubicBezTo>
                  <a:cubicBezTo>
                    <a:pt x="6980712" y="39584"/>
                    <a:pt x="6953003" y="37605"/>
                    <a:pt x="6982691" y="45522"/>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1" name="Hexagon 50"/>
            <p:cNvSpPr/>
            <p:nvPr/>
          </p:nvSpPr>
          <p:spPr>
            <a:xfrm rot="1800000">
              <a:off x="2996165" y="2859252"/>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Hexagon 51"/>
            <p:cNvSpPr/>
            <p:nvPr/>
          </p:nvSpPr>
          <p:spPr>
            <a:xfrm rot="1800000">
              <a:off x="3720065" y="4126078"/>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Hexagon 59"/>
            <p:cNvSpPr/>
            <p:nvPr/>
          </p:nvSpPr>
          <p:spPr>
            <a:xfrm rot="1800000">
              <a:off x="3729591" y="1592427"/>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 name="Hexagon 60"/>
            <p:cNvSpPr/>
            <p:nvPr/>
          </p:nvSpPr>
          <p:spPr>
            <a:xfrm rot="1800000">
              <a:off x="2977115" y="325603"/>
              <a:ext cx="1601400" cy="1388236"/>
            </a:xfrm>
            <a:prstGeom prst="hexagon">
              <a:avLst>
                <a:gd name="adj" fmla="val 28544"/>
                <a:gd name="vf" fmla="val 115470"/>
              </a:avLst>
            </a:prstGeom>
            <a:solidFill>
              <a:schemeClr val="bg1">
                <a:alpha val="4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 name="Hexagon 61"/>
            <p:cNvSpPr/>
            <p:nvPr/>
          </p:nvSpPr>
          <p:spPr>
            <a:xfrm rot="1800000">
              <a:off x="4463014" y="5383378"/>
              <a:ext cx="1601400" cy="1388236"/>
            </a:xfrm>
            <a:prstGeom prst="hexagon">
              <a:avLst>
                <a:gd name="adj" fmla="val 28544"/>
                <a:gd name="vf" fmla="val 115470"/>
              </a:avLst>
            </a:prstGeom>
            <a:solidFill>
              <a:schemeClr val="bg1">
                <a:alpha val="6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 name="Freeform 62"/>
            <p:cNvSpPr/>
            <p:nvPr/>
          </p:nvSpPr>
          <p:spPr>
            <a:xfrm rot="1800000">
              <a:off x="-382404" y="4201528"/>
              <a:ext cx="1261499"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56357 w 1261499"/>
                <a:gd name="connsiteY5" fmla="*/ 1388236 h 1388236"/>
                <a:gd name="connsiteX6" fmla="*/ 0 w 1261499"/>
                <a:gd name="connsiteY6" fmla="*/ 10509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744578 w 1261499"/>
                <a:gd name="connsiteY5" fmla="*/ 1387893 h 1388236"/>
                <a:gd name="connsiteX6" fmla="*/ 0 w 1261499"/>
                <a:gd name="connsiteY6" fmla="*/ 10509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61499" h="1388236">
                  <a:moveTo>
                    <a:pt x="0" y="105098"/>
                  </a:moveTo>
                  <a:lnTo>
                    <a:pt x="56357" y="0"/>
                  </a:lnTo>
                  <a:lnTo>
                    <a:pt x="865241" y="0"/>
                  </a:lnTo>
                  <a:lnTo>
                    <a:pt x="1261499" y="694118"/>
                  </a:lnTo>
                  <a:lnTo>
                    <a:pt x="865241" y="1388236"/>
                  </a:lnTo>
                  <a:lnTo>
                    <a:pt x="744578" y="1387893"/>
                  </a:lnTo>
                  <a:lnTo>
                    <a:pt x="0" y="105098"/>
                  </a:lnTo>
                  <a:close/>
                </a:path>
              </a:pathLst>
            </a:cu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 name="Hexagon 63"/>
            <p:cNvSpPr/>
            <p:nvPr/>
          </p:nvSpPr>
          <p:spPr>
            <a:xfrm rot="1800000">
              <a:off x="24365" y="540242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 name="Hexagon 64"/>
            <p:cNvSpPr/>
            <p:nvPr/>
          </p:nvSpPr>
          <p:spPr>
            <a:xfrm rot="1800000">
              <a:off x="52941" y="284972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Hexagon 65"/>
            <p:cNvSpPr/>
            <p:nvPr/>
          </p:nvSpPr>
          <p:spPr>
            <a:xfrm rot="1800000">
              <a:off x="776840" y="4126077"/>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 name="Hexagon 66"/>
            <p:cNvSpPr/>
            <p:nvPr/>
          </p:nvSpPr>
          <p:spPr>
            <a:xfrm rot="1800000">
              <a:off x="1510265" y="54119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 name="Hexagon 67"/>
            <p:cNvSpPr/>
            <p:nvPr/>
          </p:nvSpPr>
          <p:spPr>
            <a:xfrm rot="1800000">
              <a:off x="1529316" y="2859252"/>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 name="Hexagon 68"/>
            <p:cNvSpPr/>
            <p:nvPr/>
          </p:nvSpPr>
          <p:spPr>
            <a:xfrm rot="1800000">
              <a:off x="795890" y="15638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 name="Hexagon 69"/>
            <p:cNvSpPr/>
            <p:nvPr/>
          </p:nvSpPr>
          <p:spPr>
            <a:xfrm rot="1800000">
              <a:off x="6806166" y="4145128"/>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 name="Hexagon 70"/>
            <p:cNvSpPr/>
            <p:nvPr/>
          </p:nvSpPr>
          <p:spPr>
            <a:xfrm rot="1800000">
              <a:off x="7549116" y="542147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2" name="Hexagon 71"/>
            <p:cNvSpPr/>
            <p:nvPr/>
          </p:nvSpPr>
          <p:spPr>
            <a:xfrm rot="1800000">
              <a:off x="7549117" y="286877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3" name="Freeform 72"/>
            <p:cNvSpPr/>
            <p:nvPr/>
          </p:nvSpPr>
          <p:spPr>
            <a:xfrm rot="1800000">
              <a:off x="8306521" y="4055629"/>
              <a:ext cx="1243407"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118 h 1388236"/>
                <a:gd name="connsiteX1" fmla="*/ 396258 w 1601400"/>
                <a:gd name="connsiteY1" fmla="*/ 0 h 1388236"/>
                <a:gd name="connsiteX2" fmla="*/ 474029 w 1601400"/>
                <a:gd name="connsiteY2" fmla="*/ 4016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43407"/>
                <a:gd name="connsiteY0" fmla="*/ 694118 h 1388236"/>
                <a:gd name="connsiteX1" fmla="*/ 396258 w 1243407"/>
                <a:gd name="connsiteY1" fmla="*/ 0 h 1388236"/>
                <a:gd name="connsiteX2" fmla="*/ 474029 w 1243407"/>
                <a:gd name="connsiteY2" fmla="*/ 4016 h 1388236"/>
                <a:gd name="connsiteX3" fmla="*/ 1243407 w 1243407"/>
                <a:gd name="connsiteY3" fmla="*/ 1325983 h 1388236"/>
                <a:gd name="connsiteX4" fmla="*/ 1205142 w 1243407"/>
                <a:gd name="connsiteY4" fmla="*/ 1388236 h 1388236"/>
                <a:gd name="connsiteX5" fmla="*/ 396258 w 1243407"/>
                <a:gd name="connsiteY5" fmla="*/ 1388236 h 1388236"/>
                <a:gd name="connsiteX6" fmla="*/ 0 w 1243407"/>
                <a:gd name="connsiteY6" fmla="*/ 69411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3407" h="1388236">
                  <a:moveTo>
                    <a:pt x="0" y="694118"/>
                  </a:moveTo>
                  <a:lnTo>
                    <a:pt x="396258" y="0"/>
                  </a:lnTo>
                  <a:lnTo>
                    <a:pt x="474029" y="4016"/>
                  </a:lnTo>
                  <a:lnTo>
                    <a:pt x="1243407" y="1325983"/>
                  </a:lnTo>
                  <a:lnTo>
                    <a:pt x="1205142" y="1388236"/>
                  </a:lnTo>
                  <a:lnTo>
                    <a:pt x="396258" y="1388236"/>
                  </a:lnTo>
                  <a:lnTo>
                    <a:pt x="0" y="694118"/>
                  </a:lnTo>
                  <a:close/>
                </a:path>
              </a:pathLst>
            </a:custGeom>
            <a:solidFill>
              <a:schemeClr val="bg1">
                <a:alpha val="4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4" name="Freeform 73"/>
            <p:cNvSpPr/>
            <p:nvPr/>
          </p:nvSpPr>
          <p:spPr>
            <a:xfrm rot="1800000">
              <a:off x="8306771" y="1511524"/>
              <a:ext cx="1241871" cy="1388822"/>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704 h 1388822"/>
                <a:gd name="connsiteX1" fmla="*/ 396258 w 1601400"/>
                <a:gd name="connsiteY1" fmla="*/ 586 h 1388822"/>
                <a:gd name="connsiteX2" fmla="*/ 482002 w 1601400"/>
                <a:gd name="connsiteY2" fmla="*/ 0 h 1388822"/>
                <a:gd name="connsiteX3" fmla="*/ 1601400 w 1601400"/>
                <a:gd name="connsiteY3" fmla="*/ 694704 h 1388822"/>
                <a:gd name="connsiteX4" fmla="*/ 1205142 w 1601400"/>
                <a:gd name="connsiteY4" fmla="*/ 1388822 h 1388822"/>
                <a:gd name="connsiteX5" fmla="*/ 396258 w 1601400"/>
                <a:gd name="connsiteY5" fmla="*/ 1388822 h 1388822"/>
                <a:gd name="connsiteX6" fmla="*/ 0 w 1601400"/>
                <a:gd name="connsiteY6" fmla="*/ 694704 h 1388822"/>
                <a:gd name="connsiteX0" fmla="*/ 0 w 1241871"/>
                <a:gd name="connsiteY0" fmla="*/ 694704 h 1388822"/>
                <a:gd name="connsiteX1" fmla="*/ 396258 w 1241871"/>
                <a:gd name="connsiteY1" fmla="*/ 586 h 1388822"/>
                <a:gd name="connsiteX2" fmla="*/ 482002 w 1241871"/>
                <a:gd name="connsiteY2" fmla="*/ 0 h 1388822"/>
                <a:gd name="connsiteX3" fmla="*/ 1241871 w 1241871"/>
                <a:gd name="connsiteY3" fmla="*/ 1323912 h 1388822"/>
                <a:gd name="connsiteX4" fmla="*/ 1205142 w 1241871"/>
                <a:gd name="connsiteY4" fmla="*/ 1388822 h 1388822"/>
                <a:gd name="connsiteX5" fmla="*/ 396258 w 1241871"/>
                <a:gd name="connsiteY5" fmla="*/ 1388822 h 1388822"/>
                <a:gd name="connsiteX6" fmla="*/ 0 w 1241871"/>
                <a:gd name="connsiteY6" fmla="*/ 694704 h 1388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1871" h="1388822">
                  <a:moveTo>
                    <a:pt x="0" y="694704"/>
                  </a:moveTo>
                  <a:lnTo>
                    <a:pt x="396258" y="586"/>
                  </a:lnTo>
                  <a:lnTo>
                    <a:pt x="482002" y="0"/>
                  </a:lnTo>
                  <a:lnTo>
                    <a:pt x="1241871" y="1323912"/>
                  </a:lnTo>
                  <a:lnTo>
                    <a:pt x="1205142" y="1388822"/>
                  </a:lnTo>
                  <a:lnTo>
                    <a:pt x="396258" y="1388822"/>
                  </a:lnTo>
                  <a:lnTo>
                    <a:pt x="0" y="694704"/>
                  </a:lnTo>
                  <a:close/>
                </a:path>
              </a:pathLst>
            </a:cu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94" name="Rectangle 93"/>
          <p:cNvSpPr/>
          <p:nvPr/>
        </p:nvSpPr>
        <p:spPr>
          <a:xfrm>
            <a:off x="4561242" y="-21511"/>
            <a:ext cx="3679116" cy="6271840"/>
          </a:xfrm>
          <a:prstGeom prst="rect">
            <a:avLst/>
          </a:prstGeom>
          <a:solidFill>
            <a:srgbClr val="F5F5F5"/>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1" name="Rectangle 100"/>
          <p:cNvSpPr/>
          <p:nvPr/>
        </p:nvSpPr>
        <p:spPr>
          <a:xfrm>
            <a:off x="4649096" y="-21510"/>
            <a:ext cx="3505200" cy="62393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2" name="Rectangle 101"/>
          <p:cNvSpPr/>
          <p:nvPr/>
        </p:nvSpPr>
        <p:spPr>
          <a:xfrm>
            <a:off x="905571" y="601883"/>
            <a:ext cx="3562257" cy="5648445"/>
          </a:xfrm>
          <a:prstGeom prst="rect">
            <a:avLst/>
          </a:prstGeom>
          <a:solidFill>
            <a:srgbClr val="FFFFFF"/>
          </a:solidFill>
          <a:ln w="3175">
            <a:solidFill>
              <a:schemeClr val="tx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5" name="Rectangle 104"/>
          <p:cNvSpPr/>
          <p:nvPr/>
        </p:nvSpPr>
        <p:spPr>
          <a:xfrm>
            <a:off x="4650889" y="6088284"/>
            <a:ext cx="3505200" cy="817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4734424" y="2660904"/>
            <a:ext cx="3300984" cy="1463040"/>
          </a:xfrm>
        </p:spPr>
        <p:txBody>
          <a:bodyPr anchor="b">
            <a:normAutofit/>
          </a:bodyPr>
          <a:lstStyle>
            <a:lvl1pPr algn="l">
              <a:defRPr sz="2800" b="0"/>
            </a:lvl1pPr>
          </a:lstStyle>
          <a:p>
            <a:r>
              <a:rPr lang="en-US"/>
              <a:t>Click to edit Master title style</a:t>
            </a:r>
          </a:p>
        </p:txBody>
      </p:sp>
      <p:sp>
        <p:nvSpPr>
          <p:cNvPr id="3" name="Picture Placeholder 2"/>
          <p:cNvSpPr>
            <a:spLocks noGrp="1"/>
          </p:cNvSpPr>
          <p:nvPr>
            <p:ph type="pic" idx="1"/>
          </p:nvPr>
        </p:nvSpPr>
        <p:spPr>
          <a:xfrm>
            <a:off x="1005208" y="693795"/>
            <a:ext cx="3359623" cy="5468112"/>
          </a:xfrm>
        </p:spPr>
        <p:txBody>
          <a:bodyPr/>
          <a:lstStyle>
            <a:lvl1pPr marL="0" indent="0">
              <a:buNone/>
              <a:defRPr sz="3200">
                <a:solidFill>
                  <a:schemeClr val="accent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4734630" y="4133088"/>
            <a:ext cx="3300573" cy="1519561"/>
          </a:xfrm>
        </p:spPr>
        <p:txBody>
          <a:bodyPr>
            <a:normAutofit/>
          </a:bodyPr>
          <a:lstStyle>
            <a:lvl1pPr marL="0" indent="0">
              <a:buNone/>
              <a:defRPr sz="1600">
                <a:solidFill>
                  <a:srgbClr val="42424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EA418245-9959-4660-ADC9-10562809C558}" type="datetimeFigureOut">
              <a:rPr lang="en-US" smtClean="0"/>
              <a:t>8/3/2026</a:t>
            </a:fld>
            <a:endParaRPr lang="en-US"/>
          </a:p>
        </p:txBody>
      </p:sp>
      <p:sp>
        <p:nvSpPr>
          <p:cNvPr id="6" name="Footer Placeholder 5"/>
          <p:cNvSpPr>
            <a:spLocks noGrp="1"/>
          </p:cNvSpPr>
          <p:nvPr>
            <p:ph type="ftr" sz="quarter" idx="11"/>
          </p:nvPr>
        </p:nvSpPr>
        <p:spPr>
          <a:xfrm>
            <a:off x="4641448" y="5724835"/>
            <a:ext cx="3493664" cy="365125"/>
          </a:xfrm>
        </p:spPr>
        <p:txBody>
          <a:bodyPr>
            <a:normAutofit/>
          </a:bodyPr>
          <a:lstStyle/>
          <a:p>
            <a:endParaRPr lang="en-US"/>
          </a:p>
        </p:txBody>
      </p:sp>
      <p:sp>
        <p:nvSpPr>
          <p:cNvPr id="7" name="Slide Number Placeholder 6"/>
          <p:cNvSpPr>
            <a:spLocks noGrp="1"/>
          </p:cNvSpPr>
          <p:nvPr>
            <p:ph type="sldNum" sz="quarter" idx="12"/>
          </p:nvPr>
        </p:nvSpPr>
        <p:spPr/>
        <p:txBody>
          <a:bodyPr/>
          <a:lstStyle/>
          <a:p>
            <a:fld id="{CC5E5055-7EBF-4657-B69F-21E904A2765F}" type="slidenum">
              <a:rPr lang="en-US" smtClean="0"/>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grpSp>
        <p:nvGrpSpPr>
          <p:cNvPr id="42" name="Group 41"/>
          <p:cNvGrpSpPr/>
          <p:nvPr/>
        </p:nvGrpSpPr>
        <p:grpSpPr>
          <a:xfrm>
            <a:off x="-304800" y="0"/>
            <a:ext cx="9932332" cy="6858000"/>
            <a:chOff x="-382404" y="0"/>
            <a:chExt cx="9932332" cy="6858000"/>
          </a:xfrm>
        </p:grpSpPr>
        <p:grpSp>
          <p:nvGrpSpPr>
            <p:cNvPr id="43" name="Group 44"/>
            <p:cNvGrpSpPr/>
            <p:nvPr/>
          </p:nvGrpSpPr>
          <p:grpSpPr>
            <a:xfrm>
              <a:off x="0" y="0"/>
              <a:ext cx="9144000" cy="6858000"/>
              <a:chOff x="0" y="0"/>
              <a:chExt cx="9144000" cy="6858000"/>
            </a:xfrm>
          </p:grpSpPr>
          <p:grpSp>
            <p:nvGrpSpPr>
              <p:cNvPr id="101" name="Group 4"/>
              <p:cNvGrpSpPr/>
              <p:nvPr/>
            </p:nvGrpSpPr>
            <p:grpSpPr>
              <a:xfrm>
                <a:off x="0" y="0"/>
                <a:ext cx="2514600" cy="6858000"/>
                <a:chOff x="0" y="0"/>
                <a:chExt cx="2514600" cy="6858000"/>
              </a:xfrm>
            </p:grpSpPr>
            <p:sp>
              <p:nvSpPr>
                <p:cNvPr id="113" name="Rectangle 112"/>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4" name="Rectangle 2"/>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5" name="Rectangle 3"/>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02" name="Group 5"/>
              <p:cNvGrpSpPr/>
              <p:nvPr/>
            </p:nvGrpSpPr>
            <p:grpSpPr>
              <a:xfrm>
                <a:off x="422910" y="0"/>
                <a:ext cx="2514600" cy="6858000"/>
                <a:chOff x="0" y="0"/>
                <a:chExt cx="2514600" cy="6858000"/>
              </a:xfrm>
            </p:grpSpPr>
            <p:sp>
              <p:nvSpPr>
                <p:cNvPr id="110" name="Rectangle 109"/>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1" name="Rectangle 110"/>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2" name="Rectangle 111"/>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03" name="Group 9"/>
              <p:cNvGrpSpPr/>
              <p:nvPr/>
            </p:nvGrpSpPr>
            <p:grpSpPr>
              <a:xfrm rot="10800000">
                <a:off x="6629400" y="0"/>
                <a:ext cx="2514600" cy="6858000"/>
                <a:chOff x="0" y="0"/>
                <a:chExt cx="2514600" cy="6858000"/>
              </a:xfrm>
            </p:grpSpPr>
            <p:sp>
              <p:nvSpPr>
                <p:cNvPr id="107" name="Rectangle 106"/>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8" name="Rectangle 107"/>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9" name="Rectangle 108"/>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04" name="Rectangle 103"/>
              <p:cNvSpPr/>
              <p:nvPr/>
            </p:nvSpPr>
            <p:spPr>
              <a:xfrm>
                <a:off x="3810000" y="0"/>
                <a:ext cx="28194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5" name="Rectangle 104"/>
              <p:cNvSpPr/>
              <p:nvPr/>
            </p:nvSpPr>
            <p:spPr>
              <a:xfrm>
                <a:off x="289560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6" name="Rectangle 105"/>
              <p:cNvSpPr/>
              <p:nvPr/>
            </p:nvSpPr>
            <p:spPr>
              <a:xfrm>
                <a:off x="31242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4" name="Freeform 43"/>
            <p:cNvSpPr/>
            <p:nvPr/>
          </p:nvSpPr>
          <p:spPr>
            <a:xfrm>
              <a:off x="-11875" y="5035138"/>
              <a:ext cx="9144000" cy="1175655"/>
            </a:xfrm>
            <a:custGeom>
              <a:avLst/>
              <a:gdLst>
                <a:gd name="connsiteX0" fmla="*/ 0 w 9144000"/>
                <a:gd name="connsiteY0" fmla="*/ 1116280 h 1175656"/>
                <a:gd name="connsiteX1" fmla="*/ 1674420 w 9144000"/>
                <a:gd name="connsiteY1" fmla="*/ 1163781 h 1175656"/>
                <a:gd name="connsiteX2" fmla="*/ 4120737 w 9144000"/>
                <a:gd name="connsiteY2" fmla="*/ 1045028 h 1175656"/>
                <a:gd name="connsiteX3" fmla="*/ 7172696 w 9144000"/>
                <a:gd name="connsiteY3" fmla="*/ 605641 h 1175656"/>
                <a:gd name="connsiteX4" fmla="*/ 9144000 w 9144000"/>
                <a:gd name="connsiteY4" fmla="*/ 0 h 1175656"/>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116279 h 1175655"/>
                <a:gd name="connsiteX1" fmla="*/ 1674420 w 9144000"/>
                <a:gd name="connsiteY1" fmla="*/ 1163780 h 1175655"/>
                <a:gd name="connsiteX2" fmla="*/ 4120737 w 9144000"/>
                <a:gd name="connsiteY2" fmla="*/ 1045027 h 1175655"/>
                <a:gd name="connsiteX3" fmla="*/ 7172696 w 9144000"/>
                <a:gd name="connsiteY3" fmla="*/ 605640 h 1175655"/>
                <a:gd name="connsiteX4" fmla="*/ 9144000 w 9144000"/>
                <a:gd name="connsiteY4" fmla="*/ 0 h 11756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1175655">
                  <a:moveTo>
                    <a:pt x="0" y="1116279"/>
                  </a:moveTo>
                  <a:cubicBezTo>
                    <a:pt x="493815" y="1145967"/>
                    <a:pt x="987631" y="1175655"/>
                    <a:pt x="1674420" y="1163780"/>
                  </a:cubicBezTo>
                  <a:cubicBezTo>
                    <a:pt x="2361209" y="1151905"/>
                    <a:pt x="3204358" y="1138050"/>
                    <a:pt x="4120737" y="1045027"/>
                  </a:cubicBezTo>
                  <a:cubicBezTo>
                    <a:pt x="5037116" y="952004"/>
                    <a:pt x="6335486" y="779811"/>
                    <a:pt x="7172696" y="605640"/>
                  </a:cubicBezTo>
                  <a:cubicBezTo>
                    <a:pt x="8009907" y="431469"/>
                    <a:pt x="8866910" y="154379"/>
                    <a:pt x="9144000" y="0"/>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5" name="Freeform 44"/>
            <p:cNvSpPr/>
            <p:nvPr/>
          </p:nvSpPr>
          <p:spPr>
            <a:xfrm>
              <a:off x="-11875" y="3467595"/>
              <a:ext cx="9144000" cy="890650"/>
            </a:xfrm>
            <a:custGeom>
              <a:avLst/>
              <a:gdLst>
                <a:gd name="connsiteX0" fmla="*/ 0 w 9144000"/>
                <a:gd name="connsiteY0" fmla="*/ 890650 h 890650"/>
                <a:gd name="connsiteX1" fmla="*/ 1045028 w 9144000"/>
                <a:gd name="connsiteY1" fmla="*/ 475013 h 890650"/>
                <a:gd name="connsiteX2" fmla="*/ 3111335 w 9144000"/>
                <a:gd name="connsiteY2" fmla="*/ 71252 h 890650"/>
                <a:gd name="connsiteX3" fmla="*/ 5913911 w 9144000"/>
                <a:gd name="connsiteY3" fmla="*/ 71252 h 890650"/>
                <a:gd name="connsiteX4" fmla="*/ 9144000 w 9144000"/>
                <a:gd name="connsiteY4" fmla="*/ 498764 h 890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890650">
                  <a:moveTo>
                    <a:pt x="0" y="890650"/>
                  </a:moveTo>
                  <a:cubicBezTo>
                    <a:pt x="263236" y="751114"/>
                    <a:pt x="526472" y="611579"/>
                    <a:pt x="1045028" y="475013"/>
                  </a:cubicBezTo>
                  <a:cubicBezTo>
                    <a:pt x="1563584" y="338447"/>
                    <a:pt x="2299855" y="138545"/>
                    <a:pt x="3111335" y="71252"/>
                  </a:cubicBezTo>
                  <a:cubicBezTo>
                    <a:pt x="3922815" y="3959"/>
                    <a:pt x="4908467" y="0"/>
                    <a:pt x="5913911" y="71252"/>
                  </a:cubicBezTo>
                  <a:cubicBezTo>
                    <a:pt x="6919355" y="142504"/>
                    <a:pt x="8595756" y="427512"/>
                    <a:pt x="9144000" y="498764"/>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6" name="Freeform 45"/>
            <p:cNvSpPr/>
            <p:nvPr/>
          </p:nvSpPr>
          <p:spPr>
            <a:xfrm>
              <a:off x="-23751" y="5640779"/>
              <a:ext cx="3004457" cy="1211283"/>
            </a:xfrm>
            <a:custGeom>
              <a:avLst/>
              <a:gdLst>
                <a:gd name="connsiteX0" fmla="*/ 0 w 3004457"/>
                <a:gd name="connsiteY0" fmla="*/ 0 h 1211283"/>
                <a:gd name="connsiteX1" fmla="*/ 3004457 w 3004457"/>
                <a:gd name="connsiteY1" fmla="*/ 1211283 h 1211283"/>
              </a:gdLst>
              <a:ahLst/>
              <a:cxnLst>
                <a:cxn ang="0">
                  <a:pos x="connsiteX0" y="connsiteY0"/>
                </a:cxn>
                <a:cxn ang="0">
                  <a:pos x="connsiteX1" y="connsiteY1"/>
                </a:cxn>
              </a:cxnLst>
              <a:rect l="l" t="t" r="r" b="b"/>
              <a:pathLst>
                <a:path w="3004457" h="1211283">
                  <a:moveTo>
                    <a:pt x="0" y="0"/>
                  </a:moveTo>
                  <a:cubicBezTo>
                    <a:pt x="1103415" y="501732"/>
                    <a:pt x="2206831" y="1003465"/>
                    <a:pt x="3004457" y="1211283"/>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7" name="Freeform 46"/>
            <p:cNvSpPr/>
            <p:nvPr/>
          </p:nvSpPr>
          <p:spPr>
            <a:xfrm>
              <a:off x="-11875" y="5284519"/>
              <a:ext cx="9144000" cy="1478478"/>
            </a:xfrm>
            <a:custGeom>
              <a:avLst/>
              <a:gdLst>
                <a:gd name="connsiteX0" fmla="*/ 0 w 9144000"/>
                <a:gd name="connsiteY0" fmla="*/ 0 h 1478478"/>
                <a:gd name="connsiteX1" fmla="*/ 1104405 w 9144000"/>
                <a:gd name="connsiteY1" fmla="*/ 344385 h 1478478"/>
                <a:gd name="connsiteX2" fmla="*/ 3194462 w 9144000"/>
                <a:gd name="connsiteY2" fmla="*/ 866899 h 1478478"/>
                <a:gd name="connsiteX3" fmla="*/ 5676405 w 9144000"/>
                <a:gd name="connsiteY3" fmla="*/ 1282536 h 1478478"/>
                <a:gd name="connsiteX4" fmla="*/ 7730836 w 9144000"/>
                <a:gd name="connsiteY4" fmla="*/ 1448790 h 1478478"/>
                <a:gd name="connsiteX5" fmla="*/ 8573984 w 9144000"/>
                <a:gd name="connsiteY5" fmla="*/ 1460665 h 1478478"/>
                <a:gd name="connsiteX6" fmla="*/ 9144000 w 9144000"/>
                <a:gd name="connsiteY6" fmla="*/ 1425039 h 147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44000" h="1478478">
                  <a:moveTo>
                    <a:pt x="0" y="0"/>
                  </a:moveTo>
                  <a:cubicBezTo>
                    <a:pt x="285997" y="99951"/>
                    <a:pt x="571995" y="199902"/>
                    <a:pt x="1104405" y="344385"/>
                  </a:cubicBezTo>
                  <a:cubicBezTo>
                    <a:pt x="1636815" y="488868"/>
                    <a:pt x="2432462" y="710541"/>
                    <a:pt x="3194462" y="866899"/>
                  </a:cubicBezTo>
                  <a:cubicBezTo>
                    <a:pt x="3956462" y="1023258"/>
                    <a:pt x="4920343" y="1185554"/>
                    <a:pt x="5676405" y="1282536"/>
                  </a:cubicBezTo>
                  <a:cubicBezTo>
                    <a:pt x="6432467" y="1379518"/>
                    <a:pt x="7247906" y="1419102"/>
                    <a:pt x="7730836" y="1448790"/>
                  </a:cubicBezTo>
                  <a:cubicBezTo>
                    <a:pt x="8213766" y="1478478"/>
                    <a:pt x="8338457" y="1464623"/>
                    <a:pt x="8573984" y="1460665"/>
                  </a:cubicBezTo>
                  <a:cubicBezTo>
                    <a:pt x="8809511" y="1456707"/>
                    <a:pt x="8976755" y="1440873"/>
                    <a:pt x="9144000" y="1425039"/>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9" name="Freeform 48"/>
            <p:cNvSpPr/>
            <p:nvPr/>
          </p:nvSpPr>
          <p:spPr>
            <a:xfrm>
              <a:off x="2137558" y="5132120"/>
              <a:ext cx="6982691" cy="1719942"/>
            </a:xfrm>
            <a:custGeom>
              <a:avLst/>
              <a:gdLst>
                <a:gd name="connsiteX0" fmla="*/ 0 w 6982691"/>
                <a:gd name="connsiteY0" fmla="*/ 1719942 h 1719942"/>
                <a:gd name="connsiteX1" fmla="*/ 546265 w 6982691"/>
                <a:gd name="connsiteY1" fmla="*/ 1185553 h 1719942"/>
                <a:gd name="connsiteX2" fmla="*/ 1330037 w 6982691"/>
                <a:gd name="connsiteY2" fmla="*/ 710540 h 1719942"/>
                <a:gd name="connsiteX3" fmla="*/ 2078182 w 6982691"/>
                <a:gd name="connsiteY3" fmla="*/ 437407 h 1719942"/>
                <a:gd name="connsiteX4" fmla="*/ 3348842 w 6982691"/>
                <a:gd name="connsiteY4" fmla="*/ 152399 h 1719942"/>
                <a:gd name="connsiteX5" fmla="*/ 4001985 w 6982691"/>
                <a:gd name="connsiteY5" fmla="*/ 69272 h 1719942"/>
                <a:gd name="connsiteX6" fmla="*/ 5047013 w 6982691"/>
                <a:gd name="connsiteY6" fmla="*/ 9896 h 1719942"/>
                <a:gd name="connsiteX7" fmla="*/ 5890161 w 6982691"/>
                <a:gd name="connsiteY7" fmla="*/ 9896 h 1719942"/>
                <a:gd name="connsiteX8" fmla="*/ 6495803 w 6982691"/>
                <a:gd name="connsiteY8" fmla="*/ 9896 h 1719942"/>
                <a:gd name="connsiteX9" fmla="*/ 6899564 w 6982691"/>
                <a:gd name="connsiteY9" fmla="*/ 33646 h 1719942"/>
                <a:gd name="connsiteX10" fmla="*/ 6982691 w 6982691"/>
                <a:gd name="connsiteY10" fmla="*/ 45522 h 1719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982691" h="1719942">
                  <a:moveTo>
                    <a:pt x="0" y="1719942"/>
                  </a:moveTo>
                  <a:cubicBezTo>
                    <a:pt x="162296" y="1536864"/>
                    <a:pt x="324592" y="1353787"/>
                    <a:pt x="546265" y="1185553"/>
                  </a:cubicBezTo>
                  <a:cubicBezTo>
                    <a:pt x="767938" y="1017319"/>
                    <a:pt x="1074718" y="835231"/>
                    <a:pt x="1330037" y="710540"/>
                  </a:cubicBezTo>
                  <a:cubicBezTo>
                    <a:pt x="1585356" y="585849"/>
                    <a:pt x="1741715" y="530430"/>
                    <a:pt x="2078182" y="437407"/>
                  </a:cubicBezTo>
                  <a:cubicBezTo>
                    <a:pt x="2414649" y="344384"/>
                    <a:pt x="3028208" y="213755"/>
                    <a:pt x="3348842" y="152399"/>
                  </a:cubicBezTo>
                  <a:cubicBezTo>
                    <a:pt x="3669476" y="91043"/>
                    <a:pt x="3718957" y="93022"/>
                    <a:pt x="4001985" y="69272"/>
                  </a:cubicBezTo>
                  <a:cubicBezTo>
                    <a:pt x="4285013" y="45522"/>
                    <a:pt x="4732317" y="19792"/>
                    <a:pt x="5047013" y="9896"/>
                  </a:cubicBezTo>
                  <a:cubicBezTo>
                    <a:pt x="5361709" y="0"/>
                    <a:pt x="5890161" y="9896"/>
                    <a:pt x="5890161" y="9896"/>
                  </a:cubicBezTo>
                  <a:lnTo>
                    <a:pt x="6495803" y="9896"/>
                  </a:lnTo>
                  <a:cubicBezTo>
                    <a:pt x="6664037" y="13854"/>
                    <a:pt x="6818416" y="27708"/>
                    <a:pt x="6899564" y="33646"/>
                  </a:cubicBezTo>
                  <a:cubicBezTo>
                    <a:pt x="6980712" y="39584"/>
                    <a:pt x="6953003" y="37605"/>
                    <a:pt x="6982691" y="45522"/>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0" name="Hexagon 49"/>
            <p:cNvSpPr/>
            <p:nvPr/>
          </p:nvSpPr>
          <p:spPr>
            <a:xfrm rot="1800000">
              <a:off x="2996165" y="2859252"/>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Hexagon 50"/>
            <p:cNvSpPr/>
            <p:nvPr/>
          </p:nvSpPr>
          <p:spPr>
            <a:xfrm rot="1800000">
              <a:off x="3720065" y="4126078"/>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Hexagon 51"/>
            <p:cNvSpPr/>
            <p:nvPr/>
          </p:nvSpPr>
          <p:spPr>
            <a:xfrm rot="1800000">
              <a:off x="3729591" y="1592427"/>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Hexagon 52"/>
            <p:cNvSpPr/>
            <p:nvPr/>
          </p:nvSpPr>
          <p:spPr>
            <a:xfrm rot="1800000">
              <a:off x="2977115" y="325603"/>
              <a:ext cx="1601400" cy="1388236"/>
            </a:xfrm>
            <a:prstGeom prst="hexagon">
              <a:avLst>
                <a:gd name="adj" fmla="val 28544"/>
                <a:gd name="vf" fmla="val 115470"/>
              </a:avLst>
            </a:prstGeom>
            <a:solidFill>
              <a:schemeClr val="bg1">
                <a:alpha val="4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 name="Hexagon 53"/>
            <p:cNvSpPr/>
            <p:nvPr/>
          </p:nvSpPr>
          <p:spPr>
            <a:xfrm rot="1800000">
              <a:off x="4463014" y="5383378"/>
              <a:ext cx="1601400" cy="1388236"/>
            </a:xfrm>
            <a:prstGeom prst="hexagon">
              <a:avLst>
                <a:gd name="adj" fmla="val 28544"/>
                <a:gd name="vf" fmla="val 115470"/>
              </a:avLst>
            </a:prstGeom>
            <a:solidFill>
              <a:schemeClr val="bg1">
                <a:alpha val="6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Freeform 54"/>
            <p:cNvSpPr/>
            <p:nvPr/>
          </p:nvSpPr>
          <p:spPr>
            <a:xfrm rot="1800000">
              <a:off x="-382404" y="4201528"/>
              <a:ext cx="1261499"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56357 w 1261499"/>
                <a:gd name="connsiteY5" fmla="*/ 1388236 h 1388236"/>
                <a:gd name="connsiteX6" fmla="*/ 0 w 1261499"/>
                <a:gd name="connsiteY6" fmla="*/ 10509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744578 w 1261499"/>
                <a:gd name="connsiteY5" fmla="*/ 1387893 h 1388236"/>
                <a:gd name="connsiteX6" fmla="*/ 0 w 1261499"/>
                <a:gd name="connsiteY6" fmla="*/ 10509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61499" h="1388236">
                  <a:moveTo>
                    <a:pt x="0" y="105098"/>
                  </a:moveTo>
                  <a:lnTo>
                    <a:pt x="56357" y="0"/>
                  </a:lnTo>
                  <a:lnTo>
                    <a:pt x="865241" y="0"/>
                  </a:lnTo>
                  <a:lnTo>
                    <a:pt x="1261499" y="694118"/>
                  </a:lnTo>
                  <a:lnTo>
                    <a:pt x="865241" y="1388236"/>
                  </a:lnTo>
                  <a:lnTo>
                    <a:pt x="744578" y="1387893"/>
                  </a:lnTo>
                  <a:lnTo>
                    <a:pt x="0" y="105098"/>
                  </a:lnTo>
                  <a:close/>
                </a:path>
              </a:pathLst>
            </a:cu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Hexagon 55"/>
            <p:cNvSpPr/>
            <p:nvPr/>
          </p:nvSpPr>
          <p:spPr>
            <a:xfrm rot="1800000">
              <a:off x="24365" y="540242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Hexagon 56"/>
            <p:cNvSpPr/>
            <p:nvPr/>
          </p:nvSpPr>
          <p:spPr>
            <a:xfrm rot="1800000">
              <a:off x="52941" y="284972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 name="Hexagon 57"/>
            <p:cNvSpPr/>
            <p:nvPr/>
          </p:nvSpPr>
          <p:spPr>
            <a:xfrm rot="1800000">
              <a:off x="776840" y="4126077"/>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 name="Hexagon 58"/>
            <p:cNvSpPr/>
            <p:nvPr/>
          </p:nvSpPr>
          <p:spPr>
            <a:xfrm rot="1800000">
              <a:off x="1510265" y="54119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Hexagon 59"/>
            <p:cNvSpPr/>
            <p:nvPr/>
          </p:nvSpPr>
          <p:spPr>
            <a:xfrm rot="1800000">
              <a:off x="1529316" y="2859252"/>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5" name="Hexagon 94"/>
            <p:cNvSpPr/>
            <p:nvPr/>
          </p:nvSpPr>
          <p:spPr>
            <a:xfrm rot="1800000">
              <a:off x="795890" y="15638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6" name="Hexagon 95"/>
            <p:cNvSpPr/>
            <p:nvPr/>
          </p:nvSpPr>
          <p:spPr>
            <a:xfrm rot="1800000">
              <a:off x="6806166" y="4145128"/>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7" name="Hexagon 96"/>
            <p:cNvSpPr/>
            <p:nvPr/>
          </p:nvSpPr>
          <p:spPr>
            <a:xfrm rot="1800000">
              <a:off x="7549116" y="542147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8" name="Hexagon 97"/>
            <p:cNvSpPr/>
            <p:nvPr/>
          </p:nvSpPr>
          <p:spPr>
            <a:xfrm rot="1800000">
              <a:off x="7549117" y="286877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9" name="Freeform 98"/>
            <p:cNvSpPr/>
            <p:nvPr/>
          </p:nvSpPr>
          <p:spPr>
            <a:xfrm rot="1800000">
              <a:off x="8306521" y="4055629"/>
              <a:ext cx="1243407"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118 h 1388236"/>
                <a:gd name="connsiteX1" fmla="*/ 396258 w 1601400"/>
                <a:gd name="connsiteY1" fmla="*/ 0 h 1388236"/>
                <a:gd name="connsiteX2" fmla="*/ 474029 w 1601400"/>
                <a:gd name="connsiteY2" fmla="*/ 4016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43407"/>
                <a:gd name="connsiteY0" fmla="*/ 694118 h 1388236"/>
                <a:gd name="connsiteX1" fmla="*/ 396258 w 1243407"/>
                <a:gd name="connsiteY1" fmla="*/ 0 h 1388236"/>
                <a:gd name="connsiteX2" fmla="*/ 474029 w 1243407"/>
                <a:gd name="connsiteY2" fmla="*/ 4016 h 1388236"/>
                <a:gd name="connsiteX3" fmla="*/ 1243407 w 1243407"/>
                <a:gd name="connsiteY3" fmla="*/ 1325983 h 1388236"/>
                <a:gd name="connsiteX4" fmla="*/ 1205142 w 1243407"/>
                <a:gd name="connsiteY4" fmla="*/ 1388236 h 1388236"/>
                <a:gd name="connsiteX5" fmla="*/ 396258 w 1243407"/>
                <a:gd name="connsiteY5" fmla="*/ 1388236 h 1388236"/>
                <a:gd name="connsiteX6" fmla="*/ 0 w 1243407"/>
                <a:gd name="connsiteY6" fmla="*/ 69411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3407" h="1388236">
                  <a:moveTo>
                    <a:pt x="0" y="694118"/>
                  </a:moveTo>
                  <a:lnTo>
                    <a:pt x="396258" y="0"/>
                  </a:lnTo>
                  <a:lnTo>
                    <a:pt x="474029" y="4016"/>
                  </a:lnTo>
                  <a:lnTo>
                    <a:pt x="1243407" y="1325983"/>
                  </a:lnTo>
                  <a:lnTo>
                    <a:pt x="1205142" y="1388236"/>
                  </a:lnTo>
                  <a:lnTo>
                    <a:pt x="396258" y="1388236"/>
                  </a:lnTo>
                  <a:lnTo>
                    <a:pt x="0" y="694118"/>
                  </a:lnTo>
                  <a:close/>
                </a:path>
              </a:pathLst>
            </a:custGeom>
            <a:solidFill>
              <a:schemeClr val="bg1">
                <a:alpha val="4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0" name="Freeform 99"/>
            <p:cNvSpPr/>
            <p:nvPr/>
          </p:nvSpPr>
          <p:spPr>
            <a:xfrm rot="1800000">
              <a:off x="8306771" y="1511524"/>
              <a:ext cx="1241871" cy="1388822"/>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704 h 1388822"/>
                <a:gd name="connsiteX1" fmla="*/ 396258 w 1601400"/>
                <a:gd name="connsiteY1" fmla="*/ 586 h 1388822"/>
                <a:gd name="connsiteX2" fmla="*/ 482002 w 1601400"/>
                <a:gd name="connsiteY2" fmla="*/ 0 h 1388822"/>
                <a:gd name="connsiteX3" fmla="*/ 1601400 w 1601400"/>
                <a:gd name="connsiteY3" fmla="*/ 694704 h 1388822"/>
                <a:gd name="connsiteX4" fmla="*/ 1205142 w 1601400"/>
                <a:gd name="connsiteY4" fmla="*/ 1388822 h 1388822"/>
                <a:gd name="connsiteX5" fmla="*/ 396258 w 1601400"/>
                <a:gd name="connsiteY5" fmla="*/ 1388822 h 1388822"/>
                <a:gd name="connsiteX6" fmla="*/ 0 w 1601400"/>
                <a:gd name="connsiteY6" fmla="*/ 694704 h 1388822"/>
                <a:gd name="connsiteX0" fmla="*/ 0 w 1241871"/>
                <a:gd name="connsiteY0" fmla="*/ 694704 h 1388822"/>
                <a:gd name="connsiteX1" fmla="*/ 396258 w 1241871"/>
                <a:gd name="connsiteY1" fmla="*/ 586 h 1388822"/>
                <a:gd name="connsiteX2" fmla="*/ 482002 w 1241871"/>
                <a:gd name="connsiteY2" fmla="*/ 0 h 1388822"/>
                <a:gd name="connsiteX3" fmla="*/ 1241871 w 1241871"/>
                <a:gd name="connsiteY3" fmla="*/ 1323912 h 1388822"/>
                <a:gd name="connsiteX4" fmla="*/ 1205142 w 1241871"/>
                <a:gd name="connsiteY4" fmla="*/ 1388822 h 1388822"/>
                <a:gd name="connsiteX5" fmla="*/ 396258 w 1241871"/>
                <a:gd name="connsiteY5" fmla="*/ 1388822 h 1388822"/>
                <a:gd name="connsiteX6" fmla="*/ 0 w 1241871"/>
                <a:gd name="connsiteY6" fmla="*/ 694704 h 1388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1871" h="1388822">
                  <a:moveTo>
                    <a:pt x="0" y="694704"/>
                  </a:moveTo>
                  <a:lnTo>
                    <a:pt x="396258" y="586"/>
                  </a:lnTo>
                  <a:lnTo>
                    <a:pt x="482002" y="0"/>
                  </a:lnTo>
                  <a:lnTo>
                    <a:pt x="1241871" y="1323912"/>
                  </a:lnTo>
                  <a:lnTo>
                    <a:pt x="1205142" y="1388822"/>
                  </a:lnTo>
                  <a:lnTo>
                    <a:pt x="396258" y="1388822"/>
                  </a:lnTo>
                  <a:lnTo>
                    <a:pt x="0" y="694704"/>
                  </a:lnTo>
                  <a:close/>
                </a:path>
              </a:pathLst>
            </a:cu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66" name="Rectangle 65"/>
          <p:cNvSpPr/>
          <p:nvPr/>
        </p:nvSpPr>
        <p:spPr>
          <a:xfrm>
            <a:off x="457200" y="333487"/>
            <a:ext cx="8229600" cy="6185647"/>
          </a:xfrm>
          <a:prstGeom prst="rect">
            <a:avLst/>
          </a:prstGeom>
          <a:solidFill>
            <a:schemeClr val="bg1"/>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 name="Rectangle 69"/>
          <p:cNvSpPr/>
          <p:nvPr/>
        </p:nvSpPr>
        <p:spPr>
          <a:xfrm>
            <a:off x="4561242" y="-21511"/>
            <a:ext cx="3679116" cy="699244"/>
          </a:xfrm>
          <a:prstGeom prst="rect">
            <a:avLst/>
          </a:prstGeom>
          <a:solidFill>
            <a:srgbClr val="F5F5F5"/>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 name="Rectangle 70"/>
          <p:cNvSpPr/>
          <p:nvPr/>
        </p:nvSpPr>
        <p:spPr>
          <a:xfrm>
            <a:off x="4649096" y="-21510"/>
            <a:ext cx="3505200" cy="62393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1043490" y="1027664"/>
            <a:ext cx="7024744" cy="1143000"/>
          </a:xfrm>
          <a:prstGeom prst="rect">
            <a:avLst/>
          </a:prstGeom>
        </p:spPr>
        <p:txBody>
          <a:bodyPr vert="horz" lIns="91440" tIns="45720" rIns="91440" bIns="45720" rtlCol="0" anchor="b">
            <a:normAutofit/>
          </a:bodyPr>
          <a:lstStyle/>
          <a:p>
            <a:r>
              <a:rPr lang="en-US"/>
              <a:t>Click to edit Master title style</a:t>
            </a:r>
            <a:endParaRPr lang="en-US" dirty="0"/>
          </a:p>
        </p:txBody>
      </p:sp>
      <p:sp>
        <p:nvSpPr>
          <p:cNvPr id="3" name="Text Placeholder 2"/>
          <p:cNvSpPr>
            <a:spLocks noGrp="1"/>
          </p:cNvSpPr>
          <p:nvPr>
            <p:ph type="body" idx="1"/>
          </p:nvPr>
        </p:nvSpPr>
        <p:spPr>
          <a:xfrm>
            <a:off x="1043492" y="2323652"/>
            <a:ext cx="6777317" cy="3508977"/>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5997388" y="224492"/>
            <a:ext cx="2133600" cy="365125"/>
          </a:xfrm>
          <a:prstGeom prst="rect">
            <a:avLst/>
          </a:prstGeom>
        </p:spPr>
        <p:txBody>
          <a:bodyPr vert="horz" lIns="91440" tIns="45720" rIns="91440" bIns="45720" rtlCol="0" anchor="ctr"/>
          <a:lstStyle>
            <a:lvl1pPr algn="r">
              <a:defRPr sz="1200">
                <a:solidFill>
                  <a:srgbClr val="FEFEFE"/>
                </a:solidFill>
              </a:defRPr>
            </a:lvl1pPr>
          </a:lstStyle>
          <a:p>
            <a:fld id="{EA418245-9959-4660-ADC9-10562809C558}" type="datetimeFigureOut">
              <a:rPr lang="en-US" smtClean="0"/>
              <a:t>8/3/2026</a:t>
            </a:fld>
            <a:endParaRPr lang="en-US"/>
          </a:p>
        </p:txBody>
      </p:sp>
      <p:sp>
        <p:nvSpPr>
          <p:cNvPr id="5" name="Footer Placeholder 4"/>
          <p:cNvSpPr>
            <a:spLocks noGrp="1"/>
          </p:cNvSpPr>
          <p:nvPr>
            <p:ph type="ftr" sz="quarter" idx="3"/>
          </p:nvPr>
        </p:nvSpPr>
        <p:spPr>
          <a:xfrm>
            <a:off x="4641448" y="5852160"/>
            <a:ext cx="3502152" cy="365125"/>
          </a:xfrm>
          <a:prstGeom prst="rect">
            <a:avLst/>
          </a:prstGeom>
        </p:spPr>
        <p:txBody>
          <a:bodyPr vert="horz" lIns="91440" tIns="45720" rIns="91440" bIns="45720" rtlCol="0" anchor="ctr"/>
          <a:lstStyle>
            <a:lvl1pPr algn="r">
              <a:defRPr sz="1200">
                <a:solidFill>
                  <a:schemeClr val="accent1"/>
                </a:solidFill>
              </a:defRPr>
            </a:lvl1pPr>
          </a:lstStyle>
          <a:p>
            <a:endParaRPr lang="en-US"/>
          </a:p>
        </p:txBody>
      </p:sp>
      <p:sp>
        <p:nvSpPr>
          <p:cNvPr id="6" name="Slide Number Placeholder 5"/>
          <p:cNvSpPr>
            <a:spLocks noGrp="1"/>
          </p:cNvSpPr>
          <p:nvPr>
            <p:ph type="sldNum" sz="quarter" idx="4"/>
          </p:nvPr>
        </p:nvSpPr>
        <p:spPr>
          <a:xfrm>
            <a:off x="4649096" y="224491"/>
            <a:ext cx="1332156" cy="365125"/>
          </a:xfrm>
          <a:prstGeom prst="rect">
            <a:avLst/>
          </a:prstGeom>
        </p:spPr>
        <p:txBody>
          <a:bodyPr vert="horz" lIns="91440" tIns="45720" rIns="91440" bIns="45720" rtlCol="0" anchor="ctr"/>
          <a:lstStyle>
            <a:lvl1pPr algn="l">
              <a:defRPr sz="1200">
                <a:solidFill>
                  <a:srgbClr val="FEFEFE"/>
                </a:solidFill>
              </a:defRPr>
            </a:lvl1pPr>
          </a:lstStyle>
          <a:p>
            <a:fld id="{CC5E5055-7EBF-4657-B69F-21E904A2765F}" type="slidenum">
              <a:rPr lang="en-US" smtClean="0"/>
              <a:t>‹#›</a:t>
            </a:fld>
            <a:endParaRPr lang="en-US"/>
          </a:p>
        </p:txBody>
      </p:sp>
    </p:spTree>
  </p:cSld>
  <p:clrMap bg1="lt1" tx1="dk1" bg2="lt2" tx2="dk2" accent1="accent1" accent2="accent2" accent3="accent3" accent4="accent4" accent5="accent5" accent6="accent6" hlink="hlink" folHlink="folHlink"/>
  <p:sldLayoutIdLst>
    <p:sldLayoutId id="2147484033" r:id="rId1"/>
    <p:sldLayoutId id="2147484034" r:id="rId2"/>
    <p:sldLayoutId id="2147484035" r:id="rId3"/>
    <p:sldLayoutId id="2147484036" r:id="rId4"/>
    <p:sldLayoutId id="2147484037" r:id="rId5"/>
    <p:sldLayoutId id="2147484038" r:id="rId6"/>
    <p:sldLayoutId id="2147484039" r:id="rId7"/>
    <p:sldLayoutId id="2147484040" r:id="rId8"/>
    <p:sldLayoutId id="2147484041" r:id="rId9"/>
    <p:sldLayoutId id="2147484042" r:id="rId10"/>
    <p:sldLayoutId id="2147484043" r:id="rId11"/>
  </p:sldLayoutIdLst>
  <p:txStyles>
    <p:titleStyle>
      <a:lvl1pPr algn="l" defTabSz="914400" rtl="0" eaLnBrk="1" latinLnBrk="0" hangingPunct="1">
        <a:spcBef>
          <a:spcPct val="0"/>
        </a:spcBef>
        <a:buNone/>
        <a:defRPr sz="40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274320" algn="l" defTabSz="914400" rtl="0" eaLnBrk="1" latinLnBrk="0" hangingPunct="1">
        <a:spcBef>
          <a:spcPct val="20000"/>
        </a:spcBef>
        <a:buClr>
          <a:schemeClr val="accent1"/>
        </a:buClr>
        <a:buSzPct val="76000"/>
        <a:buFont typeface="Wingdings 2" pitchFamily="18" charset="2"/>
        <a:buChar char=""/>
        <a:defRPr sz="2400" kern="1200">
          <a:solidFill>
            <a:schemeClr val="tx2"/>
          </a:solidFill>
          <a:latin typeface="+mn-lt"/>
          <a:ea typeface="+mn-ea"/>
          <a:cs typeface="+mn-cs"/>
        </a:defRPr>
      </a:lvl1pPr>
      <a:lvl2pPr marL="640080" indent="-274320" algn="l" defTabSz="914400" rtl="0" eaLnBrk="1" latinLnBrk="0" hangingPunct="1">
        <a:spcBef>
          <a:spcPct val="20000"/>
        </a:spcBef>
        <a:buClr>
          <a:schemeClr val="accent1"/>
        </a:buClr>
        <a:buSzPct val="76000"/>
        <a:buFont typeface="Wingdings 2" pitchFamily="18" charset="2"/>
        <a:buChar char=""/>
        <a:defRPr sz="2200" kern="1200">
          <a:solidFill>
            <a:schemeClr val="tx2"/>
          </a:solidFill>
          <a:latin typeface="+mn-lt"/>
          <a:ea typeface="+mn-ea"/>
          <a:cs typeface="+mn-cs"/>
        </a:defRPr>
      </a:lvl2pPr>
      <a:lvl3pPr marL="914400" indent="-228600" algn="l" defTabSz="914400" rtl="0" eaLnBrk="1" latinLnBrk="0" hangingPunct="1">
        <a:spcBef>
          <a:spcPct val="20000"/>
        </a:spcBef>
        <a:buClr>
          <a:schemeClr val="accent1"/>
        </a:buClr>
        <a:buSzPct val="76000"/>
        <a:buFont typeface="Wingdings 2" pitchFamily="18" charset="2"/>
        <a:buChar char=""/>
        <a:defRPr sz="2000" kern="1200">
          <a:solidFill>
            <a:schemeClr val="tx2"/>
          </a:solidFill>
          <a:latin typeface="+mn-lt"/>
          <a:ea typeface="+mn-ea"/>
          <a:cs typeface="+mn-cs"/>
        </a:defRPr>
      </a:lvl3pPr>
      <a:lvl4pPr marL="1124712" indent="-228600" algn="l" defTabSz="914400" rtl="0" eaLnBrk="1" latinLnBrk="0" hangingPunct="1">
        <a:spcBef>
          <a:spcPct val="20000"/>
        </a:spcBef>
        <a:buClr>
          <a:schemeClr val="accent1"/>
        </a:buClr>
        <a:buSzPct val="76000"/>
        <a:buFont typeface="Wingdings 2" pitchFamily="18" charset="2"/>
        <a:buChar char=""/>
        <a:defRPr sz="1800" kern="1200">
          <a:solidFill>
            <a:schemeClr val="tx2"/>
          </a:solidFill>
          <a:latin typeface="+mn-lt"/>
          <a:ea typeface="+mn-ea"/>
          <a:cs typeface="+mn-cs"/>
        </a:defRPr>
      </a:lvl4pPr>
      <a:lvl5pPr marL="1325880" indent="-228600" algn="l" defTabSz="914400" rtl="0" eaLnBrk="1" latinLnBrk="0" hangingPunct="1">
        <a:spcBef>
          <a:spcPct val="20000"/>
        </a:spcBef>
        <a:buClr>
          <a:schemeClr val="accent1"/>
        </a:buClr>
        <a:buSzPct val="76000"/>
        <a:buFont typeface="Wingdings 2" pitchFamily="18" charset="2"/>
        <a:buChar char=""/>
        <a:defRPr sz="1600" kern="1200" baseline="0">
          <a:solidFill>
            <a:schemeClr val="tx2"/>
          </a:solidFill>
          <a:latin typeface="+mn-lt"/>
          <a:ea typeface="+mn-ea"/>
          <a:cs typeface="+mn-cs"/>
        </a:defRPr>
      </a:lvl5pPr>
      <a:lvl6pPr marL="1517904"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6pPr>
      <a:lvl7pPr marL="1719072"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7pPr>
      <a:lvl8pPr marL="1920240"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8pPr>
      <a:lvl9pPr marL="2121408"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8" Type="http://schemas.openxmlformats.org/officeDocument/2006/relationships/hyperlink" Target="https://meshb.nlm.nih.gov/record/ui?ui=D002319" TargetMode="External"/><Relationship Id="rId13" Type="http://schemas.openxmlformats.org/officeDocument/2006/relationships/hyperlink" Target="https://meshb.nlm.nih.gov/record/ui?ui=D005441" TargetMode="External"/><Relationship Id="rId18" Type="http://schemas.openxmlformats.org/officeDocument/2006/relationships/hyperlink" Target="https://meshb.nlm.nih.gov/record/ui?ui=D034582" TargetMode="External"/><Relationship Id="rId3" Type="http://schemas.openxmlformats.org/officeDocument/2006/relationships/hyperlink" Target="https://meshb.nlm.nih.gov/record/ui?ui=D009141" TargetMode="External"/><Relationship Id="rId21" Type="http://schemas.openxmlformats.org/officeDocument/2006/relationships/hyperlink" Target="https://meshb.nlm.nih.gov/record/ui?ui=D056226" TargetMode="External"/><Relationship Id="rId7" Type="http://schemas.openxmlformats.org/officeDocument/2006/relationships/hyperlink" Target="https://meshb.nlm.nih.gov/record/ui?ui=D004703" TargetMode="External"/><Relationship Id="rId12" Type="http://schemas.openxmlformats.org/officeDocument/2006/relationships/hyperlink" Target="https://meshb.nlm.nih.gov/record/ui?ui=D002477" TargetMode="External"/><Relationship Id="rId17" Type="http://schemas.openxmlformats.org/officeDocument/2006/relationships/hyperlink" Target="https://meshb.nlm.nih.gov/record/ui?ui=D004628" TargetMode="External"/><Relationship Id="rId2" Type="http://schemas.openxmlformats.org/officeDocument/2006/relationships/hyperlink" Target="https://meshb.nlm.nih.gov/record/ui?ui=D001829" TargetMode="External"/><Relationship Id="rId16" Type="http://schemas.openxmlformats.org/officeDocument/2006/relationships/hyperlink" Target="https://meshb.nlm.nih.gov/record/ui?ui=D006424" TargetMode="External"/><Relationship Id="rId20" Type="http://schemas.openxmlformats.org/officeDocument/2006/relationships/hyperlink" Target="https://meshb.nlm.nih.gov/record/ui?ui=D056229" TargetMode="External"/><Relationship Id="rId1" Type="http://schemas.openxmlformats.org/officeDocument/2006/relationships/slideLayout" Target="../slideLayouts/slideLayout7.xml"/><Relationship Id="rId6" Type="http://schemas.openxmlformats.org/officeDocument/2006/relationships/hyperlink" Target="https://meshb.nlm.nih.gov/record/ui?ui=D014566" TargetMode="External"/><Relationship Id="rId11" Type="http://schemas.openxmlformats.org/officeDocument/2006/relationships/hyperlink" Target="https://meshb.nlm.nih.gov/record/ui?ui=D014024" TargetMode="External"/><Relationship Id="rId5" Type="http://schemas.openxmlformats.org/officeDocument/2006/relationships/hyperlink" Target="https://meshb.nlm.nih.gov/record/ui?ui=D012137" TargetMode="External"/><Relationship Id="rId15" Type="http://schemas.openxmlformats.org/officeDocument/2006/relationships/hyperlink" Target="https://meshb.nlm.nih.gov/record/ui?ui=D013284" TargetMode="External"/><Relationship Id="rId10" Type="http://schemas.openxmlformats.org/officeDocument/2006/relationships/hyperlink" Target="https://meshb.nlm.nih.gov/record/ui?ui=D012679" TargetMode="External"/><Relationship Id="rId19" Type="http://schemas.openxmlformats.org/officeDocument/2006/relationships/hyperlink" Target="https://meshb.nlm.nih.gov/record/ui?ui=D018514" TargetMode="External"/><Relationship Id="rId4" Type="http://schemas.openxmlformats.org/officeDocument/2006/relationships/hyperlink" Target="https://meshb.nlm.nih.gov/record/ui?ui=D004064" TargetMode="External"/><Relationship Id="rId9" Type="http://schemas.openxmlformats.org/officeDocument/2006/relationships/hyperlink" Target="https://meshb.nlm.nih.gov/record/ui?ui=D009420" TargetMode="External"/><Relationship Id="rId14" Type="http://schemas.openxmlformats.org/officeDocument/2006/relationships/hyperlink" Target="https://meshb.nlm.nih.gov/record/ui?ui=D000825" TargetMode="External"/><Relationship Id="rId22" Type="http://schemas.openxmlformats.org/officeDocument/2006/relationships/hyperlink" Target="https://meshb.nlm.nih.gov/record/ui?ui=D056224" TargetMode="Externa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743200" y="2590800"/>
            <a:ext cx="3558600" cy="769441"/>
          </a:xfrm>
          <a:prstGeom prst="rect">
            <a:avLst/>
          </a:prstGeom>
        </p:spPr>
        <p:txBody>
          <a:bodyPr wrap="square">
            <a:spAutoFit/>
          </a:bodyPr>
          <a:lstStyle/>
          <a:p>
            <a:pPr algn="ctr"/>
            <a:r>
              <a:rPr lang="fa-IR" sz="4400" b="1" dirty="0">
                <a:cs typeface="Zar" panose="00000400000000000000" pitchFamily="2" charset="-78"/>
              </a:rPr>
              <a:t>به نام خدا</a:t>
            </a:r>
            <a:endParaRPr lang="en-US" sz="4400" b="1" dirty="0">
              <a:cs typeface="Zar" panose="00000400000000000000" pitchFamily="2" charset="-78"/>
            </a:endParaRPr>
          </a:p>
        </p:txBody>
      </p:sp>
    </p:spTree>
    <p:extLst>
      <p:ext uri="{BB962C8B-B14F-4D97-AF65-F5344CB8AC3E}">
        <p14:creationId xmlns:p14="http://schemas.microsoft.com/office/powerpoint/2010/main" val="18707150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676400" y="1905000"/>
            <a:ext cx="6019800" cy="1631216"/>
          </a:xfrm>
          <a:prstGeom prst="rect">
            <a:avLst/>
          </a:prstGeom>
        </p:spPr>
        <p:txBody>
          <a:bodyPr wrap="square">
            <a:spAutoFit/>
          </a:bodyPr>
          <a:lstStyle/>
          <a:p>
            <a:pPr algn="justLow" rtl="1"/>
            <a:r>
              <a:rPr lang="fa-IR" sz="2000" b="1" dirty="0">
                <a:cs typeface="Zar" panose="00000400000000000000" pitchFamily="2" charset="-78"/>
              </a:rPr>
              <a:t>کتابخانه ملی پزشکی امریکا، اولین فهرست رسمی سرعنوان‌های موضوعی را در سال 1954 با نام «فهرست مرجع سرعنوان‌های موضوعی</a:t>
            </a:r>
            <a:r>
              <a:rPr lang="en-US" sz="2000" b="1" dirty="0">
                <a:latin typeface="Times New Roman" panose="02020603050405020304" pitchFamily="18" charset="0"/>
                <a:cs typeface="Times New Roman" panose="02020603050405020304" pitchFamily="18" charset="0"/>
              </a:rPr>
              <a:t>Subject Heading Authority </a:t>
            </a:r>
            <a:r>
              <a:rPr lang="en-US" sz="2000" b="1" dirty="0">
                <a:cs typeface="Zar" panose="00000400000000000000" pitchFamily="2" charset="-78"/>
              </a:rPr>
              <a:t>List </a:t>
            </a:r>
            <a:r>
              <a:rPr lang="fa-IR" sz="2000" b="1" dirty="0">
                <a:cs typeface="Zar" panose="00000400000000000000" pitchFamily="2" charset="-78"/>
              </a:rPr>
              <a:t>منتشر کرد. که اساس آن از سرعنوان‌های موضوعی فهرست فصلی ایندکس مدیکوس در سال ۱۹۴۰ بود</a:t>
            </a:r>
          </a:p>
        </p:txBody>
      </p:sp>
    </p:spTree>
    <p:extLst>
      <p:ext uri="{BB962C8B-B14F-4D97-AF65-F5344CB8AC3E}">
        <p14:creationId xmlns:p14="http://schemas.microsoft.com/office/powerpoint/2010/main" val="224027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362200" y="1981200"/>
            <a:ext cx="4572000" cy="2677656"/>
          </a:xfrm>
          <a:prstGeom prst="rect">
            <a:avLst/>
          </a:prstGeom>
        </p:spPr>
        <p:txBody>
          <a:bodyPr>
            <a:spAutoFit/>
          </a:bodyPr>
          <a:lstStyle/>
          <a:p>
            <a:pPr algn="justLow" rtl="1"/>
            <a:r>
              <a:rPr lang="fa-IR" sz="2400" b="1" dirty="0">
                <a:cs typeface="Zar" panose="00000400000000000000" pitchFamily="2" charset="-78"/>
              </a:rPr>
              <a:t>با آغاز به کار «ایندکس مدیکوس» (سری جدید) در سال ۱۹۶۰، سرعنوان‌های موضوعی پزشکی جدید و اصلاح‌شده‌ با 4400 توصیف گر، منتشر شد.</a:t>
            </a:r>
          </a:p>
          <a:p>
            <a:pPr algn="justLow" rtl="1"/>
            <a:r>
              <a:rPr lang="fa-IR" sz="2400" b="1" dirty="0">
                <a:cs typeface="Zar" panose="00000400000000000000" pitchFamily="2" charset="-78"/>
              </a:rPr>
              <a:t>ویرایش دوم سرعنوان‌های موضوعی پزشکی درسال ۱۹۶۳با۵۷۰۰ توصیف‌گر منتشر شد.</a:t>
            </a:r>
          </a:p>
        </p:txBody>
      </p:sp>
    </p:spTree>
    <p:extLst>
      <p:ext uri="{BB962C8B-B14F-4D97-AF65-F5344CB8AC3E}">
        <p14:creationId xmlns:p14="http://schemas.microsoft.com/office/powerpoint/2010/main" val="255003047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286000" y="2182505"/>
            <a:ext cx="4572000" cy="1938992"/>
          </a:xfrm>
          <a:prstGeom prst="rect">
            <a:avLst/>
          </a:prstGeom>
        </p:spPr>
        <p:txBody>
          <a:bodyPr>
            <a:spAutoFit/>
          </a:bodyPr>
          <a:lstStyle/>
          <a:p>
            <a:pPr algn="justLow" rtl="1"/>
            <a:r>
              <a:rPr lang="en-US" sz="2400" b="1" dirty="0" err="1">
                <a:latin typeface="Times New Roman" panose="02020603050405020304" pitchFamily="18" charset="0"/>
                <a:cs typeface="Times New Roman" panose="02020603050405020304" pitchFamily="18" charset="0"/>
              </a:rPr>
              <a:t>MeSH</a:t>
            </a:r>
            <a:r>
              <a:rPr lang="en-US" sz="2400" b="1" dirty="0">
                <a:latin typeface="Times New Roman" panose="02020603050405020304" pitchFamily="18" charset="0"/>
                <a:cs typeface="Times New Roman" panose="02020603050405020304" pitchFamily="18" charset="0"/>
              </a:rPr>
              <a:t> </a:t>
            </a:r>
            <a:r>
              <a:rPr lang="fa-IR" sz="2400" b="1" dirty="0">
                <a:cs typeface="Zar" panose="00000400000000000000" pitchFamily="2" charset="-78"/>
              </a:rPr>
              <a:t>که در اصل به زبان انگلیسی است، به زبان‌های متعدد دیگری ترجمه شده است و امکان بازیابی اسناد از ریشه‌های مختلف را فراهم می‌کند.</a:t>
            </a:r>
          </a:p>
          <a:p>
            <a:pPr algn="justLow" rtl="1"/>
            <a:endParaRPr lang="en-US" sz="2400" b="1" dirty="0">
              <a:cs typeface="Zar" panose="00000400000000000000" pitchFamily="2" charset="-78"/>
            </a:endParaRPr>
          </a:p>
        </p:txBody>
      </p:sp>
    </p:spTree>
    <p:extLst>
      <p:ext uri="{BB962C8B-B14F-4D97-AF65-F5344CB8AC3E}">
        <p14:creationId xmlns:p14="http://schemas.microsoft.com/office/powerpoint/2010/main" val="22058188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250311" y="1524000"/>
            <a:ext cx="4572000" cy="2585323"/>
          </a:xfrm>
          <a:prstGeom prst="rect">
            <a:avLst/>
          </a:prstGeom>
        </p:spPr>
        <p:txBody>
          <a:bodyPr>
            <a:spAutoFit/>
          </a:bodyPr>
          <a:lstStyle/>
          <a:p>
            <a:pPr algn="just" rtl="1"/>
            <a:endParaRPr lang="fa-IR" sz="2400" b="1" dirty="0">
              <a:cs typeface="Zar" panose="00000400000000000000" pitchFamily="2" charset="-78"/>
            </a:endParaRPr>
          </a:p>
          <a:p>
            <a:pPr algn="just" rtl="1"/>
            <a:r>
              <a:rPr lang="fa-IR" sz="2400" b="1" dirty="0">
                <a:cs typeface="Zar" panose="00000400000000000000" pitchFamily="2" charset="-78"/>
              </a:rPr>
              <a:t>در ایران، دانشگاه علو پزشکی ایران مجموعه دوجلدی توصیفگرهای پزشکی را به کوشش مریم سندسی و سوسن ارتجاعی در دو جلد فراهم کرده است.</a:t>
            </a:r>
            <a:br>
              <a:rPr lang="fa-IR" sz="2400" b="1" dirty="0">
                <a:cs typeface="Zar" panose="00000400000000000000" pitchFamily="2" charset="-78"/>
              </a:rPr>
            </a:br>
            <a:endParaRPr lang="en-US" sz="2400" b="1" dirty="0">
              <a:cs typeface="Zar" panose="00000400000000000000" pitchFamily="2" charset="-78"/>
            </a:endParaRPr>
          </a:p>
          <a:p>
            <a:pPr algn="just" rtl="1"/>
            <a:endParaRPr lang="en-US" b="1" dirty="0">
              <a:cs typeface="Zar" panose="00000400000000000000" pitchFamily="2" charset="-78"/>
            </a:endParaRPr>
          </a:p>
        </p:txBody>
      </p:sp>
    </p:spTree>
    <p:extLst>
      <p:ext uri="{BB962C8B-B14F-4D97-AF65-F5344CB8AC3E}">
        <p14:creationId xmlns:p14="http://schemas.microsoft.com/office/powerpoint/2010/main" val="307138387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524000" y="1676400"/>
            <a:ext cx="5791200" cy="2862322"/>
          </a:xfrm>
          <a:prstGeom prst="rect">
            <a:avLst/>
          </a:prstGeom>
        </p:spPr>
        <p:txBody>
          <a:bodyPr wrap="square">
            <a:spAutoFit/>
          </a:bodyPr>
          <a:lstStyle/>
          <a:p>
            <a:pPr algn="r" rtl="1"/>
            <a:br>
              <a:rPr lang="fa-IR" b="1" dirty="0">
                <a:solidFill>
                  <a:prstClr val="black"/>
                </a:solidFill>
                <a:cs typeface="Zar" panose="00000400000000000000" pitchFamily="2" charset="-78"/>
              </a:rPr>
            </a:br>
            <a:r>
              <a:rPr lang="fa-IR" sz="2400" b="1" dirty="0">
                <a:solidFill>
                  <a:prstClr val="black"/>
                </a:solidFill>
                <a:cs typeface="Zar" panose="00000400000000000000" pitchFamily="2" charset="-78"/>
              </a:rPr>
              <a:t>جلد اول، واژگان فارسی را در بر می گیرد که به صورت الفبایی و با معرفی ارجاعات است</a:t>
            </a:r>
            <a:br>
              <a:rPr lang="fa-IR" sz="2400" b="1" dirty="0">
                <a:solidFill>
                  <a:prstClr val="black"/>
                </a:solidFill>
                <a:cs typeface="Zar" panose="00000400000000000000" pitchFamily="2" charset="-78"/>
              </a:rPr>
            </a:br>
            <a:r>
              <a:rPr lang="fa-IR" sz="2400" b="1" dirty="0">
                <a:solidFill>
                  <a:prstClr val="black"/>
                </a:solidFill>
                <a:cs typeface="Zar" panose="00000400000000000000" pitchFamily="2" charset="-78"/>
              </a:rPr>
              <a:t>جلد دوم واژگان پزشکی رایج در زبان انگلیسی با برگردان فارسی آن ها (با همکاری افراد و گروه های پزشکی) ، و با توجه به رده بندی </a:t>
            </a:r>
            <a:r>
              <a:rPr lang="en-US" sz="2400" b="1" dirty="0" err="1">
                <a:solidFill>
                  <a:prstClr val="black"/>
                </a:solidFill>
                <a:latin typeface="Times New Roman" panose="02020603050405020304" pitchFamily="18" charset="0"/>
                <a:cs typeface="Times New Roman" panose="02020603050405020304" pitchFamily="18" charset="0"/>
              </a:rPr>
              <a:t>MeSH</a:t>
            </a:r>
            <a:r>
              <a:rPr lang="fa-IR" sz="2400" b="1" dirty="0">
                <a:solidFill>
                  <a:prstClr val="black"/>
                </a:solidFill>
                <a:cs typeface="Zar" panose="00000400000000000000" pitchFamily="2" charset="-78"/>
              </a:rPr>
              <a:t>تهیه شده است.</a:t>
            </a:r>
            <a:endParaRPr lang="en-US" sz="2400" b="1" dirty="0">
              <a:solidFill>
                <a:prstClr val="black"/>
              </a:solidFill>
              <a:cs typeface="Zar" panose="00000400000000000000" pitchFamily="2" charset="-78"/>
            </a:endParaRPr>
          </a:p>
          <a:p>
            <a:pPr algn="r" rtl="1"/>
            <a:endParaRPr lang="en-US" b="1" dirty="0">
              <a:solidFill>
                <a:prstClr val="black"/>
              </a:solidFill>
              <a:cs typeface="Zar" panose="00000400000000000000" pitchFamily="2" charset="-78"/>
            </a:endParaRPr>
          </a:p>
        </p:txBody>
      </p:sp>
    </p:spTree>
    <p:extLst>
      <p:ext uri="{BB962C8B-B14F-4D97-AF65-F5344CB8AC3E}">
        <p14:creationId xmlns:p14="http://schemas.microsoft.com/office/powerpoint/2010/main" val="64076088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281177" y="1981200"/>
            <a:ext cx="4572000" cy="2677656"/>
          </a:xfrm>
          <a:prstGeom prst="rect">
            <a:avLst/>
          </a:prstGeom>
        </p:spPr>
        <p:txBody>
          <a:bodyPr>
            <a:spAutoFit/>
          </a:bodyPr>
          <a:lstStyle/>
          <a:p>
            <a:pPr algn="ctr" rtl="1"/>
            <a:r>
              <a:rPr lang="fa-IR" sz="2400" b="1" u="sng" dirty="0">
                <a:solidFill>
                  <a:prstClr val="black"/>
                </a:solidFill>
                <a:cs typeface="Zar" panose="00000400000000000000" pitchFamily="2" charset="-78"/>
              </a:rPr>
              <a:t>شکل سرعنوان‌ها:</a:t>
            </a:r>
          </a:p>
          <a:p>
            <a:pPr algn="r" rtl="1"/>
            <a:r>
              <a:rPr lang="fa-IR" sz="2400" b="1" dirty="0">
                <a:solidFill>
                  <a:prstClr val="black"/>
                </a:solidFill>
                <a:cs typeface="Zar" panose="00000400000000000000" pitchFamily="2" charset="-78"/>
              </a:rPr>
              <a:t>کلی: ترجیح بر این است که سرعنوان‌ها از شکل مستقیم به جای شکل معکوس استفاده کنند</a:t>
            </a:r>
          </a:p>
          <a:p>
            <a:pPr algn="r" rtl="1"/>
            <a:r>
              <a:rPr lang="fa-IR" sz="2400" b="1" dirty="0">
                <a:solidFill>
                  <a:prstClr val="black"/>
                </a:solidFill>
                <a:cs typeface="Zar" panose="00000400000000000000" pitchFamily="2" charset="-78"/>
              </a:rPr>
              <a:t>دریچه میترال            </a:t>
            </a:r>
            <a:r>
              <a:rPr lang="en-US" sz="2400" b="1" dirty="0">
                <a:solidFill>
                  <a:prstClr val="black"/>
                </a:solidFill>
                <a:latin typeface="Times New Roman" panose="02020603050405020304" pitchFamily="18" charset="0"/>
                <a:cs typeface="Times New Roman" panose="02020603050405020304" pitchFamily="18" charset="0"/>
              </a:rPr>
              <a:t>Mitral Valve  </a:t>
            </a:r>
          </a:p>
          <a:p>
            <a:pPr algn="r" rtl="1"/>
            <a:r>
              <a:rPr lang="fa-IR" sz="2400" b="1" dirty="0">
                <a:solidFill>
                  <a:prstClr val="black"/>
                </a:solidFill>
                <a:cs typeface="Zar" panose="00000400000000000000" pitchFamily="2" charset="-78"/>
              </a:rPr>
              <a:t>به جای</a:t>
            </a:r>
          </a:p>
          <a:p>
            <a:pPr algn="r" rtl="1"/>
            <a:r>
              <a:rPr lang="fa-IR" sz="2400" b="1" dirty="0">
                <a:solidFill>
                  <a:prstClr val="black"/>
                </a:solidFill>
                <a:cs typeface="Zar" panose="00000400000000000000" pitchFamily="2" charset="-78"/>
              </a:rPr>
              <a:t> دریچه، میترال           </a:t>
            </a:r>
            <a:r>
              <a:rPr lang="en-US" sz="2400" b="1" dirty="0">
                <a:solidFill>
                  <a:prstClr val="black"/>
                </a:solidFill>
                <a:latin typeface="Times New Roman" panose="02020603050405020304" pitchFamily="18" charset="0"/>
                <a:cs typeface="Times New Roman" panose="02020603050405020304" pitchFamily="18" charset="0"/>
              </a:rPr>
              <a:t>Valve, Mitral</a:t>
            </a:r>
          </a:p>
        </p:txBody>
      </p:sp>
    </p:spTree>
    <p:extLst>
      <p:ext uri="{BB962C8B-B14F-4D97-AF65-F5344CB8AC3E}">
        <p14:creationId xmlns:p14="http://schemas.microsoft.com/office/powerpoint/2010/main" val="65073561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286000" y="1981200"/>
            <a:ext cx="4572000" cy="3046988"/>
          </a:xfrm>
          <a:prstGeom prst="rect">
            <a:avLst/>
          </a:prstGeom>
        </p:spPr>
        <p:txBody>
          <a:bodyPr>
            <a:spAutoFit/>
          </a:bodyPr>
          <a:lstStyle/>
          <a:p>
            <a:pPr algn="r" rtl="1"/>
            <a:r>
              <a:rPr lang="fa-IR" sz="2400" b="1" dirty="0">
                <a:solidFill>
                  <a:prstClr val="black"/>
                </a:solidFill>
                <a:cs typeface="Zar" panose="00000400000000000000" pitchFamily="2" charset="-78"/>
              </a:rPr>
              <a:t>دیکته آمریکایی به جای بریتانیایی ترجیح داده می‌شود: </a:t>
            </a:r>
          </a:p>
          <a:p>
            <a:pPr algn="r" rtl="1"/>
            <a:r>
              <a:rPr lang="fa-IR" sz="2400" b="1" dirty="0">
                <a:solidFill>
                  <a:prstClr val="black"/>
                </a:solidFill>
                <a:cs typeface="Zar" panose="00000400000000000000" pitchFamily="2" charset="-78"/>
              </a:rPr>
              <a:t>به جای:</a:t>
            </a:r>
          </a:p>
          <a:p>
            <a:pPr algn="r" rtl="1"/>
            <a:endParaRPr lang="fa-IR" sz="2400" b="1" dirty="0">
              <a:solidFill>
                <a:prstClr val="black"/>
              </a:solidFill>
              <a:cs typeface="Zar" panose="00000400000000000000" pitchFamily="2" charset="-78"/>
            </a:endParaRPr>
          </a:p>
          <a:p>
            <a:pPr algn="ctr" rtl="1"/>
            <a:r>
              <a:rPr lang="fa-IR" sz="2400" b="1" dirty="0">
                <a:solidFill>
                  <a:prstClr val="black"/>
                </a:solidFill>
                <a:cs typeface="Zar" panose="00000400000000000000" pitchFamily="2" charset="-78"/>
              </a:rPr>
              <a:t>  </a:t>
            </a:r>
            <a:r>
              <a:rPr lang="en-US" sz="2400" b="1" dirty="0">
                <a:solidFill>
                  <a:prstClr val="black"/>
                </a:solidFill>
                <a:latin typeface="Times New Roman" panose="02020603050405020304" pitchFamily="18" charset="0"/>
                <a:cs typeface="Times New Roman" panose="02020603050405020304" pitchFamily="18" charset="0"/>
              </a:rPr>
              <a:t>Anesthesia</a:t>
            </a:r>
            <a:r>
              <a:rPr lang="en-US" sz="2400" b="1" dirty="0">
                <a:solidFill>
                  <a:prstClr val="black"/>
                </a:solidFill>
                <a:cs typeface="Zar" panose="00000400000000000000" pitchFamily="2" charset="-78"/>
              </a:rPr>
              <a:t>       </a:t>
            </a:r>
            <a:r>
              <a:rPr lang="fa-IR" sz="2400" b="1" dirty="0">
                <a:solidFill>
                  <a:prstClr val="black"/>
                </a:solidFill>
                <a:cs typeface="Zar" panose="00000400000000000000" pitchFamily="2" charset="-78"/>
              </a:rPr>
              <a:t>بیهوشی</a:t>
            </a:r>
          </a:p>
          <a:p>
            <a:pPr algn="r" rtl="1"/>
            <a:r>
              <a:rPr lang="fa-IR" sz="2400" b="1" dirty="0">
                <a:solidFill>
                  <a:prstClr val="black"/>
                </a:solidFill>
                <a:cs typeface="Zar" panose="00000400000000000000" pitchFamily="2" charset="-78"/>
              </a:rPr>
              <a:t>از</a:t>
            </a:r>
          </a:p>
          <a:p>
            <a:pPr algn="ctr" rtl="1"/>
            <a:r>
              <a:rPr lang="en-US" sz="2400" b="1" dirty="0" err="1">
                <a:solidFill>
                  <a:prstClr val="black"/>
                </a:solidFill>
                <a:latin typeface="Times New Roman" panose="02020603050405020304" pitchFamily="18" charset="0"/>
                <a:cs typeface="Times New Roman" panose="02020603050405020304" pitchFamily="18" charset="0"/>
              </a:rPr>
              <a:t>Anaesthesia</a:t>
            </a:r>
            <a:r>
              <a:rPr lang="fa-IR" sz="2400" b="1" dirty="0">
                <a:solidFill>
                  <a:prstClr val="black"/>
                </a:solidFill>
                <a:cs typeface="Zar" panose="00000400000000000000" pitchFamily="2" charset="-78"/>
              </a:rPr>
              <a:t>      </a:t>
            </a:r>
            <a:endParaRPr lang="en-US" sz="2400" b="1" dirty="0">
              <a:solidFill>
                <a:prstClr val="black"/>
              </a:solidFill>
              <a:cs typeface="Zar" panose="00000400000000000000" pitchFamily="2" charset="-78"/>
            </a:endParaRPr>
          </a:p>
          <a:p>
            <a:pPr algn="r" rtl="1"/>
            <a:r>
              <a:rPr lang="fa-IR" sz="2400" b="1" dirty="0">
                <a:solidFill>
                  <a:prstClr val="black"/>
                </a:solidFill>
                <a:cs typeface="Zar" panose="00000400000000000000" pitchFamily="2" charset="-78"/>
              </a:rPr>
              <a:t>استفاده می‌شود. </a:t>
            </a:r>
          </a:p>
        </p:txBody>
      </p:sp>
    </p:spTree>
    <p:extLst>
      <p:ext uri="{BB962C8B-B14F-4D97-AF65-F5344CB8AC3E}">
        <p14:creationId xmlns:p14="http://schemas.microsoft.com/office/powerpoint/2010/main" val="169033473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981200" y="2286000"/>
            <a:ext cx="5638800" cy="1938992"/>
          </a:xfrm>
          <a:prstGeom prst="rect">
            <a:avLst/>
          </a:prstGeom>
        </p:spPr>
        <p:txBody>
          <a:bodyPr wrap="square">
            <a:spAutoFit/>
          </a:bodyPr>
          <a:lstStyle/>
          <a:p>
            <a:pPr algn="just" rtl="1"/>
            <a:r>
              <a:rPr lang="fa-IR" sz="2400" b="1" dirty="0">
                <a:solidFill>
                  <a:prstClr val="black"/>
                </a:solidFill>
                <a:cs typeface="Zar" panose="00000400000000000000" pitchFamily="2" charset="-78"/>
              </a:rPr>
              <a:t>از اصطلاحات به شکل و با تعاریف مندرج در منابع استاندارد، در مواردی که می‌توان آنها را با هم تطبیق داد، استفاده شده است</a:t>
            </a:r>
          </a:p>
          <a:p>
            <a:pPr algn="just" rtl="1"/>
            <a:r>
              <a:rPr lang="fa-IR" sz="2400" b="1" dirty="0">
                <a:solidFill>
                  <a:prstClr val="black"/>
                </a:solidFill>
                <a:cs typeface="Zar" panose="00000400000000000000" pitchFamily="2" charset="-78"/>
              </a:rPr>
              <a:t>از نام‌های مستعار تا جایی که ممکن است استفاده نشده است</a:t>
            </a:r>
          </a:p>
        </p:txBody>
      </p:sp>
    </p:spTree>
    <p:extLst>
      <p:ext uri="{BB962C8B-B14F-4D97-AF65-F5344CB8AC3E}">
        <p14:creationId xmlns:p14="http://schemas.microsoft.com/office/powerpoint/2010/main" val="208106679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764085" y="1828800"/>
            <a:ext cx="2359940" cy="1569660"/>
          </a:xfrm>
          <a:prstGeom prst="rect">
            <a:avLst/>
          </a:prstGeom>
        </p:spPr>
        <p:txBody>
          <a:bodyPr wrap="none">
            <a:spAutoFit/>
          </a:bodyPr>
          <a:lstStyle/>
          <a:p>
            <a:pPr algn="justLow" rtl="1"/>
            <a:r>
              <a:rPr lang="fa-IR" sz="2400" b="1" dirty="0">
                <a:cs typeface="Zar" panose="00000400000000000000" pitchFamily="2" charset="-78"/>
              </a:rPr>
              <a:t>مزایا:</a:t>
            </a:r>
            <a:endParaRPr lang="en-US" sz="2400" b="1" dirty="0">
              <a:cs typeface="Zar" panose="00000400000000000000" pitchFamily="2" charset="-78"/>
            </a:endParaRPr>
          </a:p>
          <a:p>
            <a:pPr algn="justLow" rtl="1"/>
            <a:r>
              <a:rPr lang="fa-IR" sz="2400" b="1" dirty="0">
                <a:cs typeface="Zar" panose="00000400000000000000" pitchFamily="2" charset="-78"/>
              </a:rPr>
              <a:t>دقت بیشتر</a:t>
            </a:r>
          </a:p>
          <a:p>
            <a:pPr algn="justLow" rtl="1"/>
            <a:r>
              <a:rPr lang="fa-IR" sz="2400" b="1" dirty="0">
                <a:cs typeface="Zar" panose="00000400000000000000" pitchFamily="2" charset="-78"/>
              </a:rPr>
              <a:t>پوشش مترادف‌ها</a:t>
            </a:r>
          </a:p>
          <a:p>
            <a:pPr algn="justLow" rtl="1"/>
            <a:r>
              <a:rPr lang="fa-IR" sz="2400" b="1" dirty="0">
                <a:cs typeface="Zar" panose="00000400000000000000" pitchFamily="2" charset="-78"/>
              </a:rPr>
              <a:t>کاهش نتایج نامرتبط</a:t>
            </a:r>
            <a:endParaRPr lang="en-US" sz="2400" b="1" dirty="0">
              <a:cs typeface="Zar" panose="00000400000000000000" pitchFamily="2" charset="-78"/>
            </a:endParaRPr>
          </a:p>
        </p:txBody>
      </p:sp>
    </p:spTree>
    <p:extLst>
      <p:ext uri="{BB962C8B-B14F-4D97-AF65-F5344CB8AC3E}">
        <p14:creationId xmlns:p14="http://schemas.microsoft.com/office/powerpoint/2010/main" val="87706008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273461" y="1905000"/>
            <a:ext cx="4572000" cy="1938992"/>
          </a:xfrm>
          <a:prstGeom prst="rect">
            <a:avLst/>
          </a:prstGeom>
        </p:spPr>
        <p:txBody>
          <a:bodyPr>
            <a:spAutoFit/>
          </a:bodyPr>
          <a:lstStyle/>
          <a:p>
            <a:pPr algn="r" rtl="1"/>
            <a:r>
              <a:rPr lang="fa-IR" sz="2000" b="1" dirty="0">
                <a:solidFill>
                  <a:prstClr val="black"/>
                </a:solidFill>
                <a:cs typeface="Zar" panose="00000400000000000000" pitchFamily="2" charset="-78"/>
              </a:rPr>
              <a:t>ساختار مش</a:t>
            </a:r>
          </a:p>
          <a:p>
            <a:pPr algn="r" rtl="1"/>
            <a:r>
              <a:rPr lang="fa-IR" sz="2000" b="1" dirty="0">
                <a:solidFill>
                  <a:prstClr val="black"/>
                </a:solidFill>
                <a:latin typeface="Times New Roman" panose="02020603050405020304" pitchFamily="18" charset="0"/>
                <a:cs typeface="Times New Roman" panose="02020603050405020304" pitchFamily="18" charset="0"/>
              </a:rPr>
              <a:t> </a:t>
            </a:r>
            <a:r>
              <a:rPr lang="en-US" sz="2000" b="1" dirty="0">
                <a:solidFill>
                  <a:prstClr val="black"/>
                </a:solidFill>
                <a:latin typeface="Times New Roman" panose="02020603050405020304" pitchFamily="18" charset="0"/>
                <a:cs typeface="Times New Roman" panose="02020603050405020304" pitchFamily="18" charset="0"/>
              </a:rPr>
              <a:t>Descriptor</a:t>
            </a:r>
            <a:r>
              <a:rPr lang="fa-IR" sz="2000" b="1" dirty="0">
                <a:solidFill>
                  <a:prstClr val="black"/>
                </a:solidFill>
                <a:cs typeface="Zar" panose="00000400000000000000" pitchFamily="2" charset="-78"/>
              </a:rPr>
              <a:t>       (سرعنوان)</a:t>
            </a:r>
          </a:p>
          <a:p>
            <a:pPr algn="r" rtl="1"/>
            <a:r>
              <a:rPr lang="en-US" sz="2000" b="1" dirty="0">
                <a:solidFill>
                  <a:prstClr val="black"/>
                </a:solidFill>
                <a:latin typeface="Times New Roman" panose="02020603050405020304" pitchFamily="18" charset="0"/>
                <a:cs typeface="Times New Roman" panose="02020603050405020304" pitchFamily="18" charset="0"/>
              </a:rPr>
              <a:t>Qualifiers</a:t>
            </a:r>
            <a:r>
              <a:rPr lang="fa-IR" sz="2000" b="1" dirty="0">
                <a:solidFill>
                  <a:prstClr val="black"/>
                </a:solidFill>
                <a:cs typeface="Zar" panose="00000400000000000000" pitchFamily="2" charset="-78"/>
              </a:rPr>
              <a:t>(توصیف‌کننده‌ها/توضیح گر)</a:t>
            </a:r>
          </a:p>
          <a:p>
            <a:pPr algn="r" rtl="1"/>
            <a:r>
              <a:rPr lang="en-US" sz="2000" b="1" dirty="0">
                <a:solidFill>
                  <a:prstClr val="black"/>
                </a:solidFill>
                <a:latin typeface="Times New Roman" panose="02020603050405020304" pitchFamily="18" charset="0"/>
                <a:cs typeface="Times New Roman" panose="02020603050405020304" pitchFamily="18" charset="0"/>
              </a:rPr>
              <a:t>Entry Terms </a:t>
            </a:r>
            <a:r>
              <a:rPr lang="fa-IR" sz="2000" b="1" dirty="0">
                <a:solidFill>
                  <a:prstClr val="black"/>
                </a:solidFill>
                <a:latin typeface="Times New Roman" panose="02020603050405020304" pitchFamily="18" charset="0"/>
                <a:cs typeface="Times New Roman" panose="02020603050405020304" pitchFamily="18" charset="0"/>
              </a:rPr>
              <a:t> </a:t>
            </a:r>
            <a:r>
              <a:rPr lang="fa-IR" sz="2000" b="1" dirty="0">
                <a:solidFill>
                  <a:prstClr val="black"/>
                </a:solidFill>
                <a:cs typeface="Zar" panose="00000400000000000000" pitchFamily="2" charset="-78"/>
              </a:rPr>
              <a:t>    (مترادف ها)</a:t>
            </a:r>
          </a:p>
          <a:p>
            <a:pPr algn="r" rtl="1"/>
            <a:r>
              <a:rPr lang="en-US" sz="2000" b="1" dirty="0">
                <a:solidFill>
                  <a:prstClr val="black"/>
                </a:solidFill>
                <a:latin typeface="Times New Roman" panose="02020603050405020304" pitchFamily="18" charset="0"/>
                <a:cs typeface="Times New Roman" panose="02020603050405020304" pitchFamily="18" charset="0"/>
              </a:rPr>
              <a:t>Tree Structure</a:t>
            </a:r>
            <a:r>
              <a:rPr lang="fa-IR" sz="2000" b="1" dirty="0">
                <a:solidFill>
                  <a:prstClr val="black"/>
                </a:solidFill>
                <a:latin typeface="Times New Roman" panose="02020603050405020304" pitchFamily="18" charset="0"/>
                <a:cs typeface="Times New Roman" panose="02020603050405020304" pitchFamily="18" charset="0"/>
              </a:rPr>
              <a:t>  </a:t>
            </a:r>
            <a:r>
              <a:rPr lang="fa-IR" sz="2000" b="1" dirty="0">
                <a:solidFill>
                  <a:prstClr val="black"/>
                </a:solidFill>
                <a:cs typeface="Zar" panose="00000400000000000000" pitchFamily="2" charset="-78"/>
              </a:rPr>
              <a:t>(درخت موضوعی)</a:t>
            </a:r>
          </a:p>
          <a:p>
            <a:pPr algn="r" rtl="1"/>
            <a:r>
              <a:rPr lang="en-US" sz="2000" b="1" dirty="0">
                <a:solidFill>
                  <a:prstClr val="black"/>
                </a:solidFill>
                <a:latin typeface="Times New Roman" panose="02020603050405020304" pitchFamily="18" charset="0"/>
                <a:cs typeface="Times New Roman" panose="02020603050405020304" pitchFamily="18" charset="0"/>
              </a:rPr>
              <a:t>Supplementary Records</a:t>
            </a:r>
            <a:r>
              <a:rPr lang="fa-IR" sz="2000" b="1" dirty="0">
                <a:solidFill>
                  <a:prstClr val="black"/>
                </a:solidFill>
                <a:cs typeface="Zar" panose="00000400000000000000" pitchFamily="2" charset="-78"/>
              </a:rPr>
              <a:t>(سوابق تکمیلی</a:t>
            </a:r>
            <a:r>
              <a:rPr lang="fa-IR" b="1" dirty="0">
                <a:solidFill>
                  <a:prstClr val="black"/>
                </a:solidFill>
                <a:cs typeface="Zar" panose="00000400000000000000" pitchFamily="2" charset="-78"/>
              </a:rPr>
              <a:t>)</a:t>
            </a:r>
          </a:p>
        </p:txBody>
      </p:sp>
    </p:spTree>
    <p:extLst>
      <p:ext uri="{BB962C8B-B14F-4D97-AF65-F5344CB8AC3E}">
        <p14:creationId xmlns:p14="http://schemas.microsoft.com/office/powerpoint/2010/main" val="42940860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286000" y="2274837"/>
            <a:ext cx="4572000" cy="1384995"/>
          </a:xfrm>
          <a:prstGeom prst="rect">
            <a:avLst/>
          </a:prstGeom>
        </p:spPr>
        <p:txBody>
          <a:bodyPr>
            <a:spAutoFit/>
          </a:bodyPr>
          <a:lstStyle/>
          <a:p>
            <a:pPr algn="ctr" rtl="1"/>
            <a:r>
              <a:rPr lang="fa-IR" sz="2800" b="1" dirty="0">
                <a:cs typeface="Zar" panose="00000400000000000000" pitchFamily="2" charset="-78"/>
              </a:rPr>
              <a:t>سر عنوان های موضوعی پزشکی </a:t>
            </a:r>
          </a:p>
          <a:p>
            <a:pPr algn="ctr" rtl="1"/>
            <a:r>
              <a:rPr lang="fa-IR" sz="2800" b="1" dirty="0"/>
              <a:t> </a:t>
            </a:r>
            <a:r>
              <a:rPr lang="en-US" sz="2800" b="1" dirty="0">
                <a:latin typeface="Times New Roman" panose="02020603050405020304" pitchFamily="18" charset="0"/>
                <a:cs typeface="Times New Roman" panose="02020603050405020304" pitchFamily="18" charset="0"/>
              </a:rPr>
              <a:t>Medical Subject Heading</a:t>
            </a:r>
          </a:p>
          <a:p>
            <a:pPr algn="ctr" rtl="1"/>
            <a:r>
              <a:rPr lang="en-US" sz="2800" b="1" dirty="0" err="1">
                <a:latin typeface="Times New Roman" panose="02020603050405020304" pitchFamily="18" charset="0"/>
                <a:cs typeface="Times New Roman" panose="02020603050405020304" pitchFamily="18" charset="0"/>
              </a:rPr>
              <a:t>MeSH</a:t>
            </a:r>
            <a:endParaRPr lang="en-US" sz="28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90957038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286000" y="2367170"/>
            <a:ext cx="4572000" cy="1200329"/>
          </a:xfrm>
          <a:prstGeom prst="rect">
            <a:avLst/>
          </a:prstGeom>
        </p:spPr>
        <p:txBody>
          <a:bodyPr>
            <a:spAutoFit/>
          </a:bodyPr>
          <a:lstStyle/>
          <a:p>
            <a:pPr algn="justLow" rtl="1"/>
            <a:r>
              <a:rPr lang="ar-SA" sz="2400" b="1" dirty="0">
                <a:solidFill>
                  <a:srgbClr val="444444"/>
                </a:solidFill>
                <a:latin typeface="MsYekan"/>
                <a:ea typeface="Calibri"/>
                <a:cs typeface="Zar"/>
              </a:rPr>
              <a:t>اصطلاحات اصلی</a:t>
            </a:r>
            <a:r>
              <a:rPr lang="fa-IR" sz="2400" b="1" dirty="0">
                <a:solidFill>
                  <a:srgbClr val="444444"/>
                </a:solidFill>
                <a:latin typeface="MsYekan"/>
                <a:ea typeface="Calibri"/>
                <a:cs typeface="Zar"/>
              </a:rPr>
              <a:t>،</a:t>
            </a:r>
            <a:r>
              <a:rPr lang="ar-SA" sz="2400" b="1" dirty="0">
                <a:solidFill>
                  <a:srgbClr val="444444"/>
                </a:solidFill>
                <a:latin typeface="MsYekan"/>
                <a:ea typeface="Calibri"/>
                <a:cs typeface="Zar"/>
              </a:rPr>
              <a:t> سرعنوان‌ها یا توصیفگرهای</a:t>
            </a:r>
            <a:r>
              <a:rPr lang="en-US" sz="2400" b="1" dirty="0">
                <a:solidFill>
                  <a:srgbClr val="444444"/>
                </a:solidFill>
                <a:latin typeface="MsYekan"/>
                <a:ea typeface="Calibri"/>
                <a:cs typeface="Zar"/>
              </a:rPr>
              <a:t> </a:t>
            </a:r>
            <a:r>
              <a:rPr lang="en-US" sz="2400" b="1" dirty="0" err="1">
                <a:solidFill>
                  <a:srgbClr val="444444"/>
                </a:solidFill>
                <a:latin typeface="MsYekan"/>
                <a:ea typeface="Calibri"/>
                <a:cs typeface="Zar"/>
              </a:rPr>
              <a:t>MeSH</a:t>
            </a:r>
            <a:r>
              <a:rPr lang="en-US" sz="2400" b="1" dirty="0">
                <a:solidFill>
                  <a:srgbClr val="444444"/>
                </a:solidFill>
                <a:latin typeface="MsYekan"/>
                <a:ea typeface="Calibri"/>
                <a:cs typeface="Zar"/>
              </a:rPr>
              <a:t> </a:t>
            </a:r>
            <a:r>
              <a:rPr lang="ar-SA" sz="2400" b="1" dirty="0">
                <a:solidFill>
                  <a:srgbClr val="444444"/>
                </a:solidFill>
                <a:latin typeface="MsYekan"/>
                <a:ea typeface="Calibri"/>
                <a:cs typeface="Zar"/>
              </a:rPr>
              <a:t>نیز شناخته می‌شوند</a:t>
            </a:r>
            <a:endParaRPr lang="en-US" sz="2400" dirty="0"/>
          </a:p>
        </p:txBody>
      </p:sp>
    </p:spTree>
    <p:extLst>
      <p:ext uri="{BB962C8B-B14F-4D97-AF65-F5344CB8AC3E}">
        <p14:creationId xmlns:p14="http://schemas.microsoft.com/office/powerpoint/2010/main" val="39715271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371600" y="2667000"/>
            <a:ext cx="6248399" cy="1569660"/>
          </a:xfrm>
          <a:prstGeom prst="rect">
            <a:avLst/>
          </a:prstGeom>
        </p:spPr>
        <p:txBody>
          <a:bodyPr wrap="square">
            <a:spAutoFit/>
          </a:bodyPr>
          <a:lstStyle/>
          <a:p>
            <a:pPr algn="r" rtl="1"/>
            <a:r>
              <a:rPr lang="fa-IR" sz="2400" b="1" dirty="0">
                <a:cs typeface="Zar" panose="00000400000000000000" pitchFamily="2" charset="-78"/>
              </a:rPr>
              <a:t>سرعنوان هاي مش مفاهیمی هستند که در منابع اطلاعاتی زیست پزشکی نمایش داده می شوند .</a:t>
            </a:r>
          </a:p>
          <a:p>
            <a:pPr algn="r" rtl="1"/>
            <a:r>
              <a:rPr lang="fa-IR" sz="2400" b="1" dirty="0">
                <a:cs typeface="Zar" panose="00000400000000000000" pitchFamily="2" charset="-78"/>
              </a:rPr>
              <a:t>سرعنوان هاي مش و نوع انتشار به صورت سلسله مراتبی قرار گرفته و به آن ساختار درختی </a:t>
            </a:r>
            <a:r>
              <a:rPr lang="en-US" sz="2400" b="1" dirty="0" err="1">
                <a:latin typeface="Times New Roman" panose="02020603050405020304" pitchFamily="18" charset="0"/>
                <a:cs typeface="Times New Roman" panose="02020603050405020304" pitchFamily="18" charset="0"/>
              </a:rPr>
              <a:t>MeSH</a:t>
            </a:r>
            <a:r>
              <a:rPr lang="fa-IR" sz="2400" b="1" dirty="0">
                <a:cs typeface="Zar" panose="00000400000000000000" pitchFamily="2" charset="-78"/>
              </a:rPr>
              <a:t> می گویند</a:t>
            </a:r>
            <a:endParaRPr lang="en-US" sz="2400" b="1" dirty="0">
              <a:cs typeface="Zar" panose="00000400000000000000" pitchFamily="2" charset="-78"/>
            </a:endParaRPr>
          </a:p>
        </p:txBody>
      </p:sp>
    </p:spTree>
    <p:extLst>
      <p:ext uri="{BB962C8B-B14F-4D97-AF65-F5344CB8AC3E}">
        <p14:creationId xmlns:p14="http://schemas.microsoft.com/office/powerpoint/2010/main" val="186852462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438400" y="1981200"/>
            <a:ext cx="4800600" cy="1200329"/>
          </a:xfrm>
          <a:prstGeom prst="rect">
            <a:avLst/>
          </a:prstGeom>
        </p:spPr>
        <p:txBody>
          <a:bodyPr wrap="square">
            <a:spAutoFit/>
          </a:bodyPr>
          <a:lstStyle/>
          <a:p>
            <a:pPr algn="justLow" rtl="1"/>
            <a:r>
              <a:rPr lang="fa-IR" sz="2400" b="1" dirty="0">
                <a:solidFill>
                  <a:prstClr val="black"/>
                </a:solidFill>
                <a:cs typeface="Zar" panose="00000400000000000000" pitchFamily="2" charset="-78"/>
              </a:rPr>
              <a:t>توصیفگرها نقش محوری را در واژگان </a:t>
            </a:r>
            <a:r>
              <a:rPr lang="en-US" sz="2400" b="1" dirty="0" err="1">
                <a:solidFill>
                  <a:prstClr val="black"/>
                </a:solidFill>
                <a:latin typeface="Times New Roman" panose="02020603050405020304" pitchFamily="18" charset="0"/>
                <a:cs typeface="Times New Roman" panose="02020603050405020304" pitchFamily="18" charset="0"/>
              </a:rPr>
              <a:t>MeSH</a:t>
            </a:r>
            <a:r>
              <a:rPr lang="fa-IR" sz="2400" b="1" dirty="0">
                <a:solidFill>
                  <a:prstClr val="black"/>
                </a:solidFill>
                <a:cs typeface="Zar" panose="00000400000000000000" pitchFamily="2" charset="-78"/>
              </a:rPr>
              <a:t>به عنوان واحد نمایه‌سازی و بازیابی ایفا می‌کند </a:t>
            </a:r>
          </a:p>
        </p:txBody>
      </p:sp>
    </p:spTree>
    <p:extLst>
      <p:ext uri="{BB962C8B-B14F-4D97-AF65-F5344CB8AC3E}">
        <p14:creationId xmlns:p14="http://schemas.microsoft.com/office/powerpoint/2010/main" val="80330110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676400" y="1524000"/>
            <a:ext cx="6101694" cy="2308324"/>
          </a:xfrm>
          <a:prstGeom prst="rect">
            <a:avLst/>
          </a:prstGeom>
        </p:spPr>
        <p:txBody>
          <a:bodyPr wrap="square">
            <a:spAutoFit/>
          </a:bodyPr>
          <a:lstStyle/>
          <a:p>
            <a:pPr algn="r" rtl="1"/>
            <a:r>
              <a:rPr lang="fa-IR" sz="2400" b="1" dirty="0">
                <a:solidFill>
                  <a:prstClr val="black"/>
                </a:solidFill>
                <a:cs typeface="Zar" panose="00000400000000000000" pitchFamily="2" charset="-78"/>
              </a:rPr>
              <a:t>‌توصیفگرها (سرعنوان‌های اصلی): موضوع یا محتوا را مشخص می‌کنند.</a:t>
            </a:r>
          </a:p>
          <a:p>
            <a:pPr algn="r" rtl="1"/>
            <a:r>
              <a:rPr lang="fa-IR" sz="2400" b="1" dirty="0">
                <a:solidFill>
                  <a:prstClr val="black"/>
                </a:solidFill>
                <a:cs typeface="Zar" panose="00000400000000000000" pitchFamily="2" charset="-78"/>
              </a:rPr>
              <a:t>توصیفگرها در یک ساختار درختی یا سلسله مراتبی شماره‌گذاری شده وسازماندهی شده‌اند که به کاربران امکان می‌دهد به طور منظم از موضوعات گسترده‌تر به موضوعات محدودتر برسند.</a:t>
            </a:r>
            <a:endParaRPr lang="en-US" sz="2400" b="1" dirty="0">
              <a:solidFill>
                <a:prstClr val="black"/>
              </a:solidFill>
              <a:cs typeface="Zar" panose="00000400000000000000" pitchFamily="2" charset="-78"/>
            </a:endParaRPr>
          </a:p>
        </p:txBody>
      </p:sp>
    </p:spTree>
    <p:extLst>
      <p:ext uri="{BB962C8B-B14F-4D97-AF65-F5344CB8AC3E}">
        <p14:creationId xmlns:p14="http://schemas.microsoft.com/office/powerpoint/2010/main" val="198193459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828800" y="1828800"/>
            <a:ext cx="5334000" cy="2677656"/>
          </a:xfrm>
          <a:prstGeom prst="rect">
            <a:avLst/>
          </a:prstGeom>
        </p:spPr>
        <p:txBody>
          <a:bodyPr wrap="square">
            <a:spAutoFit/>
          </a:bodyPr>
          <a:lstStyle/>
          <a:p>
            <a:pPr algn="r" rtl="1"/>
            <a:endParaRPr lang="fa-IR" sz="2400" b="1" dirty="0">
              <a:solidFill>
                <a:prstClr val="black"/>
              </a:solidFill>
              <a:cs typeface="Zar" panose="00000400000000000000" pitchFamily="2" charset="-78"/>
            </a:endParaRPr>
          </a:p>
          <a:p>
            <a:pPr algn="r" rtl="1"/>
            <a:r>
              <a:rPr lang="fa-IR" sz="2400" b="1" dirty="0">
                <a:solidFill>
                  <a:prstClr val="black"/>
                </a:solidFill>
                <a:cs typeface="Zar" panose="00000400000000000000" pitchFamily="2" charset="-78"/>
              </a:rPr>
              <a:t>توصیفگرها به چهار کلاس تقسیم می‌شوند</a:t>
            </a:r>
          </a:p>
          <a:p>
            <a:pPr algn="r" rtl="1"/>
            <a:r>
              <a:rPr lang="fa-IR" sz="2400" b="1" dirty="0">
                <a:solidFill>
                  <a:prstClr val="black"/>
                </a:solidFill>
                <a:cs typeface="Zar" panose="00000400000000000000" pitchFamily="2" charset="-78"/>
              </a:rPr>
              <a:t>توصیفگرهای کلاس ۱ : سرعنوان‌های اصلی</a:t>
            </a:r>
          </a:p>
          <a:p>
            <a:pPr algn="r" rtl="1"/>
            <a:r>
              <a:rPr lang="fa-IR" sz="2400" b="1" dirty="0">
                <a:solidFill>
                  <a:prstClr val="black"/>
                </a:solidFill>
                <a:cs typeface="Zar" panose="00000400000000000000" pitchFamily="2" charset="-78"/>
              </a:rPr>
              <a:t>توصیفگرهای کلاس ۲ : ویژگی‌های انتشارات توصیفگرهای کلاس ۳ : برچسب‌های بررسی</a:t>
            </a:r>
          </a:p>
          <a:p>
            <a:pPr algn="r" rtl="1"/>
            <a:r>
              <a:rPr lang="fa-IR" sz="2400" b="1" dirty="0">
                <a:solidFill>
                  <a:prstClr val="black"/>
                </a:solidFill>
                <a:cs typeface="Zar" panose="00000400000000000000" pitchFamily="2" charset="-78"/>
              </a:rPr>
              <a:t>توصیفگرهای کلاس ۴ :جغرافیایی</a:t>
            </a:r>
          </a:p>
          <a:p>
            <a:pPr algn="r" rtl="1"/>
            <a:endParaRPr lang="en-US" sz="2400" b="1" dirty="0">
              <a:solidFill>
                <a:prstClr val="black"/>
              </a:solidFill>
              <a:cs typeface="Zar" panose="00000400000000000000" pitchFamily="2" charset="-78"/>
            </a:endParaRPr>
          </a:p>
        </p:txBody>
      </p:sp>
    </p:spTree>
    <p:extLst>
      <p:ext uri="{BB962C8B-B14F-4D97-AF65-F5344CB8AC3E}">
        <p14:creationId xmlns:p14="http://schemas.microsoft.com/office/powerpoint/2010/main" val="240136671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219200" y="2136339"/>
            <a:ext cx="6553200" cy="2308324"/>
          </a:xfrm>
          <a:prstGeom prst="rect">
            <a:avLst/>
          </a:prstGeom>
        </p:spPr>
        <p:txBody>
          <a:bodyPr wrap="square">
            <a:spAutoFit/>
          </a:bodyPr>
          <a:lstStyle/>
          <a:p>
            <a:pPr algn="justLow" rtl="1"/>
            <a:r>
              <a:rPr lang="fa-IR" sz="2400" b="1" dirty="0">
                <a:solidFill>
                  <a:prstClr val="black"/>
                </a:solidFill>
                <a:cs typeface="Zar" panose="00000400000000000000" pitchFamily="2" charset="-78"/>
              </a:rPr>
              <a:t>توصیفگرهای کلاس ۱ : سرعنوان‌های اصلی</a:t>
            </a:r>
          </a:p>
          <a:p>
            <a:pPr algn="justLow" rtl="1"/>
            <a:r>
              <a:rPr lang="fa-IR" sz="2400" b="1" dirty="0">
                <a:solidFill>
                  <a:prstClr val="black"/>
                </a:solidFill>
                <a:cs typeface="Zar" panose="00000400000000000000" pitchFamily="2" charset="-78"/>
              </a:rPr>
              <a:t>این رکوردها، سرعنوان‌های موضوعی هستند که برای فهرست نویسی استنادها در پایگاه داده </a:t>
            </a:r>
            <a:r>
              <a:rPr lang="en-US" sz="2400" b="1" dirty="0">
                <a:solidFill>
                  <a:prstClr val="black"/>
                </a:solidFill>
                <a:latin typeface="Times New Roman" panose="02020603050405020304" pitchFamily="18" charset="0"/>
                <a:cs typeface="Times New Roman" panose="02020603050405020304" pitchFamily="18" charset="0"/>
              </a:rPr>
              <a:t>MEDLINE </a:t>
            </a:r>
            <a:r>
              <a:rPr lang="fa-IR" sz="2400" b="1" dirty="0">
                <a:solidFill>
                  <a:prstClr val="black"/>
                </a:solidFill>
                <a:cs typeface="Zar" panose="00000400000000000000" pitchFamily="2" charset="-78"/>
              </a:rPr>
              <a:t>کتابخانه ملی پزشکی </a:t>
            </a:r>
            <a:r>
              <a:rPr lang="en-US" sz="2400" b="1" dirty="0">
                <a:solidFill>
                  <a:prstClr val="black"/>
                </a:solidFill>
                <a:latin typeface="Times New Roman" panose="02020603050405020304" pitchFamily="18" charset="0"/>
                <a:cs typeface="Times New Roman" panose="02020603050405020304" pitchFamily="18" charset="0"/>
              </a:rPr>
              <a:t>NLM</a:t>
            </a:r>
            <a:r>
              <a:rPr lang="en-US" sz="2400" b="1" dirty="0">
                <a:solidFill>
                  <a:prstClr val="black"/>
                </a:solidFill>
                <a:cs typeface="Zar" panose="00000400000000000000" pitchFamily="2" charset="-78"/>
              </a:rPr>
              <a:t>، </a:t>
            </a:r>
            <a:r>
              <a:rPr lang="fa-IR" sz="2400" b="1" dirty="0">
                <a:solidFill>
                  <a:prstClr val="black"/>
                </a:solidFill>
                <a:cs typeface="Zar" panose="00000400000000000000" pitchFamily="2" charset="-78"/>
              </a:rPr>
              <a:t>برای فهرست‌نویسی نشریات و دیگرپایگاه‌های داده(</a:t>
            </a:r>
            <a:r>
              <a:rPr lang="en-US" sz="2400" b="1" dirty="0">
                <a:solidFill>
                  <a:prstClr val="black"/>
                </a:solidFill>
                <a:latin typeface="Times New Roman" panose="02020603050405020304" pitchFamily="18" charset="0"/>
                <a:cs typeface="Times New Roman" panose="02020603050405020304" pitchFamily="18" charset="0"/>
              </a:rPr>
              <a:t>databases</a:t>
            </a:r>
            <a:r>
              <a:rPr lang="fa-IR" sz="2400" b="1" dirty="0">
                <a:solidFill>
                  <a:prstClr val="black"/>
                </a:solidFill>
                <a:cs typeface="Zar" panose="00000400000000000000" pitchFamily="2" charset="-78"/>
              </a:rPr>
              <a:t>)استفاده می‌شوند و در </a:t>
            </a:r>
            <a:r>
              <a:rPr lang="en-US" sz="2400" b="1" dirty="0">
                <a:solidFill>
                  <a:prstClr val="black"/>
                </a:solidFill>
                <a:latin typeface="Times New Roman" panose="02020603050405020304" pitchFamily="18" charset="0"/>
                <a:cs typeface="Times New Roman" panose="02020603050405020304" pitchFamily="18" charset="0"/>
              </a:rPr>
              <a:t>PubMed</a:t>
            </a:r>
            <a:r>
              <a:rPr lang="en-US" sz="2400" b="1" dirty="0">
                <a:solidFill>
                  <a:prstClr val="black"/>
                </a:solidFill>
                <a:cs typeface="Zar" panose="00000400000000000000" pitchFamily="2" charset="-78"/>
              </a:rPr>
              <a:t> </a:t>
            </a:r>
            <a:r>
              <a:rPr lang="fa-IR" sz="2400" b="1" dirty="0">
                <a:solidFill>
                  <a:prstClr val="black"/>
                </a:solidFill>
                <a:cs typeface="Zar" panose="00000400000000000000" pitchFamily="2" charset="-78"/>
              </a:rPr>
              <a:t>با عنوان </a:t>
            </a:r>
            <a:r>
              <a:rPr lang="en-US" sz="2400" b="1" dirty="0">
                <a:solidFill>
                  <a:prstClr val="black"/>
                </a:solidFill>
                <a:latin typeface="Times New Roman" panose="02020603050405020304" pitchFamily="18" charset="0"/>
                <a:cs typeface="Times New Roman" panose="02020603050405020304" pitchFamily="18" charset="0"/>
              </a:rPr>
              <a:t>MH </a:t>
            </a:r>
            <a:r>
              <a:rPr lang="fa-IR" sz="2400" b="1" dirty="0">
                <a:solidFill>
                  <a:prstClr val="black"/>
                </a:solidFill>
                <a:cs typeface="Zar" panose="00000400000000000000" pitchFamily="2" charset="-78"/>
              </a:rPr>
              <a:t>قابل جستجو هستند. </a:t>
            </a:r>
            <a:endParaRPr lang="en-US" sz="2400" b="1" dirty="0">
              <a:solidFill>
                <a:prstClr val="black"/>
              </a:solidFill>
              <a:cs typeface="Zar" panose="00000400000000000000" pitchFamily="2" charset="-78"/>
            </a:endParaRPr>
          </a:p>
        </p:txBody>
      </p:sp>
    </p:spTree>
    <p:extLst>
      <p:ext uri="{BB962C8B-B14F-4D97-AF65-F5344CB8AC3E}">
        <p14:creationId xmlns:p14="http://schemas.microsoft.com/office/powerpoint/2010/main" val="298872628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524000" y="1828800"/>
            <a:ext cx="5867400" cy="1569660"/>
          </a:xfrm>
          <a:prstGeom prst="rect">
            <a:avLst/>
          </a:prstGeom>
        </p:spPr>
        <p:txBody>
          <a:bodyPr wrap="square">
            <a:spAutoFit/>
          </a:bodyPr>
          <a:lstStyle/>
          <a:p>
            <a:pPr algn="justLow" rtl="1"/>
            <a:r>
              <a:rPr lang="fa-IR" sz="2400" b="1">
                <a:solidFill>
                  <a:prstClr val="black"/>
                </a:solidFill>
                <a:cs typeface="Zar" panose="00000400000000000000" pitchFamily="2" charset="-78"/>
              </a:rPr>
              <a:t>بیشتر توصیفگرها، موضوع یک مورد فهرست‌بندی شده، مانند یک مقاله مجله، را نشان می‌دهند، یعنی اینکه مقاله در مورد چیست. توصیفگرها معمولاً سالانه (یا بیشتر) به‌روزرسانی می‌شوند.</a:t>
            </a:r>
            <a:endParaRPr lang="fa-IR" sz="2400" b="1" dirty="0">
              <a:solidFill>
                <a:prstClr val="black"/>
              </a:solidFill>
              <a:cs typeface="Zar" panose="00000400000000000000" pitchFamily="2" charset="-78"/>
            </a:endParaRPr>
          </a:p>
        </p:txBody>
      </p:sp>
    </p:spTree>
    <p:extLst>
      <p:ext uri="{BB962C8B-B14F-4D97-AF65-F5344CB8AC3E}">
        <p14:creationId xmlns:p14="http://schemas.microsoft.com/office/powerpoint/2010/main" val="16611595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838200" y="1524000"/>
            <a:ext cx="6858000" cy="2677656"/>
          </a:xfrm>
          <a:prstGeom prst="rect">
            <a:avLst/>
          </a:prstGeom>
        </p:spPr>
        <p:txBody>
          <a:bodyPr wrap="square">
            <a:spAutoFit/>
          </a:bodyPr>
          <a:lstStyle/>
          <a:p>
            <a:pPr algn="justLow" rtl="1"/>
            <a:r>
              <a:rPr lang="fa-IR" sz="2400" b="1" dirty="0">
                <a:solidFill>
                  <a:prstClr val="black"/>
                </a:solidFill>
                <a:cs typeface="Zar" panose="00000400000000000000" pitchFamily="2" charset="-78"/>
              </a:rPr>
              <a:t>توصیفگرهای کلاس ۲ : ویژگی‌های انتشارات (انواع انتشارات)</a:t>
            </a:r>
          </a:p>
          <a:p>
            <a:pPr algn="justLow" rtl="1"/>
            <a:endParaRPr lang="fa-IR" sz="2400" b="1" dirty="0">
              <a:solidFill>
                <a:prstClr val="black"/>
              </a:solidFill>
              <a:cs typeface="Zar" panose="00000400000000000000" pitchFamily="2" charset="-78"/>
            </a:endParaRPr>
          </a:p>
          <a:p>
            <a:pPr algn="justLow" rtl="1"/>
            <a:r>
              <a:rPr lang="fa-IR" sz="2400" b="1" dirty="0">
                <a:solidFill>
                  <a:prstClr val="black"/>
                </a:solidFill>
                <a:cs typeface="Zar" panose="00000400000000000000" pitchFamily="2" charset="-78"/>
              </a:rPr>
              <a:t>این رکوردها نشان می‌دهند که مورد نمایه‌شده چیست نه اینکه درباره چیست</a:t>
            </a:r>
          </a:p>
          <a:p>
            <a:pPr algn="justLow" rtl="1"/>
            <a:r>
              <a:rPr lang="fa-IR" sz="2400" b="1" dirty="0">
                <a:solidFill>
                  <a:prstClr val="black"/>
                </a:solidFill>
                <a:cs typeface="Zar" panose="00000400000000000000" pitchFamily="2" charset="-78"/>
              </a:rPr>
              <a:t>این موارد ممکن است شامل: اجزای انتشار، مانند نمودارها؛ قالب‌های انتشار، مانند سرمقاله؛ ویژگی‌های مطالعه، مانند کارآزمایی بالینی، باشد</a:t>
            </a:r>
            <a:endParaRPr lang="en-US" sz="2400" b="1" dirty="0">
              <a:solidFill>
                <a:prstClr val="black"/>
              </a:solidFill>
              <a:cs typeface="Zar" panose="00000400000000000000" pitchFamily="2" charset="-78"/>
            </a:endParaRPr>
          </a:p>
        </p:txBody>
      </p:sp>
    </p:spTree>
    <p:extLst>
      <p:ext uri="{BB962C8B-B14F-4D97-AF65-F5344CB8AC3E}">
        <p14:creationId xmlns:p14="http://schemas.microsoft.com/office/powerpoint/2010/main" val="329867269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04801" y="1981200"/>
            <a:ext cx="8077200" cy="2677656"/>
          </a:xfrm>
          <a:prstGeom prst="rect">
            <a:avLst/>
          </a:prstGeom>
        </p:spPr>
        <p:txBody>
          <a:bodyPr wrap="square">
            <a:spAutoFit/>
          </a:bodyPr>
          <a:lstStyle/>
          <a:p>
            <a:pPr algn="justLow" rtl="1"/>
            <a:r>
              <a:rPr lang="fa-IR" sz="2400" b="1" dirty="0">
                <a:solidFill>
                  <a:prstClr val="black"/>
                </a:solidFill>
                <a:cs typeface="Zar" panose="00000400000000000000" pitchFamily="2" charset="-78"/>
              </a:rPr>
              <a:t>توصیفگرهای کلاس ۳ : برچسب‌های بررسی</a:t>
            </a:r>
          </a:p>
          <a:p>
            <a:pPr algn="justLow" rtl="1"/>
            <a:endParaRPr lang="fa-IR" sz="2400" b="1" dirty="0">
              <a:solidFill>
                <a:prstClr val="black"/>
              </a:solidFill>
              <a:cs typeface="Zar" panose="00000400000000000000" pitchFamily="2" charset="-78"/>
            </a:endParaRPr>
          </a:p>
          <a:p>
            <a:pPr algn="justLow" rtl="1"/>
            <a:r>
              <a:rPr lang="fa-IR" sz="2400" b="1" dirty="0">
                <a:solidFill>
                  <a:prstClr val="black"/>
                </a:solidFill>
                <a:cs typeface="Zar" panose="00000400000000000000" pitchFamily="2" charset="-78"/>
              </a:rPr>
              <a:t>این دسته از توصیفگرها صرفاً برای برچسب‌گذاری استنادهایی استفاده می‌شوند که حاوی دسته‌های خاصی از اطلاعات هستند</a:t>
            </a:r>
          </a:p>
          <a:p>
            <a:pPr algn="justLow" rtl="1"/>
            <a:r>
              <a:rPr lang="fa-IR" sz="2400" b="1" dirty="0">
                <a:solidFill>
                  <a:prstClr val="black"/>
                </a:solidFill>
                <a:cs typeface="Zar" panose="00000400000000000000" pitchFamily="2" charset="-78"/>
              </a:rPr>
              <a:t>آن‌ها در درخت </a:t>
            </a:r>
            <a:r>
              <a:rPr lang="en-US" sz="2400" b="1" dirty="0" err="1">
                <a:solidFill>
                  <a:prstClr val="black"/>
                </a:solidFill>
                <a:latin typeface="Times New Roman" panose="02020603050405020304" pitchFamily="18" charset="0"/>
                <a:cs typeface="Times New Roman" panose="02020603050405020304" pitchFamily="18" charset="0"/>
              </a:rPr>
              <a:t>MeSH</a:t>
            </a:r>
            <a:r>
              <a:rPr lang="en-US" sz="2400" b="1" dirty="0">
                <a:solidFill>
                  <a:prstClr val="black"/>
                </a:solidFill>
                <a:cs typeface="Zar" panose="00000400000000000000" pitchFamily="2" charset="-78"/>
              </a:rPr>
              <a:t> </a:t>
            </a:r>
            <a:r>
              <a:rPr lang="fa-IR" sz="2400" b="1" dirty="0">
                <a:solidFill>
                  <a:prstClr val="black"/>
                </a:solidFill>
                <a:cs typeface="Zar" panose="00000400000000000000" pitchFamily="2" charset="-78"/>
              </a:rPr>
              <a:t>ظاهر نمی‌شوند.</a:t>
            </a:r>
          </a:p>
          <a:p>
            <a:pPr algn="justLow" rtl="1"/>
            <a:r>
              <a:rPr lang="fa-IR" sz="2400" b="1" dirty="0">
                <a:solidFill>
                  <a:prstClr val="black"/>
                </a:solidFill>
                <a:cs typeface="Zar" panose="00000400000000000000" pitchFamily="2" charset="-78"/>
              </a:rPr>
              <a:t>در حال حاضر فقط دو توصیفگر کلاس ۳ باقی مانده است: «مذکر» و «مونث»</a:t>
            </a:r>
            <a:endParaRPr lang="en-US" sz="2400" b="1" dirty="0">
              <a:solidFill>
                <a:prstClr val="black"/>
              </a:solidFill>
              <a:cs typeface="Zar" panose="00000400000000000000" pitchFamily="2" charset="-78"/>
            </a:endParaRPr>
          </a:p>
        </p:txBody>
      </p:sp>
    </p:spTree>
    <p:extLst>
      <p:ext uri="{BB962C8B-B14F-4D97-AF65-F5344CB8AC3E}">
        <p14:creationId xmlns:p14="http://schemas.microsoft.com/office/powerpoint/2010/main" val="345171771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066800" y="1524000"/>
            <a:ext cx="6705600" cy="2308324"/>
          </a:xfrm>
          <a:prstGeom prst="rect">
            <a:avLst/>
          </a:prstGeom>
        </p:spPr>
        <p:txBody>
          <a:bodyPr wrap="square">
            <a:spAutoFit/>
          </a:bodyPr>
          <a:lstStyle/>
          <a:p>
            <a:pPr algn="justLow" rtl="1"/>
            <a:r>
              <a:rPr lang="fa-IR" sz="2400" b="1" dirty="0">
                <a:solidFill>
                  <a:prstClr val="black"/>
                </a:solidFill>
                <a:cs typeface="Zar" panose="00000400000000000000" pitchFamily="2" charset="-78"/>
              </a:rPr>
              <a:t>توصیفگرهای کلاس ۴ :جغرافیایی</a:t>
            </a:r>
          </a:p>
          <a:p>
            <a:pPr algn="justLow" rtl="1"/>
            <a:endParaRPr lang="fa-IR" sz="2400" b="1" dirty="0">
              <a:solidFill>
                <a:prstClr val="black"/>
              </a:solidFill>
              <a:cs typeface="Zar" panose="00000400000000000000" pitchFamily="2" charset="-78"/>
            </a:endParaRPr>
          </a:p>
          <a:p>
            <a:pPr algn="justLow" rtl="1"/>
            <a:r>
              <a:rPr lang="fa-IR" sz="2400" b="1" dirty="0">
                <a:solidFill>
                  <a:prstClr val="black"/>
                </a:solidFill>
                <a:cs typeface="Zar" panose="00000400000000000000" pitchFamily="2" charset="-78"/>
              </a:rPr>
              <a:t>توصیف‌گرهایی که شامل قاره‌ها، مناطق، کشورها، ایالت‌ها و سایر تقسیمات جغرافیایی می‌شوند. آن‌ها برای توصیف محتوای موضوعی استفاده نمی‌شوند، بلکه برای توصیف موقعیت فیزیکی به کار می‌روند</a:t>
            </a:r>
            <a:endParaRPr lang="en-US" sz="2400" b="1" dirty="0">
              <a:solidFill>
                <a:prstClr val="black"/>
              </a:solidFill>
              <a:cs typeface="Zar" panose="00000400000000000000" pitchFamily="2" charset="-78"/>
            </a:endParaRPr>
          </a:p>
        </p:txBody>
      </p:sp>
    </p:spTree>
    <p:extLst>
      <p:ext uri="{BB962C8B-B14F-4D97-AF65-F5344CB8AC3E}">
        <p14:creationId xmlns:p14="http://schemas.microsoft.com/office/powerpoint/2010/main" val="290781043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990846" y="2505670"/>
            <a:ext cx="5029200" cy="2308324"/>
          </a:xfrm>
          <a:prstGeom prst="rect">
            <a:avLst/>
          </a:prstGeom>
        </p:spPr>
        <p:txBody>
          <a:bodyPr wrap="square">
            <a:spAutoFit/>
          </a:bodyPr>
          <a:lstStyle/>
          <a:p>
            <a:pPr algn="justLow" rtl="1"/>
            <a:r>
              <a:rPr lang="fa-IR" sz="2400" b="1" dirty="0">
                <a:cs typeface="Zar" panose="00000400000000000000" pitchFamily="2" charset="-78"/>
              </a:rPr>
              <a:t>سرعنوان‌های موضوعی پزشکی </a:t>
            </a:r>
            <a:r>
              <a:rPr lang="en-US" sz="2400" b="1" dirty="0" err="1">
                <a:latin typeface="Times New Roman" panose="02020603050405020304" pitchFamily="18" charset="0"/>
                <a:cs typeface="Times New Roman" panose="02020603050405020304" pitchFamily="18" charset="0"/>
              </a:rPr>
              <a:t>MeSH</a:t>
            </a:r>
            <a:r>
              <a:rPr lang="en-US" sz="2400" b="1" dirty="0">
                <a:cs typeface="Zar" panose="00000400000000000000" pitchFamily="2" charset="-78"/>
              </a:rPr>
              <a:t> </a:t>
            </a:r>
            <a:r>
              <a:rPr lang="fa-IR" sz="2400" b="1" dirty="0">
                <a:cs typeface="Zar" panose="00000400000000000000" pitchFamily="2" charset="-78"/>
              </a:rPr>
              <a:t>واژگان جامع و کنترل‌شده برای نمایه‌سازی مقالات مجلات و کتاب‌ها و مواد دیداری شنیداری ، در علوم زیستی است که به افزایش دقت و جامعیت جستجو کمک می کند</a:t>
            </a:r>
          </a:p>
          <a:p>
            <a:pPr algn="r" rtl="1"/>
            <a:r>
              <a:rPr lang="fa-IR" sz="2400" b="1" dirty="0">
                <a:cs typeface="Zar" panose="00000400000000000000" pitchFamily="2" charset="-78"/>
              </a:rPr>
              <a:t>.</a:t>
            </a:r>
            <a:endParaRPr lang="en-US" sz="2400" b="1" dirty="0">
              <a:cs typeface="Zar" panose="00000400000000000000" pitchFamily="2" charset="-78"/>
            </a:endParaRPr>
          </a:p>
        </p:txBody>
      </p:sp>
    </p:spTree>
    <p:extLst>
      <p:ext uri="{BB962C8B-B14F-4D97-AF65-F5344CB8AC3E}">
        <p14:creationId xmlns:p14="http://schemas.microsoft.com/office/powerpoint/2010/main" val="189845088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286000" y="1981200"/>
            <a:ext cx="4572000" cy="2431435"/>
          </a:xfrm>
          <a:prstGeom prst="rect">
            <a:avLst/>
          </a:prstGeom>
        </p:spPr>
        <p:txBody>
          <a:bodyPr>
            <a:spAutoFit/>
          </a:bodyPr>
          <a:lstStyle/>
          <a:p>
            <a:pPr algn="r" rtl="1"/>
            <a:r>
              <a:rPr lang="fa-IR" sz="2000" b="1" dirty="0">
                <a:cs typeface="Zar" panose="00000400000000000000" pitchFamily="2" charset="-78"/>
              </a:rPr>
              <a:t>هر توصیفگر داراي یک شماره درختی است که وضعیت اصطلاح را در سلسله مراتب مشخص می کند .</a:t>
            </a:r>
          </a:p>
          <a:p>
            <a:pPr algn="r" rtl="1"/>
            <a:r>
              <a:rPr lang="fa-IR" sz="2000" b="1" dirty="0">
                <a:cs typeface="Zar" panose="00000400000000000000" pitchFamily="2" charset="-78"/>
              </a:rPr>
              <a:t>مثل :</a:t>
            </a:r>
          </a:p>
          <a:p>
            <a:pPr rtl="1"/>
            <a:r>
              <a:rPr lang="en-US" b="1" dirty="0">
                <a:cs typeface="Zar" panose="00000400000000000000" pitchFamily="2" charset="-78"/>
              </a:rPr>
              <a:t>Eye [A01.456.505.420]</a:t>
            </a:r>
          </a:p>
          <a:p>
            <a:pPr rtl="1"/>
            <a:r>
              <a:rPr lang="en-US" b="1" dirty="0">
                <a:cs typeface="Zar" panose="00000400000000000000" pitchFamily="2" charset="-78"/>
              </a:rPr>
              <a:t>Eyebrows [A01.456.505.420.338]</a:t>
            </a:r>
          </a:p>
          <a:p>
            <a:pPr rtl="1"/>
            <a:r>
              <a:rPr lang="en-US" b="1" dirty="0">
                <a:cs typeface="Zar" panose="00000400000000000000" pitchFamily="2" charset="-78"/>
              </a:rPr>
              <a:t>Eyelids [A01.456.505.420.504]</a:t>
            </a:r>
          </a:p>
          <a:p>
            <a:pPr rtl="1"/>
            <a:r>
              <a:rPr lang="en-US" b="1" dirty="0">
                <a:cs typeface="Zar" panose="00000400000000000000" pitchFamily="2" charset="-78"/>
              </a:rPr>
              <a:t>Eyelashes [A01.456.505.420.504.421]</a:t>
            </a:r>
          </a:p>
        </p:txBody>
      </p:sp>
    </p:spTree>
    <p:extLst>
      <p:ext uri="{BB962C8B-B14F-4D97-AF65-F5344CB8AC3E}">
        <p14:creationId xmlns:p14="http://schemas.microsoft.com/office/powerpoint/2010/main" val="226321674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600200" y="2828836"/>
            <a:ext cx="5867400" cy="1015663"/>
          </a:xfrm>
          <a:prstGeom prst="rect">
            <a:avLst/>
          </a:prstGeom>
        </p:spPr>
        <p:txBody>
          <a:bodyPr wrap="square">
            <a:spAutoFit/>
          </a:bodyPr>
          <a:lstStyle/>
          <a:p>
            <a:pPr algn="r" rtl="1"/>
            <a:r>
              <a:rPr lang="fa-IR" sz="2000" b="1" dirty="0">
                <a:cs typeface="Zar" panose="00000400000000000000" pitchFamily="2" charset="-78"/>
              </a:rPr>
              <a:t>بعضی از این اصطلاحات چند شماره درختی دارند به این دلیل که این واژه ها در بیش از یک مکان در سلسله مراتب قرارگرفته اند .</a:t>
            </a:r>
            <a:endParaRPr lang="en-US" sz="2000" b="1" dirty="0">
              <a:cs typeface="Zar" panose="00000400000000000000" pitchFamily="2" charset="-78"/>
            </a:endParaRPr>
          </a:p>
        </p:txBody>
      </p:sp>
    </p:spTree>
    <p:extLst>
      <p:ext uri="{BB962C8B-B14F-4D97-AF65-F5344CB8AC3E}">
        <p14:creationId xmlns:p14="http://schemas.microsoft.com/office/powerpoint/2010/main" val="406009916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319759" y="1981200"/>
            <a:ext cx="4572000" cy="2308324"/>
          </a:xfrm>
          <a:prstGeom prst="rect">
            <a:avLst/>
          </a:prstGeom>
        </p:spPr>
        <p:txBody>
          <a:bodyPr>
            <a:spAutoFit/>
          </a:bodyPr>
          <a:lstStyle/>
          <a:p>
            <a:pPr algn="justLow" rtl="1"/>
            <a:r>
              <a:rPr lang="fa-IR" sz="2400" b="1" dirty="0">
                <a:cs typeface="Zar" panose="00000400000000000000" pitchFamily="2" charset="-78"/>
              </a:rPr>
              <a:t>توصیف‌کننده‌ها</a:t>
            </a:r>
            <a:r>
              <a:rPr lang="en-US" sz="2400" b="1" dirty="0">
                <a:latin typeface="Times New Roman" panose="02020603050405020304" pitchFamily="18" charset="0"/>
                <a:cs typeface="Times New Roman" panose="02020603050405020304" pitchFamily="18" charset="0"/>
              </a:rPr>
              <a:t>Qualifiers</a:t>
            </a:r>
            <a:endParaRPr lang="fa-IR" sz="2400" b="1" dirty="0">
              <a:latin typeface="Times New Roman" panose="02020603050405020304" pitchFamily="18" charset="0"/>
              <a:cs typeface="Times New Roman" panose="02020603050405020304" pitchFamily="18" charset="0"/>
            </a:endParaRPr>
          </a:p>
          <a:p>
            <a:pPr algn="justLow" rtl="1"/>
            <a:r>
              <a:rPr lang="fa-IR" sz="2400" b="1" dirty="0">
                <a:cs typeface="Zar" panose="00000400000000000000" pitchFamily="2" charset="-78"/>
              </a:rPr>
              <a:t>۷۸ توصیف‌کننده موضوعی (که به عنوان زیرعنوان نیز شناخته می‌شوند) وجود دارد که برای نمایه‌سازی و فهرست‌نویسی همراه با توصیف‌کننده‌ها استفاده می‌شوند. </a:t>
            </a:r>
          </a:p>
        </p:txBody>
      </p:sp>
    </p:spTree>
    <p:extLst>
      <p:ext uri="{BB962C8B-B14F-4D97-AF65-F5344CB8AC3E}">
        <p14:creationId xmlns:p14="http://schemas.microsoft.com/office/powerpoint/2010/main" val="199312169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752600" y="1143000"/>
            <a:ext cx="6248400" cy="3046988"/>
          </a:xfrm>
          <a:prstGeom prst="rect">
            <a:avLst/>
          </a:prstGeom>
        </p:spPr>
        <p:txBody>
          <a:bodyPr wrap="square">
            <a:spAutoFit/>
          </a:bodyPr>
          <a:lstStyle/>
          <a:p>
            <a:pPr rtl="1"/>
            <a:r>
              <a:rPr lang="en-US" sz="2400" b="1" dirty="0">
                <a:solidFill>
                  <a:prstClr val="black"/>
                </a:solidFill>
                <a:latin typeface="Times New Roman" panose="02020603050405020304" pitchFamily="18" charset="0"/>
                <a:cs typeface="Times New Roman" panose="02020603050405020304" pitchFamily="18" charset="0"/>
              </a:rPr>
              <a:t>Supplementary Records</a:t>
            </a:r>
            <a:endParaRPr lang="fa-IR" sz="2400" b="1" dirty="0">
              <a:solidFill>
                <a:prstClr val="black"/>
              </a:solidFill>
              <a:latin typeface="Times New Roman" panose="02020603050405020304" pitchFamily="18" charset="0"/>
              <a:cs typeface="Times New Roman" panose="02020603050405020304" pitchFamily="18" charset="0"/>
            </a:endParaRPr>
          </a:p>
          <a:p>
            <a:pPr algn="justLow" rtl="1"/>
            <a:r>
              <a:rPr lang="fa-IR" sz="2400" b="1" dirty="0">
                <a:solidFill>
                  <a:prstClr val="black"/>
                </a:solidFill>
                <a:cs typeface="Zar" panose="00000400000000000000" pitchFamily="2" charset="-78"/>
              </a:rPr>
              <a:t>رکوردهای تکمیلی، که رکوردهای شیمیایی تکمیلی</a:t>
            </a:r>
          </a:p>
          <a:p>
            <a:pPr rtl="1"/>
            <a:r>
              <a:rPr lang="en-US" sz="2400" b="1" dirty="0">
                <a:solidFill>
                  <a:prstClr val="black"/>
                </a:solidFill>
                <a:latin typeface="Times New Roman" panose="02020603050405020304" pitchFamily="18" charset="0"/>
                <a:cs typeface="Times New Roman" panose="02020603050405020304" pitchFamily="18" charset="0"/>
              </a:rPr>
              <a:t>Supplementary Chemical Records(SCRs), </a:t>
            </a:r>
            <a:endParaRPr lang="fa-IR" sz="2400" b="1" dirty="0">
              <a:solidFill>
                <a:prstClr val="black"/>
              </a:solidFill>
              <a:latin typeface="Times New Roman" panose="02020603050405020304" pitchFamily="18" charset="0"/>
              <a:cs typeface="Times New Roman" panose="02020603050405020304" pitchFamily="18" charset="0"/>
            </a:endParaRPr>
          </a:p>
          <a:p>
            <a:pPr algn="justLow" rtl="1"/>
            <a:r>
              <a:rPr lang="fa-IR" sz="2400" b="1" dirty="0">
                <a:solidFill>
                  <a:prstClr val="black"/>
                </a:solidFill>
                <a:cs typeface="Zar" panose="00000400000000000000" pitchFamily="2" charset="-78"/>
              </a:rPr>
              <a:t>نیز نامیده می‌شوند، برای فهرست‌بندی مواد شیمیایی، داروها و سایر مفاهیم مانند بیماری‌های نادر برای </a:t>
            </a:r>
            <a:r>
              <a:rPr lang="en-US" sz="2400" b="1" dirty="0">
                <a:solidFill>
                  <a:prstClr val="black"/>
                </a:solidFill>
                <a:latin typeface="Times New Roman" panose="02020603050405020304" pitchFamily="18" charset="0"/>
                <a:cs typeface="Times New Roman" panose="02020603050405020304" pitchFamily="18" charset="0"/>
              </a:rPr>
              <a:t>MEDLINE</a:t>
            </a:r>
            <a:r>
              <a:rPr lang="en-US" sz="2400" b="1" dirty="0">
                <a:solidFill>
                  <a:prstClr val="black"/>
                </a:solidFill>
                <a:cs typeface="Zar" panose="00000400000000000000" pitchFamily="2" charset="-78"/>
              </a:rPr>
              <a:t> </a:t>
            </a:r>
            <a:r>
              <a:rPr lang="fa-IR" sz="2400" b="1" dirty="0">
                <a:solidFill>
                  <a:prstClr val="black"/>
                </a:solidFill>
                <a:cs typeface="Zar" panose="00000400000000000000" pitchFamily="2" charset="-78"/>
              </a:rPr>
              <a:t>استفاده می‌شوند و بر اساس نام ماده </a:t>
            </a:r>
            <a:r>
              <a:rPr lang="en-US" sz="2400" b="1" dirty="0">
                <a:solidFill>
                  <a:prstClr val="black"/>
                </a:solidFill>
                <a:latin typeface="Times New Roman" panose="02020603050405020304" pitchFamily="18" charset="0"/>
                <a:cs typeface="Times New Roman" panose="02020603050405020304" pitchFamily="18" charset="0"/>
              </a:rPr>
              <a:t>NM</a:t>
            </a:r>
            <a:r>
              <a:rPr lang="en-US" sz="2400" b="1" dirty="0">
                <a:solidFill>
                  <a:prstClr val="black"/>
                </a:solidFill>
                <a:cs typeface="Zar" panose="00000400000000000000" pitchFamily="2" charset="-78"/>
              </a:rPr>
              <a:t> </a:t>
            </a:r>
            <a:r>
              <a:rPr lang="fa-IR" sz="2400" b="1" dirty="0">
                <a:solidFill>
                  <a:prstClr val="black"/>
                </a:solidFill>
                <a:cs typeface="Zar" panose="00000400000000000000" pitchFamily="2" charset="-78"/>
              </a:rPr>
              <a:t>در </a:t>
            </a:r>
            <a:r>
              <a:rPr lang="en-US" sz="2400" b="1" dirty="0">
                <a:solidFill>
                  <a:prstClr val="black"/>
                </a:solidFill>
                <a:latin typeface="Times New Roman" panose="02020603050405020304" pitchFamily="18" charset="0"/>
                <a:cs typeface="Times New Roman" panose="02020603050405020304" pitchFamily="18" charset="0"/>
              </a:rPr>
              <a:t>PubMed </a:t>
            </a:r>
            <a:r>
              <a:rPr lang="fa-IR" sz="2400" b="1" dirty="0">
                <a:solidFill>
                  <a:prstClr val="black"/>
                </a:solidFill>
                <a:cs typeface="Zar" panose="00000400000000000000" pitchFamily="2" charset="-78"/>
              </a:rPr>
              <a:t>قابل جستجو هستند. برخلاف توصیفگرها، </a:t>
            </a:r>
            <a:r>
              <a:rPr lang="en-US" sz="2400" b="1" dirty="0">
                <a:solidFill>
                  <a:prstClr val="black"/>
                </a:solidFill>
                <a:latin typeface="Times New Roman" panose="02020603050405020304" pitchFamily="18" charset="0"/>
                <a:cs typeface="Times New Roman" panose="02020603050405020304" pitchFamily="18" charset="0"/>
              </a:rPr>
              <a:t>SCR</a:t>
            </a:r>
            <a:r>
              <a:rPr lang="fa-IR" sz="2400" b="1" dirty="0">
                <a:solidFill>
                  <a:prstClr val="black"/>
                </a:solidFill>
                <a:cs typeface="Zar" panose="00000400000000000000" pitchFamily="2" charset="-78"/>
              </a:rPr>
              <a:t>ها در  سلسله مراتب درختی سازماندهی نمی‌شوند</a:t>
            </a:r>
            <a:endParaRPr lang="en-US" sz="2400" b="1" dirty="0">
              <a:solidFill>
                <a:prstClr val="black"/>
              </a:solidFill>
              <a:cs typeface="Zar" panose="00000400000000000000" pitchFamily="2" charset="-78"/>
            </a:endParaRPr>
          </a:p>
        </p:txBody>
      </p:sp>
    </p:spTree>
    <p:extLst>
      <p:ext uri="{BB962C8B-B14F-4D97-AF65-F5344CB8AC3E}">
        <p14:creationId xmlns:p14="http://schemas.microsoft.com/office/powerpoint/2010/main" val="167698392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286000" y="2133600"/>
            <a:ext cx="4572000" cy="1200329"/>
          </a:xfrm>
          <a:prstGeom prst="rect">
            <a:avLst/>
          </a:prstGeom>
        </p:spPr>
        <p:txBody>
          <a:bodyPr>
            <a:spAutoFit/>
          </a:bodyPr>
          <a:lstStyle/>
          <a:p>
            <a:pPr algn="justLow" rtl="1"/>
            <a:r>
              <a:rPr lang="fa-IR" sz="2400" b="1" dirty="0">
                <a:solidFill>
                  <a:prstClr val="black"/>
                </a:solidFill>
                <a:cs typeface="Zar" panose="00000400000000000000" pitchFamily="2" charset="-78"/>
              </a:rPr>
              <a:t>مانند تمام رکوردهای </a:t>
            </a:r>
            <a:r>
              <a:rPr lang="en-US" sz="2400" b="1" dirty="0" err="1">
                <a:solidFill>
                  <a:prstClr val="black"/>
                </a:solidFill>
                <a:latin typeface="Times New Roman" panose="02020603050405020304" pitchFamily="18" charset="0"/>
                <a:cs typeface="Times New Roman" panose="02020603050405020304" pitchFamily="18" charset="0"/>
              </a:rPr>
              <a:t>MeSH</a:t>
            </a:r>
            <a:r>
              <a:rPr lang="en-US" sz="2400" b="1" dirty="0">
                <a:solidFill>
                  <a:prstClr val="black"/>
                </a:solidFill>
                <a:latin typeface="Times New Roman" panose="02020603050405020304" pitchFamily="18" charset="0"/>
                <a:cs typeface="Times New Roman" panose="02020603050405020304" pitchFamily="18" charset="0"/>
              </a:rPr>
              <a:t>، SCR</a:t>
            </a:r>
            <a:r>
              <a:rPr lang="fa-IR" sz="2400" b="1" dirty="0">
                <a:solidFill>
                  <a:prstClr val="black"/>
                </a:solidFill>
                <a:cs typeface="Zar" panose="00000400000000000000" pitchFamily="2" charset="-78"/>
              </a:rPr>
              <a:t>ها در مرورگر </a:t>
            </a:r>
            <a:r>
              <a:rPr lang="en-US" sz="2400" b="1" dirty="0" err="1">
                <a:solidFill>
                  <a:prstClr val="black"/>
                </a:solidFill>
                <a:latin typeface="Times New Roman" panose="02020603050405020304" pitchFamily="18" charset="0"/>
                <a:cs typeface="Times New Roman" panose="02020603050405020304" pitchFamily="18" charset="0"/>
              </a:rPr>
              <a:t>MeSH</a:t>
            </a:r>
            <a:r>
              <a:rPr lang="en-US" sz="2400" b="1" dirty="0">
                <a:solidFill>
                  <a:prstClr val="black"/>
                </a:solidFill>
                <a:cs typeface="Zar" panose="00000400000000000000" pitchFamily="2" charset="-78"/>
              </a:rPr>
              <a:t> </a:t>
            </a:r>
            <a:r>
              <a:rPr lang="fa-IR" sz="2400" b="1" dirty="0">
                <a:solidFill>
                  <a:prstClr val="black"/>
                </a:solidFill>
                <a:cs typeface="Zar" panose="00000400000000000000" pitchFamily="2" charset="-78"/>
              </a:rPr>
              <a:t>قابل جستجو هستند.</a:t>
            </a:r>
          </a:p>
          <a:p>
            <a:pPr algn="justLow" rtl="1"/>
            <a:r>
              <a:rPr lang="fa-IR" sz="2400" b="1" dirty="0">
                <a:solidFill>
                  <a:prstClr val="black"/>
                </a:solidFill>
                <a:cs typeface="Zar" panose="00000400000000000000" pitchFamily="2" charset="-78"/>
              </a:rPr>
              <a:t> وبه چنددسته </a:t>
            </a:r>
            <a:r>
              <a:rPr lang="en-US" sz="2400" b="1" dirty="0">
                <a:solidFill>
                  <a:prstClr val="black"/>
                </a:solidFill>
                <a:latin typeface="Times New Roman" panose="02020603050405020304" pitchFamily="18" charset="0"/>
                <a:cs typeface="Times New Roman" panose="02020603050405020304" pitchFamily="18" charset="0"/>
              </a:rPr>
              <a:t>SCR</a:t>
            </a:r>
            <a:r>
              <a:rPr lang="en-US" sz="2400" b="1" dirty="0">
                <a:solidFill>
                  <a:prstClr val="black"/>
                </a:solidFill>
                <a:cs typeface="Zar" panose="00000400000000000000" pitchFamily="2" charset="-78"/>
              </a:rPr>
              <a:t> </a:t>
            </a:r>
            <a:r>
              <a:rPr lang="fa-IR" sz="2400" b="1" dirty="0">
                <a:solidFill>
                  <a:prstClr val="black"/>
                </a:solidFill>
                <a:cs typeface="Zar" panose="00000400000000000000" pitchFamily="2" charset="-78"/>
              </a:rPr>
              <a:t>تقسیم می شوند</a:t>
            </a:r>
            <a:endParaRPr lang="en-US" sz="2400" b="1" dirty="0">
              <a:solidFill>
                <a:prstClr val="black"/>
              </a:solidFill>
              <a:cs typeface="Zar" panose="00000400000000000000" pitchFamily="2" charset="-78"/>
            </a:endParaRPr>
          </a:p>
        </p:txBody>
      </p:sp>
    </p:spTree>
    <p:extLst>
      <p:ext uri="{BB962C8B-B14F-4D97-AF65-F5344CB8AC3E}">
        <p14:creationId xmlns:p14="http://schemas.microsoft.com/office/powerpoint/2010/main" val="110732132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948767" y="1981200"/>
            <a:ext cx="3246466" cy="2308324"/>
          </a:xfrm>
          <a:prstGeom prst="rect">
            <a:avLst/>
          </a:prstGeom>
        </p:spPr>
        <p:txBody>
          <a:bodyPr wrap="none">
            <a:spAutoFit/>
          </a:bodyPr>
          <a:lstStyle/>
          <a:p>
            <a:pPr lvl="0" algn="justLow" rtl="1"/>
            <a:r>
              <a:rPr lang="fa-IR" sz="2400" b="1" dirty="0">
                <a:solidFill>
                  <a:prstClr val="black"/>
                </a:solidFill>
                <a:cs typeface="Zar" panose="00000400000000000000" pitchFamily="2" charset="-78"/>
              </a:rPr>
              <a:t>کلاس ۱ :مواد شیمیایی</a:t>
            </a:r>
            <a:endParaRPr lang="en-US" sz="2400" b="1" dirty="0">
              <a:solidFill>
                <a:prstClr val="black"/>
              </a:solidFill>
              <a:cs typeface="Zar" panose="00000400000000000000" pitchFamily="2" charset="-78"/>
            </a:endParaRPr>
          </a:p>
          <a:p>
            <a:pPr lvl="0" algn="justLow" rtl="1"/>
            <a:r>
              <a:rPr lang="fa-IR" sz="2400" b="1" dirty="0">
                <a:solidFill>
                  <a:prstClr val="black"/>
                </a:solidFill>
                <a:cs typeface="Zar" panose="00000400000000000000" pitchFamily="2" charset="-78"/>
              </a:rPr>
              <a:t>کلاس ۲ - پروتکل‌ها</a:t>
            </a:r>
          </a:p>
          <a:p>
            <a:pPr lvl="0" algn="justLow" rtl="1"/>
            <a:r>
              <a:rPr lang="fa-IR" sz="2400" b="1" dirty="0">
                <a:solidFill>
                  <a:prstClr val="black"/>
                </a:solidFill>
                <a:cs typeface="Zar" panose="00000400000000000000" pitchFamily="2" charset="-78"/>
              </a:rPr>
              <a:t>کلاس ۳ : بیماری‌ها</a:t>
            </a:r>
          </a:p>
          <a:p>
            <a:pPr lvl="0" algn="justLow" rtl="1"/>
            <a:r>
              <a:rPr lang="fa-IR" sz="2400" b="1" dirty="0">
                <a:solidFill>
                  <a:prstClr val="black"/>
                </a:solidFill>
                <a:cs typeface="Zar" panose="00000400000000000000" pitchFamily="2" charset="-78"/>
              </a:rPr>
              <a:t>کلاس ۴ : ارگانیسم‌ها</a:t>
            </a:r>
            <a:endParaRPr lang="en-US" sz="2400" b="1" dirty="0">
              <a:solidFill>
                <a:prstClr val="black"/>
              </a:solidFill>
              <a:cs typeface="Zar" panose="00000400000000000000" pitchFamily="2" charset="-78"/>
            </a:endParaRPr>
          </a:p>
          <a:p>
            <a:pPr lvl="0" algn="justLow" rtl="1"/>
            <a:r>
              <a:rPr lang="fa-IR" sz="2400" b="1" dirty="0">
                <a:solidFill>
                  <a:prstClr val="black"/>
                </a:solidFill>
                <a:cs typeface="Zar" panose="00000400000000000000" pitchFamily="2" charset="-78"/>
              </a:rPr>
              <a:t>کلاس 5: گروه‌های</a:t>
            </a:r>
            <a:r>
              <a:rPr lang="en-US" sz="2400" b="1" dirty="0">
                <a:solidFill>
                  <a:prstClr val="black"/>
                </a:solidFill>
                <a:cs typeface="Zar" panose="00000400000000000000" pitchFamily="2" charset="-78"/>
              </a:rPr>
              <a:t> </a:t>
            </a:r>
            <a:r>
              <a:rPr lang="fa-IR" sz="2400" b="1" dirty="0">
                <a:solidFill>
                  <a:prstClr val="black"/>
                </a:solidFill>
                <a:cs typeface="Zar" panose="00000400000000000000" pitchFamily="2" charset="-78"/>
              </a:rPr>
              <a:t>جمعیتی </a:t>
            </a:r>
          </a:p>
          <a:p>
            <a:pPr lvl="0" algn="justLow" rtl="1"/>
            <a:endParaRPr lang="fa-IR" sz="2400" b="1" dirty="0">
              <a:solidFill>
                <a:prstClr val="black"/>
              </a:solidFill>
              <a:cs typeface="Zar" panose="00000400000000000000" pitchFamily="2" charset="-78"/>
            </a:endParaRPr>
          </a:p>
        </p:txBody>
      </p:sp>
    </p:spTree>
    <p:extLst>
      <p:ext uri="{BB962C8B-B14F-4D97-AF65-F5344CB8AC3E}">
        <p14:creationId xmlns:p14="http://schemas.microsoft.com/office/powerpoint/2010/main" val="156902151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438400" y="1414391"/>
            <a:ext cx="4572000" cy="3785652"/>
          </a:xfrm>
          <a:prstGeom prst="rect">
            <a:avLst/>
          </a:prstGeom>
        </p:spPr>
        <p:txBody>
          <a:bodyPr>
            <a:spAutoFit/>
          </a:bodyPr>
          <a:lstStyle/>
          <a:p>
            <a:pPr rtl="1"/>
            <a:r>
              <a:rPr lang="en-US" sz="2400" b="1" dirty="0" err="1">
                <a:solidFill>
                  <a:prstClr val="black"/>
                </a:solidFill>
                <a:latin typeface="Times New Roman" panose="02020603050405020304" pitchFamily="18" charset="0"/>
                <a:cs typeface="Times New Roman" panose="02020603050405020304" pitchFamily="18" charset="0"/>
              </a:rPr>
              <a:t>MeSH</a:t>
            </a:r>
            <a:r>
              <a:rPr lang="en-US" sz="2400" b="1" dirty="0">
                <a:solidFill>
                  <a:prstClr val="black"/>
                </a:solidFill>
                <a:latin typeface="Times New Roman" panose="02020603050405020304" pitchFamily="18" charset="0"/>
                <a:cs typeface="Times New Roman" panose="02020603050405020304" pitchFamily="18" charset="0"/>
              </a:rPr>
              <a:t> Descriptors </a:t>
            </a:r>
            <a:endParaRPr lang="fa-IR" sz="2400" b="1" dirty="0">
              <a:solidFill>
                <a:prstClr val="black"/>
              </a:solidFill>
              <a:latin typeface="Times New Roman" panose="02020603050405020304" pitchFamily="18" charset="0"/>
              <a:cs typeface="Times New Roman" panose="02020603050405020304" pitchFamily="18" charset="0"/>
            </a:endParaRPr>
          </a:p>
          <a:p>
            <a:pPr algn="justLow" rtl="1"/>
            <a:r>
              <a:rPr lang="fa-IR" sz="2400" b="1" dirty="0">
                <a:solidFill>
                  <a:prstClr val="black"/>
                </a:solidFill>
                <a:cs typeface="Zar" panose="00000400000000000000" pitchFamily="2" charset="-78"/>
              </a:rPr>
              <a:t>توصیفگرهای </a:t>
            </a:r>
            <a:r>
              <a:rPr lang="en-US" sz="2400" b="1" dirty="0" err="1">
                <a:solidFill>
                  <a:prstClr val="black"/>
                </a:solidFill>
                <a:latin typeface="Times New Roman" panose="02020603050405020304" pitchFamily="18" charset="0"/>
                <a:cs typeface="Times New Roman" panose="02020603050405020304" pitchFamily="18" charset="0"/>
              </a:rPr>
              <a:t>MeSH</a:t>
            </a:r>
            <a:r>
              <a:rPr lang="fa-IR" sz="2400" b="1" dirty="0">
                <a:solidFill>
                  <a:prstClr val="black"/>
                </a:solidFill>
                <a:cs typeface="Zar" panose="00000400000000000000" pitchFamily="2" charset="-78"/>
              </a:rPr>
              <a:t>در ۱۶ دسته سازماندهی شده‌اند:</a:t>
            </a:r>
          </a:p>
          <a:p>
            <a:pPr algn="justLow" rtl="1"/>
            <a:r>
              <a:rPr lang="fa-IR" sz="2400" b="1" dirty="0">
                <a:solidFill>
                  <a:prstClr val="black"/>
                </a:solidFill>
                <a:cs typeface="Zar" panose="00000400000000000000" pitchFamily="2" charset="-78"/>
              </a:rPr>
              <a:t>دسته </a:t>
            </a:r>
            <a:r>
              <a:rPr lang="en-US" sz="2400" b="1" dirty="0">
                <a:solidFill>
                  <a:prstClr val="black"/>
                </a:solidFill>
                <a:latin typeface="Times New Roman" panose="02020603050405020304" pitchFamily="18" charset="0"/>
                <a:cs typeface="Times New Roman" panose="02020603050405020304" pitchFamily="18" charset="0"/>
              </a:rPr>
              <a:t>A</a:t>
            </a:r>
            <a:r>
              <a:rPr lang="en-US" sz="2400" b="1" dirty="0">
                <a:solidFill>
                  <a:prstClr val="black"/>
                </a:solidFill>
                <a:cs typeface="Zar" panose="00000400000000000000" pitchFamily="2" charset="-78"/>
              </a:rPr>
              <a:t> </a:t>
            </a:r>
            <a:r>
              <a:rPr lang="fa-IR" sz="2400" b="1" dirty="0">
                <a:solidFill>
                  <a:prstClr val="black"/>
                </a:solidFill>
                <a:cs typeface="Zar" panose="00000400000000000000" pitchFamily="2" charset="-78"/>
              </a:rPr>
              <a:t>برای اصطلاحات آناتومیک</a:t>
            </a:r>
          </a:p>
          <a:p>
            <a:pPr algn="justLow" rtl="1"/>
            <a:r>
              <a:rPr lang="fa-IR" sz="2400" b="1" dirty="0">
                <a:solidFill>
                  <a:prstClr val="black"/>
                </a:solidFill>
                <a:cs typeface="Zar" panose="00000400000000000000" pitchFamily="2" charset="-78"/>
              </a:rPr>
              <a:t>دسته </a:t>
            </a:r>
            <a:r>
              <a:rPr lang="en-US" sz="2400" b="1" dirty="0">
                <a:solidFill>
                  <a:prstClr val="black"/>
                </a:solidFill>
                <a:latin typeface="Times New Roman" panose="02020603050405020304" pitchFamily="18" charset="0"/>
                <a:cs typeface="Times New Roman" panose="02020603050405020304" pitchFamily="18" charset="0"/>
              </a:rPr>
              <a:t>B </a:t>
            </a:r>
            <a:r>
              <a:rPr lang="fa-IR" sz="2400" b="1" dirty="0">
                <a:solidFill>
                  <a:prstClr val="black"/>
                </a:solidFill>
                <a:cs typeface="Zar" panose="00000400000000000000" pitchFamily="2" charset="-78"/>
              </a:rPr>
              <a:t>برای ارگانیسم‌ها</a:t>
            </a:r>
          </a:p>
          <a:p>
            <a:pPr algn="justLow" rtl="1"/>
            <a:r>
              <a:rPr lang="fa-IR" sz="2400" b="1" dirty="0">
                <a:solidFill>
                  <a:prstClr val="black"/>
                </a:solidFill>
                <a:cs typeface="Zar" panose="00000400000000000000" pitchFamily="2" charset="-78"/>
              </a:rPr>
              <a:t>دسته </a:t>
            </a:r>
            <a:r>
              <a:rPr lang="en-US" sz="2400" b="1" dirty="0">
                <a:solidFill>
                  <a:prstClr val="black"/>
                </a:solidFill>
                <a:latin typeface="Times New Roman" panose="02020603050405020304" pitchFamily="18" charset="0"/>
                <a:cs typeface="Times New Roman" panose="02020603050405020304" pitchFamily="18" charset="0"/>
              </a:rPr>
              <a:t>C</a:t>
            </a:r>
            <a:r>
              <a:rPr lang="en-US" sz="2400" b="1" dirty="0">
                <a:solidFill>
                  <a:prstClr val="black"/>
                </a:solidFill>
                <a:cs typeface="Zar" panose="00000400000000000000" pitchFamily="2" charset="-78"/>
              </a:rPr>
              <a:t> </a:t>
            </a:r>
            <a:r>
              <a:rPr lang="fa-IR" sz="2400" b="1" dirty="0">
                <a:solidFill>
                  <a:prstClr val="black"/>
                </a:solidFill>
                <a:cs typeface="Zar" panose="00000400000000000000" pitchFamily="2" charset="-78"/>
              </a:rPr>
              <a:t>برای بیماری‌ها</a:t>
            </a:r>
          </a:p>
          <a:p>
            <a:pPr algn="justLow" rtl="1"/>
            <a:r>
              <a:rPr lang="fa-IR" sz="2400" b="1" dirty="0">
                <a:solidFill>
                  <a:prstClr val="black"/>
                </a:solidFill>
                <a:cs typeface="Zar" panose="00000400000000000000" pitchFamily="2" charset="-78"/>
              </a:rPr>
              <a:t>دسته </a:t>
            </a:r>
            <a:r>
              <a:rPr lang="en-US" sz="2400" b="1" dirty="0">
                <a:solidFill>
                  <a:prstClr val="black"/>
                </a:solidFill>
                <a:latin typeface="Times New Roman" panose="02020603050405020304" pitchFamily="18" charset="0"/>
                <a:cs typeface="Times New Roman" panose="02020603050405020304" pitchFamily="18" charset="0"/>
              </a:rPr>
              <a:t>D</a:t>
            </a:r>
            <a:r>
              <a:rPr lang="fa-IR" sz="2400" b="1" dirty="0">
                <a:solidFill>
                  <a:prstClr val="black"/>
                </a:solidFill>
                <a:cs typeface="Zar" panose="00000400000000000000" pitchFamily="2" charset="-78"/>
              </a:rPr>
              <a:t>برای داروها و مواد شیمیایی و غیره</a:t>
            </a:r>
          </a:p>
          <a:p>
            <a:pPr algn="justLow" rtl="1"/>
            <a:r>
              <a:rPr lang="fa-IR" sz="2400" b="1" dirty="0">
                <a:solidFill>
                  <a:prstClr val="black"/>
                </a:solidFill>
                <a:cs typeface="Zar" panose="00000400000000000000" pitchFamily="2" charset="-78"/>
              </a:rPr>
              <a:t> هر دسته نیز به زیردسته‌هایی تقسیم می‌شود</a:t>
            </a:r>
            <a:endParaRPr lang="en-US" sz="2400" b="1" dirty="0">
              <a:solidFill>
                <a:prstClr val="black"/>
              </a:solidFill>
              <a:cs typeface="Zar" panose="00000400000000000000" pitchFamily="2" charset="-78"/>
            </a:endParaRPr>
          </a:p>
        </p:txBody>
      </p:sp>
    </p:spTree>
    <p:extLst>
      <p:ext uri="{BB962C8B-B14F-4D97-AF65-F5344CB8AC3E}">
        <p14:creationId xmlns:p14="http://schemas.microsoft.com/office/powerpoint/2010/main" val="364426349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295400" y="1720840"/>
            <a:ext cx="6400800" cy="3693319"/>
          </a:xfrm>
          <a:prstGeom prst="rect">
            <a:avLst/>
          </a:prstGeom>
        </p:spPr>
        <p:txBody>
          <a:bodyPr wrap="square">
            <a:spAutoFit/>
          </a:bodyPr>
          <a:lstStyle/>
          <a:p>
            <a:r>
              <a:rPr lang="en-US" b="1" dirty="0">
                <a:latin typeface="Times New Roman" panose="02020603050405020304" pitchFamily="18" charset="0"/>
                <a:cs typeface="Times New Roman" panose="02020603050405020304" pitchFamily="18" charset="0"/>
              </a:rPr>
              <a:t>E. Analytical, Diagnostic and Therapeutic Techniques and Equipment   </a:t>
            </a:r>
            <a:endParaRPr lang="fa-IR" b="1" dirty="0">
              <a:latin typeface="Times New Roman" panose="02020603050405020304" pitchFamily="18" charset="0"/>
              <a:cs typeface="Times New Roman" panose="02020603050405020304" pitchFamily="18" charset="0"/>
            </a:endParaRPr>
          </a:p>
          <a:p>
            <a:r>
              <a:rPr lang="en-US" b="1" dirty="0">
                <a:latin typeface="Times New Roman" panose="02020603050405020304" pitchFamily="18" charset="0"/>
                <a:cs typeface="Times New Roman" panose="02020603050405020304" pitchFamily="18" charset="0"/>
              </a:rPr>
              <a:t>F. Psychiatry and Psychology  </a:t>
            </a:r>
            <a:endParaRPr lang="fa-IR" b="1" dirty="0">
              <a:latin typeface="Times New Roman" panose="02020603050405020304" pitchFamily="18" charset="0"/>
              <a:cs typeface="Times New Roman" panose="02020603050405020304" pitchFamily="18" charset="0"/>
            </a:endParaRPr>
          </a:p>
          <a:p>
            <a:r>
              <a:rPr lang="en-US" b="1" dirty="0">
                <a:latin typeface="Times New Roman" panose="02020603050405020304" pitchFamily="18" charset="0"/>
                <a:cs typeface="Times New Roman" panose="02020603050405020304" pitchFamily="18" charset="0"/>
              </a:rPr>
              <a:t>G. Biological Sciences   </a:t>
            </a:r>
            <a:endParaRPr lang="fa-IR" b="1" dirty="0">
              <a:latin typeface="Times New Roman" panose="02020603050405020304" pitchFamily="18" charset="0"/>
              <a:cs typeface="Times New Roman" panose="02020603050405020304" pitchFamily="18" charset="0"/>
            </a:endParaRPr>
          </a:p>
          <a:p>
            <a:r>
              <a:rPr lang="en-US" b="1" dirty="0">
                <a:latin typeface="Times New Roman" panose="02020603050405020304" pitchFamily="18" charset="0"/>
                <a:cs typeface="Times New Roman" panose="02020603050405020304" pitchFamily="18" charset="0"/>
              </a:rPr>
              <a:t>H. Natural Sciences </a:t>
            </a:r>
            <a:endParaRPr lang="fa-IR" b="1" dirty="0">
              <a:latin typeface="Times New Roman" panose="02020603050405020304" pitchFamily="18" charset="0"/>
              <a:cs typeface="Times New Roman" panose="02020603050405020304" pitchFamily="18" charset="0"/>
            </a:endParaRPr>
          </a:p>
          <a:p>
            <a:r>
              <a:rPr lang="en-US" b="1" dirty="0">
                <a:latin typeface="Times New Roman" panose="02020603050405020304" pitchFamily="18" charset="0"/>
                <a:cs typeface="Times New Roman" panose="02020603050405020304" pitchFamily="18" charset="0"/>
              </a:rPr>
              <a:t>I. Anthropology, Education, Sociology and Social Phenomena  </a:t>
            </a:r>
            <a:endParaRPr lang="fa-IR" b="1" dirty="0">
              <a:latin typeface="Times New Roman" panose="02020603050405020304" pitchFamily="18" charset="0"/>
              <a:cs typeface="Times New Roman" panose="02020603050405020304" pitchFamily="18" charset="0"/>
            </a:endParaRPr>
          </a:p>
          <a:p>
            <a:r>
              <a:rPr lang="en-US" b="1" dirty="0">
                <a:latin typeface="Times New Roman" panose="02020603050405020304" pitchFamily="18" charset="0"/>
                <a:cs typeface="Times New Roman" panose="02020603050405020304" pitchFamily="18" charset="0"/>
              </a:rPr>
              <a:t>J. Technology, Industry, Agriculture  </a:t>
            </a:r>
            <a:endParaRPr lang="fa-IR" b="1" dirty="0">
              <a:latin typeface="Times New Roman" panose="02020603050405020304" pitchFamily="18" charset="0"/>
              <a:cs typeface="Times New Roman" panose="02020603050405020304" pitchFamily="18" charset="0"/>
            </a:endParaRPr>
          </a:p>
          <a:p>
            <a:r>
              <a:rPr lang="en-US" b="1" dirty="0">
                <a:latin typeface="Times New Roman" panose="02020603050405020304" pitchFamily="18" charset="0"/>
                <a:cs typeface="Times New Roman" panose="02020603050405020304" pitchFamily="18" charset="0"/>
              </a:rPr>
              <a:t>K. Humanities </a:t>
            </a:r>
            <a:endParaRPr lang="fa-IR" b="1" dirty="0">
              <a:latin typeface="Times New Roman" panose="02020603050405020304" pitchFamily="18" charset="0"/>
              <a:cs typeface="Times New Roman" panose="02020603050405020304" pitchFamily="18" charset="0"/>
            </a:endParaRPr>
          </a:p>
          <a:p>
            <a:r>
              <a:rPr lang="en-US" b="1" dirty="0">
                <a:latin typeface="Times New Roman" panose="02020603050405020304" pitchFamily="18" charset="0"/>
                <a:cs typeface="Times New Roman" panose="02020603050405020304" pitchFamily="18" charset="0"/>
              </a:rPr>
              <a:t>L. Information Science </a:t>
            </a:r>
            <a:endParaRPr lang="fa-IR" b="1" dirty="0">
              <a:latin typeface="Times New Roman" panose="02020603050405020304" pitchFamily="18" charset="0"/>
              <a:cs typeface="Times New Roman" panose="02020603050405020304" pitchFamily="18" charset="0"/>
            </a:endParaRPr>
          </a:p>
          <a:p>
            <a:r>
              <a:rPr lang="en-US" b="1" dirty="0">
                <a:latin typeface="Times New Roman" panose="02020603050405020304" pitchFamily="18" charset="0"/>
                <a:cs typeface="Times New Roman" panose="02020603050405020304" pitchFamily="18" charset="0"/>
              </a:rPr>
              <a:t>M. Named Groups  </a:t>
            </a:r>
            <a:endParaRPr lang="fa-IR" b="1" dirty="0">
              <a:latin typeface="Times New Roman" panose="02020603050405020304" pitchFamily="18" charset="0"/>
              <a:cs typeface="Times New Roman" panose="02020603050405020304" pitchFamily="18" charset="0"/>
            </a:endParaRPr>
          </a:p>
          <a:p>
            <a:r>
              <a:rPr lang="en-US" b="1" dirty="0">
                <a:latin typeface="Times New Roman" panose="02020603050405020304" pitchFamily="18" charset="0"/>
                <a:cs typeface="Times New Roman" panose="02020603050405020304" pitchFamily="18" charset="0"/>
              </a:rPr>
              <a:t>N. Health Care   </a:t>
            </a:r>
            <a:endParaRPr lang="fa-IR" b="1" dirty="0">
              <a:latin typeface="Times New Roman" panose="02020603050405020304" pitchFamily="18" charset="0"/>
              <a:cs typeface="Times New Roman" panose="02020603050405020304" pitchFamily="18" charset="0"/>
            </a:endParaRPr>
          </a:p>
          <a:p>
            <a:r>
              <a:rPr lang="en-US" b="1" dirty="0">
                <a:latin typeface="Times New Roman" panose="02020603050405020304" pitchFamily="18" charset="0"/>
                <a:cs typeface="Times New Roman" panose="02020603050405020304" pitchFamily="18" charset="0"/>
              </a:rPr>
              <a:t>V . Publication Characteristics </a:t>
            </a:r>
            <a:endParaRPr lang="fa-IR" b="1" dirty="0">
              <a:latin typeface="Times New Roman" panose="02020603050405020304" pitchFamily="18" charset="0"/>
              <a:cs typeface="Times New Roman" panose="02020603050405020304" pitchFamily="18" charset="0"/>
            </a:endParaRPr>
          </a:p>
          <a:p>
            <a:r>
              <a:rPr lang="en-US" b="1" dirty="0">
                <a:latin typeface="Times New Roman" panose="02020603050405020304" pitchFamily="18" charset="0"/>
                <a:cs typeface="Times New Roman" panose="02020603050405020304" pitchFamily="18" charset="0"/>
              </a:rPr>
              <a:t>Z . Geographic Locations </a:t>
            </a:r>
          </a:p>
        </p:txBody>
      </p:sp>
    </p:spTree>
    <p:extLst>
      <p:ext uri="{BB962C8B-B14F-4D97-AF65-F5344CB8AC3E}">
        <p14:creationId xmlns:p14="http://schemas.microsoft.com/office/powerpoint/2010/main" val="857960099"/>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286000" y="2286000"/>
            <a:ext cx="4572000" cy="2308324"/>
          </a:xfrm>
          <a:prstGeom prst="rect">
            <a:avLst/>
          </a:prstGeom>
        </p:spPr>
        <p:txBody>
          <a:bodyPr>
            <a:spAutoFit/>
          </a:bodyPr>
          <a:lstStyle/>
          <a:p>
            <a:pPr algn="justLow" rtl="1"/>
            <a:r>
              <a:rPr lang="fa-IR" sz="2400" b="1" dirty="0">
                <a:solidFill>
                  <a:prstClr val="black"/>
                </a:solidFill>
                <a:cs typeface="Zar" panose="00000400000000000000" pitchFamily="2" charset="-78"/>
              </a:rPr>
              <a:t>در هر زیررده، توصیفگرها به صورت سلسله مراتبی از کلی‌ترین تا جزئی‌ترین در سیزده سطح سلسله مراتبی مرتب شده‌اند. به دلیل ساختار شاخه‌ای سلسله مراتب‌ها، این لیست‌ها به عنوان "درخت" شناخته می‌شوند</a:t>
            </a:r>
            <a:endParaRPr lang="en-US" sz="2400" b="1" dirty="0">
              <a:solidFill>
                <a:prstClr val="black"/>
              </a:solidFill>
              <a:cs typeface="Zar" panose="00000400000000000000" pitchFamily="2" charset="-78"/>
            </a:endParaRPr>
          </a:p>
        </p:txBody>
      </p:sp>
    </p:spTree>
    <p:extLst>
      <p:ext uri="{BB962C8B-B14F-4D97-AF65-F5344CB8AC3E}">
        <p14:creationId xmlns:p14="http://schemas.microsoft.com/office/powerpoint/2010/main" val="2552063663"/>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286000" y="2209800"/>
            <a:ext cx="4572000" cy="1631216"/>
          </a:xfrm>
          <a:prstGeom prst="rect">
            <a:avLst/>
          </a:prstGeom>
        </p:spPr>
        <p:txBody>
          <a:bodyPr>
            <a:spAutoFit/>
          </a:bodyPr>
          <a:lstStyle/>
          <a:p>
            <a:pPr algn="just" rtl="1"/>
            <a:r>
              <a:rPr lang="fa-IR" sz="2000" b="1" dirty="0">
                <a:cs typeface="Zar" panose="00000400000000000000" pitchFamily="2" charset="-78"/>
              </a:rPr>
              <a:t>اصطلاحات خاص تر به صورت دندانه ایی در زیر اصطلاحات عامتر قرار می گیرند. جست و جوي یک اصطاح عام ، بطورخودکار اصطلاحهاي زیر مجموعه آن که خاص تر هستند را نیز در بر می گیرد </a:t>
            </a:r>
          </a:p>
        </p:txBody>
      </p:sp>
    </p:spTree>
    <p:extLst>
      <p:ext uri="{BB962C8B-B14F-4D97-AF65-F5344CB8AC3E}">
        <p14:creationId xmlns:p14="http://schemas.microsoft.com/office/powerpoint/2010/main" val="406581025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362200" y="2133600"/>
            <a:ext cx="4572000" cy="2308324"/>
          </a:xfrm>
          <a:prstGeom prst="rect">
            <a:avLst/>
          </a:prstGeom>
        </p:spPr>
        <p:txBody>
          <a:bodyPr>
            <a:spAutoFit/>
          </a:bodyPr>
          <a:lstStyle/>
          <a:p>
            <a:pPr algn="justLow" rtl="1"/>
            <a:r>
              <a:rPr lang="fa-IR" sz="2400" b="1" dirty="0">
                <a:cs typeface="Zar" panose="00000400000000000000" pitchFamily="2" charset="-78"/>
              </a:rPr>
              <a:t>این اصطلاحنامه یک واژگان کنترل‌شده و سلسله‌مراتبی است که توسط کتابخانه ملی پزشکی امریکا تولید شده است و برای نمایه‌سازی، فهرست‌نویسی و جستجوی اطلاعات زیست‌پزشکی و مرتبط با سلامت استفاده می شود. </a:t>
            </a:r>
            <a:endParaRPr lang="en-US" sz="2400" b="1" dirty="0">
              <a:cs typeface="Zar" panose="00000400000000000000" pitchFamily="2" charset="-78"/>
            </a:endParaRPr>
          </a:p>
        </p:txBody>
      </p:sp>
    </p:spTree>
    <p:extLst>
      <p:ext uri="{BB962C8B-B14F-4D97-AF65-F5344CB8AC3E}">
        <p14:creationId xmlns:p14="http://schemas.microsoft.com/office/powerpoint/2010/main" val="1596616866"/>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286000" y="751344"/>
            <a:ext cx="4572000" cy="5355312"/>
          </a:xfrm>
          <a:prstGeom prst="rect">
            <a:avLst/>
          </a:prstGeom>
        </p:spPr>
        <p:txBody>
          <a:bodyPr>
            <a:spAutoFit/>
          </a:bodyPr>
          <a:lstStyle/>
          <a:p>
            <a:pPr>
              <a:buFont typeface="Arial"/>
              <a:buChar char="•"/>
            </a:pPr>
            <a:endParaRPr lang="en-US" b="1" dirty="0">
              <a:solidFill>
                <a:prstClr val="black"/>
              </a:solidFill>
              <a:latin typeface="Times New Roman" panose="02020603050405020304" pitchFamily="18" charset="0"/>
              <a:cs typeface="Times New Roman" panose="02020603050405020304" pitchFamily="18" charset="0"/>
            </a:endParaRPr>
          </a:p>
          <a:p>
            <a:pPr>
              <a:buFont typeface="Arial"/>
              <a:buChar char="•"/>
            </a:pPr>
            <a:r>
              <a:rPr lang="en-US" b="1" dirty="0">
                <a:solidFill>
                  <a:prstClr val="black"/>
                </a:solidFill>
                <a:latin typeface="Times New Roman" panose="02020603050405020304" pitchFamily="18" charset="0"/>
                <a:cs typeface="Times New Roman" panose="02020603050405020304" pitchFamily="18" charset="0"/>
              </a:rPr>
              <a:t>Anatomy [A] </a:t>
            </a:r>
          </a:p>
          <a:p>
            <a:pPr>
              <a:buFont typeface="Arial"/>
              <a:buChar char="•"/>
            </a:pPr>
            <a:r>
              <a:rPr lang="en-US" b="1" u="sng" dirty="0">
                <a:solidFill>
                  <a:prstClr val="black"/>
                </a:solidFill>
                <a:latin typeface="Times New Roman" panose="02020603050405020304" pitchFamily="18" charset="0"/>
                <a:cs typeface="Times New Roman" panose="02020603050405020304" pitchFamily="18" charset="0"/>
              </a:rPr>
              <a:t>Organisms [B] </a:t>
            </a:r>
            <a:endParaRPr lang="en-US" b="1" dirty="0">
              <a:solidFill>
                <a:prstClr val="black"/>
              </a:solidFill>
              <a:latin typeface="Times New Roman" panose="02020603050405020304" pitchFamily="18" charset="0"/>
              <a:cs typeface="Times New Roman" panose="02020603050405020304" pitchFamily="18" charset="0"/>
            </a:endParaRPr>
          </a:p>
          <a:p>
            <a:pPr>
              <a:buFont typeface="Arial"/>
              <a:buChar char="•"/>
            </a:pPr>
            <a:r>
              <a:rPr lang="en-US" b="1" dirty="0">
                <a:solidFill>
                  <a:prstClr val="black"/>
                </a:solidFill>
                <a:latin typeface="Times New Roman" panose="02020603050405020304" pitchFamily="18" charset="0"/>
                <a:cs typeface="Times New Roman" panose="02020603050405020304" pitchFamily="18" charset="0"/>
              </a:rPr>
              <a:t>Diseases [C] </a:t>
            </a:r>
          </a:p>
          <a:p>
            <a:pPr>
              <a:buFont typeface="Arial"/>
              <a:buChar char="•"/>
            </a:pPr>
            <a:r>
              <a:rPr lang="en-US" b="1" dirty="0">
                <a:solidFill>
                  <a:prstClr val="black"/>
                </a:solidFill>
                <a:latin typeface="Times New Roman" panose="02020603050405020304" pitchFamily="18" charset="0"/>
                <a:cs typeface="Times New Roman" panose="02020603050405020304" pitchFamily="18" charset="0"/>
              </a:rPr>
              <a:t>Chemicals and Drugs [D] </a:t>
            </a:r>
          </a:p>
          <a:p>
            <a:pPr>
              <a:buFont typeface="Arial"/>
              <a:buChar char="•"/>
            </a:pPr>
            <a:r>
              <a:rPr lang="en-US" b="1" dirty="0">
                <a:solidFill>
                  <a:prstClr val="black"/>
                </a:solidFill>
                <a:latin typeface="Times New Roman" panose="02020603050405020304" pitchFamily="18" charset="0"/>
                <a:cs typeface="Times New Roman" panose="02020603050405020304" pitchFamily="18" charset="0"/>
              </a:rPr>
              <a:t>Analytical, Diagnostic and Therapeutic Techniques, and Equipment [E] </a:t>
            </a:r>
          </a:p>
          <a:p>
            <a:pPr>
              <a:buFont typeface="Arial"/>
              <a:buChar char="•"/>
            </a:pPr>
            <a:r>
              <a:rPr lang="en-US" b="1" dirty="0">
                <a:solidFill>
                  <a:prstClr val="black"/>
                </a:solidFill>
                <a:latin typeface="Times New Roman" panose="02020603050405020304" pitchFamily="18" charset="0"/>
                <a:cs typeface="Times New Roman" panose="02020603050405020304" pitchFamily="18" charset="0"/>
              </a:rPr>
              <a:t>Psychiatry and Psychology [F] </a:t>
            </a:r>
          </a:p>
          <a:p>
            <a:pPr>
              <a:buFont typeface="Arial"/>
              <a:buChar char="•"/>
            </a:pPr>
            <a:r>
              <a:rPr lang="en-US" b="1" dirty="0">
                <a:solidFill>
                  <a:prstClr val="black"/>
                </a:solidFill>
                <a:latin typeface="Times New Roman" panose="02020603050405020304" pitchFamily="18" charset="0"/>
                <a:cs typeface="Times New Roman" panose="02020603050405020304" pitchFamily="18" charset="0"/>
              </a:rPr>
              <a:t>Phenomena and Processes [G] </a:t>
            </a:r>
          </a:p>
          <a:p>
            <a:pPr>
              <a:buFont typeface="Arial"/>
              <a:buChar char="•"/>
            </a:pPr>
            <a:r>
              <a:rPr lang="en-US" b="1" dirty="0">
                <a:solidFill>
                  <a:prstClr val="black"/>
                </a:solidFill>
                <a:latin typeface="Times New Roman" panose="02020603050405020304" pitchFamily="18" charset="0"/>
                <a:cs typeface="Times New Roman" panose="02020603050405020304" pitchFamily="18" charset="0"/>
              </a:rPr>
              <a:t>Disciplines and Occupations [H] </a:t>
            </a:r>
          </a:p>
          <a:p>
            <a:pPr>
              <a:buFont typeface="Arial"/>
              <a:buChar char="•"/>
            </a:pPr>
            <a:r>
              <a:rPr lang="en-US" b="1" dirty="0">
                <a:solidFill>
                  <a:prstClr val="black"/>
                </a:solidFill>
                <a:latin typeface="Times New Roman" panose="02020603050405020304" pitchFamily="18" charset="0"/>
                <a:cs typeface="Times New Roman" panose="02020603050405020304" pitchFamily="18" charset="0"/>
              </a:rPr>
              <a:t>Anthropology, Education, Sociology, and Social Phenomena [I] </a:t>
            </a:r>
          </a:p>
          <a:p>
            <a:pPr>
              <a:buFont typeface="Arial"/>
              <a:buChar char="•"/>
            </a:pPr>
            <a:r>
              <a:rPr lang="en-US" b="1" dirty="0">
                <a:solidFill>
                  <a:prstClr val="black"/>
                </a:solidFill>
                <a:latin typeface="Times New Roman" panose="02020603050405020304" pitchFamily="18" charset="0"/>
                <a:cs typeface="Times New Roman" panose="02020603050405020304" pitchFamily="18" charset="0"/>
              </a:rPr>
              <a:t>Technology, Industry, and Agriculture [J] </a:t>
            </a:r>
          </a:p>
          <a:p>
            <a:pPr>
              <a:buFont typeface="Arial"/>
              <a:buChar char="•"/>
            </a:pPr>
            <a:r>
              <a:rPr lang="en-US" b="1" dirty="0">
                <a:solidFill>
                  <a:prstClr val="black"/>
                </a:solidFill>
                <a:latin typeface="Times New Roman" panose="02020603050405020304" pitchFamily="18" charset="0"/>
                <a:cs typeface="Times New Roman" panose="02020603050405020304" pitchFamily="18" charset="0"/>
              </a:rPr>
              <a:t>Humanities [K] </a:t>
            </a:r>
          </a:p>
          <a:p>
            <a:pPr>
              <a:buFont typeface="Arial"/>
              <a:buChar char="•"/>
            </a:pPr>
            <a:r>
              <a:rPr lang="en-US" b="1" dirty="0">
                <a:solidFill>
                  <a:prstClr val="black"/>
                </a:solidFill>
                <a:latin typeface="Times New Roman" panose="02020603050405020304" pitchFamily="18" charset="0"/>
                <a:cs typeface="Times New Roman" panose="02020603050405020304" pitchFamily="18" charset="0"/>
              </a:rPr>
              <a:t>Information Science [L] </a:t>
            </a:r>
          </a:p>
          <a:p>
            <a:pPr>
              <a:buFont typeface="Arial"/>
              <a:buChar char="•"/>
            </a:pPr>
            <a:r>
              <a:rPr lang="en-US" b="1" dirty="0">
                <a:solidFill>
                  <a:prstClr val="black"/>
                </a:solidFill>
                <a:latin typeface="Times New Roman" panose="02020603050405020304" pitchFamily="18" charset="0"/>
                <a:cs typeface="Times New Roman" panose="02020603050405020304" pitchFamily="18" charset="0"/>
              </a:rPr>
              <a:t>Named Groups [M] </a:t>
            </a:r>
          </a:p>
          <a:p>
            <a:pPr>
              <a:buFont typeface="Arial"/>
              <a:buChar char="•"/>
            </a:pPr>
            <a:r>
              <a:rPr lang="en-US" b="1" dirty="0">
                <a:solidFill>
                  <a:prstClr val="black"/>
                </a:solidFill>
                <a:latin typeface="Times New Roman" panose="02020603050405020304" pitchFamily="18" charset="0"/>
                <a:cs typeface="Times New Roman" panose="02020603050405020304" pitchFamily="18" charset="0"/>
              </a:rPr>
              <a:t>Health Care [N] </a:t>
            </a:r>
          </a:p>
          <a:p>
            <a:pPr>
              <a:buFont typeface="Arial"/>
              <a:buChar char="•"/>
            </a:pPr>
            <a:r>
              <a:rPr lang="en-US" b="1" dirty="0">
                <a:solidFill>
                  <a:prstClr val="black"/>
                </a:solidFill>
                <a:latin typeface="Times New Roman" panose="02020603050405020304" pitchFamily="18" charset="0"/>
                <a:cs typeface="Times New Roman" panose="02020603050405020304" pitchFamily="18" charset="0"/>
              </a:rPr>
              <a:t>Publication Characteristics [V] </a:t>
            </a:r>
          </a:p>
          <a:p>
            <a:r>
              <a:rPr lang="en-US" b="1" dirty="0" err="1">
                <a:solidFill>
                  <a:prstClr val="black"/>
                </a:solidFill>
                <a:latin typeface="Times New Roman" panose="02020603050405020304" pitchFamily="18" charset="0"/>
                <a:cs typeface="Times New Roman" panose="02020603050405020304" pitchFamily="18" charset="0"/>
              </a:rPr>
              <a:t>Geographicals</a:t>
            </a:r>
            <a:r>
              <a:rPr lang="en-US" b="1" dirty="0">
                <a:solidFill>
                  <a:prstClr val="black"/>
                </a:solidFill>
                <a:latin typeface="Times New Roman" panose="02020603050405020304" pitchFamily="18" charset="0"/>
                <a:cs typeface="Times New Roman" panose="02020603050405020304" pitchFamily="18" charset="0"/>
              </a:rPr>
              <a:t> [Z] </a:t>
            </a:r>
          </a:p>
        </p:txBody>
      </p:sp>
    </p:spTree>
    <p:extLst>
      <p:ext uri="{BB962C8B-B14F-4D97-AF65-F5344CB8AC3E}">
        <p14:creationId xmlns:p14="http://schemas.microsoft.com/office/powerpoint/2010/main" val="3375944733"/>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914400" y="58847"/>
            <a:ext cx="7162800" cy="6463308"/>
          </a:xfrm>
          <a:prstGeom prst="rect">
            <a:avLst/>
          </a:prstGeom>
        </p:spPr>
        <p:txBody>
          <a:bodyPr wrap="square">
            <a:spAutoFit/>
          </a:bodyPr>
          <a:lstStyle/>
          <a:p>
            <a:pPr>
              <a:buFont typeface="Arial"/>
              <a:buChar char="•"/>
            </a:pPr>
            <a:endParaRPr lang="en-US" dirty="0">
              <a:solidFill>
                <a:prstClr val="black"/>
              </a:solidFill>
              <a:latin typeface="Helvetica Neue"/>
            </a:endParaRPr>
          </a:p>
          <a:p>
            <a:pPr marL="742950" lvl="1" indent="-285750">
              <a:buFont typeface="Arial"/>
              <a:buChar char="•"/>
            </a:pPr>
            <a:r>
              <a:rPr lang="en-US" dirty="0">
                <a:solidFill>
                  <a:prstClr val="black"/>
                </a:solidFill>
                <a:latin typeface="Times New Roman" panose="02020603050405020304" pitchFamily="18" charset="0"/>
                <a:cs typeface="Times New Roman" panose="02020603050405020304" pitchFamily="18" charset="0"/>
              </a:rPr>
              <a:t>Anatomy [A] </a:t>
            </a:r>
          </a:p>
          <a:p>
            <a:pPr marL="1143000" lvl="2" indent="-228600">
              <a:buFont typeface="Arial"/>
              <a:buChar char="•"/>
            </a:pPr>
            <a:r>
              <a:rPr lang="en-US" dirty="0">
                <a:latin typeface="Times New Roman" panose="02020603050405020304" pitchFamily="18" charset="0"/>
                <a:cs typeface="Times New Roman" panose="02020603050405020304" pitchFamily="18" charset="0"/>
                <a:hlinkClick r:id="rId2"/>
              </a:rPr>
              <a:t>Body Regions [A01] </a:t>
            </a:r>
            <a:r>
              <a:rPr lang="fa-IR" dirty="0">
                <a:latin typeface="Times New Roman" panose="02020603050405020304" pitchFamily="18" charset="0"/>
                <a:cs typeface="Times New Roman" panose="02020603050405020304" pitchFamily="18" charset="0"/>
              </a:rPr>
              <a:t>+</a:t>
            </a:r>
            <a:endParaRPr lang="en-US" dirty="0">
              <a:latin typeface="Times New Roman" panose="02020603050405020304" pitchFamily="18" charset="0"/>
              <a:cs typeface="Times New Roman" panose="02020603050405020304" pitchFamily="18" charset="0"/>
            </a:endParaRPr>
          </a:p>
          <a:p>
            <a:pPr marL="1143000" lvl="2" indent="-228600">
              <a:buFont typeface="Arial"/>
              <a:buChar char="•"/>
            </a:pPr>
            <a:r>
              <a:rPr lang="en-US" dirty="0">
                <a:latin typeface="Times New Roman" panose="02020603050405020304" pitchFamily="18" charset="0"/>
                <a:cs typeface="Times New Roman" panose="02020603050405020304" pitchFamily="18" charset="0"/>
                <a:hlinkClick r:id="rId3"/>
              </a:rPr>
              <a:t>Musculoskeletal System [A02]</a:t>
            </a:r>
            <a:r>
              <a:rPr lang="fa-IR" dirty="0">
                <a:latin typeface="Times New Roman" panose="02020603050405020304" pitchFamily="18" charset="0"/>
                <a:cs typeface="Times New Roman" panose="02020603050405020304" pitchFamily="18" charset="0"/>
                <a:hlinkClick r:id="rId3"/>
              </a:rPr>
              <a:t>+</a:t>
            </a:r>
            <a:r>
              <a:rPr lang="en-US" dirty="0">
                <a:latin typeface="Times New Roman" panose="02020603050405020304" pitchFamily="18" charset="0"/>
                <a:cs typeface="Times New Roman" panose="02020603050405020304" pitchFamily="18" charset="0"/>
                <a:hlinkClick r:id="rId3"/>
              </a:rPr>
              <a:t> </a:t>
            </a:r>
            <a:endParaRPr lang="en-US" dirty="0">
              <a:latin typeface="Times New Roman" panose="02020603050405020304" pitchFamily="18" charset="0"/>
              <a:cs typeface="Times New Roman" panose="02020603050405020304" pitchFamily="18" charset="0"/>
            </a:endParaRPr>
          </a:p>
          <a:p>
            <a:pPr marL="1143000" lvl="2" indent="-228600">
              <a:buFont typeface="Arial"/>
              <a:buChar char="•"/>
            </a:pPr>
            <a:r>
              <a:rPr lang="en-US" dirty="0">
                <a:latin typeface="Times New Roman" panose="02020603050405020304" pitchFamily="18" charset="0"/>
                <a:cs typeface="Times New Roman" panose="02020603050405020304" pitchFamily="18" charset="0"/>
                <a:hlinkClick r:id="rId4"/>
              </a:rPr>
              <a:t>Digestive System [A03]</a:t>
            </a:r>
            <a:r>
              <a:rPr lang="fa-IR" dirty="0">
                <a:latin typeface="Times New Roman" panose="02020603050405020304" pitchFamily="18" charset="0"/>
                <a:cs typeface="Times New Roman" panose="02020603050405020304" pitchFamily="18" charset="0"/>
                <a:hlinkClick r:id="rId4"/>
              </a:rPr>
              <a:t>+</a:t>
            </a:r>
            <a:r>
              <a:rPr lang="en-US" dirty="0">
                <a:latin typeface="Times New Roman" panose="02020603050405020304" pitchFamily="18" charset="0"/>
                <a:cs typeface="Times New Roman" panose="02020603050405020304" pitchFamily="18" charset="0"/>
                <a:hlinkClick r:id="rId4"/>
              </a:rPr>
              <a:t> </a:t>
            </a:r>
            <a:endParaRPr lang="en-US" dirty="0">
              <a:latin typeface="Times New Roman" panose="02020603050405020304" pitchFamily="18" charset="0"/>
              <a:cs typeface="Times New Roman" panose="02020603050405020304" pitchFamily="18" charset="0"/>
            </a:endParaRPr>
          </a:p>
          <a:p>
            <a:pPr marL="1143000" lvl="2" indent="-228600">
              <a:buFont typeface="Arial"/>
              <a:buChar char="•"/>
            </a:pPr>
            <a:r>
              <a:rPr lang="en-US" u="sng" dirty="0">
                <a:latin typeface="Times New Roman" panose="02020603050405020304" pitchFamily="18" charset="0"/>
                <a:cs typeface="Times New Roman" panose="02020603050405020304" pitchFamily="18" charset="0"/>
                <a:hlinkClick r:id="rId5"/>
              </a:rPr>
              <a:t>Respiratory System [A04] </a:t>
            </a:r>
            <a:r>
              <a:rPr lang="fa-IR" u="sng" dirty="0">
                <a:latin typeface="Times New Roman" panose="02020603050405020304" pitchFamily="18" charset="0"/>
                <a:cs typeface="Times New Roman" panose="02020603050405020304" pitchFamily="18" charset="0"/>
              </a:rPr>
              <a:t>+</a:t>
            </a:r>
            <a:endParaRPr lang="en-US" dirty="0">
              <a:latin typeface="Times New Roman" panose="02020603050405020304" pitchFamily="18" charset="0"/>
              <a:cs typeface="Times New Roman" panose="02020603050405020304" pitchFamily="18" charset="0"/>
            </a:endParaRPr>
          </a:p>
          <a:p>
            <a:pPr marL="1143000" lvl="2" indent="-228600">
              <a:buFont typeface="Arial"/>
              <a:buChar char="•"/>
            </a:pPr>
            <a:r>
              <a:rPr lang="en-US" dirty="0">
                <a:latin typeface="Times New Roman" panose="02020603050405020304" pitchFamily="18" charset="0"/>
                <a:cs typeface="Times New Roman" panose="02020603050405020304" pitchFamily="18" charset="0"/>
                <a:hlinkClick r:id="rId6"/>
              </a:rPr>
              <a:t>Urogenital System [A05]</a:t>
            </a:r>
            <a:r>
              <a:rPr lang="fa-IR" dirty="0">
                <a:latin typeface="Times New Roman" panose="02020603050405020304" pitchFamily="18" charset="0"/>
                <a:cs typeface="Times New Roman" panose="02020603050405020304" pitchFamily="18" charset="0"/>
                <a:hlinkClick r:id="rId6"/>
              </a:rPr>
              <a:t>+</a:t>
            </a:r>
            <a:r>
              <a:rPr lang="en-US" dirty="0">
                <a:latin typeface="Times New Roman" panose="02020603050405020304" pitchFamily="18" charset="0"/>
                <a:cs typeface="Times New Roman" panose="02020603050405020304" pitchFamily="18" charset="0"/>
                <a:hlinkClick r:id="rId6"/>
              </a:rPr>
              <a:t> </a:t>
            </a:r>
            <a:endParaRPr lang="en-US" dirty="0">
              <a:latin typeface="Times New Roman" panose="02020603050405020304" pitchFamily="18" charset="0"/>
              <a:cs typeface="Times New Roman" panose="02020603050405020304" pitchFamily="18" charset="0"/>
            </a:endParaRPr>
          </a:p>
          <a:p>
            <a:pPr marL="1143000" lvl="2" indent="-228600">
              <a:buFont typeface="Arial"/>
              <a:buChar char="•"/>
            </a:pPr>
            <a:r>
              <a:rPr lang="en-US" dirty="0">
                <a:latin typeface="Times New Roman" panose="02020603050405020304" pitchFamily="18" charset="0"/>
                <a:cs typeface="Times New Roman" panose="02020603050405020304" pitchFamily="18" charset="0"/>
                <a:hlinkClick r:id="rId7"/>
              </a:rPr>
              <a:t>Endocrine System [A06] </a:t>
            </a:r>
            <a:r>
              <a:rPr lang="fa-IR" dirty="0">
                <a:latin typeface="Times New Roman" panose="02020603050405020304" pitchFamily="18" charset="0"/>
                <a:cs typeface="Times New Roman" panose="02020603050405020304" pitchFamily="18" charset="0"/>
              </a:rPr>
              <a:t>+</a:t>
            </a:r>
            <a:endParaRPr lang="en-US" dirty="0">
              <a:latin typeface="Times New Roman" panose="02020603050405020304" pitchFamily="18" charset="0"/>
              <a:cs typeface="Times New Roman" panose="02020603050405020304" pitchFamily="18" charset="0"/>
            </a:endParaRPr>
          </a:p>
          <a:p>
            <a:pPr marL="1143000" lvl="2" indent="-228600">
              <a:buFont typeface="Arial"/>
              <a:buChar char="•"/>
            </a:pPr>
            <a:r>
              <a:rPr lang="en-US" dirty="0">
                <a:latin typeface="Times New Roman" panose="02020603050405020304" pitchFamily="18" charset="0"/>
                <a:cs typeface="Times New Roman" panose="02020603050405020304" pitchFamily="18" charset="0"/>
                <a:hlinkClick r:id="rId8"/>
              </a:rPr>
              <a:t>Cardiovascular System [A07] </a:t>
            </a:r>
            <a:r>
              <a:rPr lang="fa-IR" dirty="0">
                <a:latin typeface="Times New Roman" panose="02020603050405020304" pitchFamily="18" charset="0"/>
                <a:cs typeface="Times New Roman" panose="02020603050405020304" pitchFamily="18" charset="0"/>
              </a:rPr>
              <a:t>+</a:t>
            </a:r>
            <a:endParaRPr lang="en-US" dirty="0">
              <a:latin typeface="Times New Roman" panose="02020603050405020304" pitchFamily="18" charset="0"/>
              <a:cs typeface="Times New Roman" panose="02020603050405020304" pitchFamily="18" charset="0"/>
            </a:endParaRPr>
          </a:p>
          <a:p>
            <a:pPr marL="1143000" lvl="2" indent="-228600">
              <a:buFont typeface="Arial"/>
              <a:buChar char="•"/>
            </a:pPr>
            <a:r>
              <a:rPr lang="en-US" dirty="0">
                <a:latin typeface="Times New Roman" panose="02020603050405020304" pitchFamily="18" charset="0"/>
                <a:cs typeface="Times New Roman" panose="02020603050405020304" pitchFamily="18" charset="0"/>
                <a:hlinkClick r:id="rId9"/>
              </a:rPr>
              <a:t>Nervous System [A08]</a:t>
            </a:r>
            <a:r>
              <a:rPr lang="fa-IR" dirty="0">
                <a:latin typeface="Times New Roman" panose="02020603050405020304" pitchFamily="18" charset="0"/>
                <a:cs typeface="Times New Roman" panose="02020603050405020304" pitchFamily="18" charset="0"/>
                <a:hlinkClick r:id="rId9"/>
              </a:rPr>
              <a:t>+</a:t>
            </a:r>
            <a:r>
              <a:rPr lang="en-US" dirty="0">
                <a:latin typeface="Times New Roman" panose="02020603050405020304" pitchFamily="18" charset="0"/>
                <a:cs typeface="Times New Roman" panose="02020603050405020304" pitchFamily="18" charset="0"/>
                <a:hlinkClick r:id="rId9"/>
              </a:rPr>
              <a:t> </a:t>
            </a:r>
            <a:endParaRPr lang="en-US" dirty="0">
              <a:latin typeface="Times New Roman" panose="02020603050405020304" pitchFamily="18" charset="0"/>
              <a:cs typeface="Times New Roman" panose="02020603050405020304" pitchFamily="18" charset="0"/>
            </a:endParaRPr>
          </a:p>
          <a:p>
            <a:pPr marL="1143000" lvl="2" indent="-228600">
              <a:buFont typeface="Arial"/>
              <a:buChar char="•"/>
            </a:pPr>
            <a:r>
              <a:rPr lang="en-US" dirty="0">
                <a:latin typeface="Times New Roman" panose="02020603050405020304" pitchFamily="18" charset="0"/>
                <a:cs typeface="Times New Roman" panose="02020603050405020304" pitchFamily="18" charset="0"/>
                <a:hlinkClick r:id="rId10"/>
              </a:rPr>
              <a:t>Sense Organs [A09] </a:t>
            </a:r>
            <a:endParaRPr lang="en-US" dirty="0">
              <a:latin typeface="Times New Roman" panose="02020603050405020304" pitchFamily="18" charset="0"/>
              <a:cs typeface="Times New Roman" panose="02020603050405020304" pitchFamily="18" charset="0"/>
            </a:endParaRPr>
          </a:p>
          <a:p>
            <a:pPr marL="1143000" lvl="2" indent="-228600">
              <a:buFont typeface="Arial"/>
              <a:buChar char="•"/>
            </a:pPr>
            <a:r>
              <a:rPr lang="en-US" dirty="0">
                <a:latin typeface="Times New Roman" panose="02020603050405020304" pitchFamily="18" charset="0"/>
                <a:cs typeface="Times New Roman" panose="02020603050405020304" pitchFamily="18" charset="0"/>
                <a:hlinkClick r:id="rId11"/>
              </a:rPr>
              <a:t>Tissues [A10] </a:t>
            </a:r>
            <a:r>
              <a:rPr lang="fa-IR" dirty="0">
                <a:latin typeface="Times New Roman" panose="02020603050405020304" pitchFamily="18" charset="0"/>
                <a:cs typeface="Times New Roman" panose="02020603050405020304" pitchFamily="18" charset="0"/>
              </a:rPr>
              <a:t>+</a:t>
            </a:r>
            <a:endParaRPr lang="en-US" dirty="0">
              <a:latin typeface="Times New Roman" panose="02020603050405020304" pitchFamily="18" charset="0"/>
              <a:cs typeface="Times New Roman" panose="02020603050405020304" pitchFamily="18" charset="0"/>
            </a:endParaRPr>
          </a:p>
          <a:p>
            <a:pPr marL="1143000" lvl="2" indent="-228600">
              <a:buFont typeface="Arial"/>
              <a:buChar char="•"/>
            </a:pPr>
            <a:r>
              <a:rPr lang="en-US" dirty="0">
                <a:latin typeface="Times New Roman" panose="02020603050405020304" pitchFamily="18" charset="0"/>
                <a:cs typeface="Times New Roman" panose="02020603050405020304" pitchFamily="18" charset="0"/>
                <a:hlinkClick r:id="rId12"/>
              </a:rPr>
              <a:t>Cells [A11]</a:t>
            </a:r>
            <a:r>
              <a:rPr lang="fa-IR" dirty="0">
                <a:latin typeface="Times New Roman" panose="02020603050405020304" pitchFamily="18" charset="0"/>
                <a:cs typeface="Times New Roman" panose="02020603050405020304" pitchFamily="18" charset="0"/>
                <a:hlinkClick r:id="rId12"/>
              </a:rPr>
              <a:t>+</a:t>
            </a:r>
            <a:r>
              <a:rPr lang="en-US" dirty="0">
                <a:latin typeface="Times New Roman" panose="02020603050405020304" pitchFamily="18" charset="0"/>
                <a:cs typeface="Times New Roman" panose="02020603050405020304" pitchFamily="18" charset="0"/>
                <a:hlinkClick r:id="rId12"/>
              </a:rPr>
              <a:t> </a:t>
            </a:r>
            <a:endParaRPr lang="en-US" dirty="0">
              <a:latin typeface="Times New Roman" panose="02020603050405020304" pitchFamily="18" charset="0"/>
              <a:cs typeface="Times New Roman" panose="02020603050405020304" pitchFamily="18" charset="0"/>
            </a:endParaRPr>
          </a:p>
          <a:p>
            <a:pPr marL="1143000" lvl="2" indent="-228600">
              <a:buFont typeface="Arial"/>
              <a:buChar char="•"/>
            </a:pPr>
            <a:r>
              <a:rPr lang="en-US" dirty="0">
                <a:latin typeface="Times New Roman" panose="02020603050405020304" pitchFamily="18" charset="0"/>
                <a:cs typeface="Times New Roman" panose="02020603050405020304" pitchFamily="18" charset="0"/>
                <a:hlinkClick r:id="rId13"/>
              </a:rPr>
              <a:t>Fluids and Secretions [A12] </a:t>
            </a:r>
            <a:r>
              <a:rPr lang="fa-IR" dirty="0">
                <a:latin typeface="Times New Roman" panose="02020603050405020304" pitchFamily="18" charset="0"/>
                <a:cs typeface="Times New Roman" panose="02020603050405020304" pitchFamily="18" charset="0"/>
              </a:rPr>
              <a:t>+</a:t>
            </a:r>
            <a:endParaRPr lang="en-US" dirty="0">
              <a:latin typeface="Times New Roman" panose="02020603050405020304" pitchFamily="18" charset="0"/>
              <a:cs typeface="Times New Roman" panose="02020603050405020304" pitchFamily="18" charset="0"/>
            </a:endParaRPr>
          </a:p>
          <a:p>
            <a:pPr marL="1143000" lvl="2" indent="-228600">
              <a:buFont typeface="Arial"/>
              <a:buChar char="•"/>
            </a:pPr>
            <a:r>
              <a:rPr lang="en-US" dirty="0">
                <a:latin typeface="Times New Roman" panose="02020603050405020304" pitchFamily="18" charset="0"/>
                <a:cs typeface="Times New Roman" panose="02020603050405020304" pitchFamily="18" charset="0"/>
                <a:hlinkClick r:id="rId14"/>
              </a:rPr>
              <a:t>Animal Structures [A13]</a:t>
            </a:r>
            <a:r>
              <a:rPr lang="fa-IR" dirty="0">
                <a:latin typeface="Times New Roman" panose="02020603050405020304" pitchFamily="18" charset="0"/>
                <a:cs typeface="Times New Roman" panose="02020603050405020304" pitchFamily="18" charset="0"/>
                <a:hlinkClick r:id="rId14"/>
              </a:rPr>
              <a:t>+</a:t>
            </a:r>
            <a:r>
              <a:rPr lang="en-US" dirty="0">
                <a:latin typeface="Times New Roman" panose="02020603050405020304" pitchFamily="18" charset="0"/>
                <a:cs typeface="Times New Roman" panose="02020603050405020304" pitchFamily="18" charset="0"/>
                <a:hlinkClick r:id="rId14"/>
              </a:rPr>
              <a:t> </a:t>
            </a:r>
            <a:endParaRPr lang="en-US" dirty="0">
              <a:latin typeface="Times New Roman" panose="02020603050405020304" pitchFamily="18" charset="0"/>
              <a:cs typeface="Times New Roman" panose="02020603050405020304" pitchFamily="18" charset="0"/>
            </a:endParaRPr>
          </a:p>
          <a:p>
            <a:pPr marL="1143000" lvl="2" indent="-228600">
              <a:buFont typeface="Arial"/>
              <a:buChar char="•"/>
            </a:pPr>
            <a:r>
              <a:rPr lang="en-US" dirty="0" err="1">
                <a:latin typeface="Times New Roman" panose="02020603050405020304" pitchFamily="18" charset="0"/>
                <a:cs typeface="Times New Roman" panose="02020603050405020304" pitchFamily="18" charset="0"/>
                <a:hlinkClick r:id="rId15"/>
              </a:rPr>
              <a:t>Stomatognathic</a:t>
            </a:r>
            <a:r>
              <a:rPr lang="en-US" dirty="0">
                <a:latin typeface="Times New Roman" panose="02020603050405020304" pitchFamily="18" charset="0"/>
                <a:cs typeface="Times New Roman" panose="02020603050405020304" pitchFamily="18" charset="0"/>
                <a:hlinkClick r:id="rId15"/>
              </a:rPr>
              <a:t> System [A14] </a:t>
            </a:r>
            <a:r>
              <a:rPr lang="fa-IR" dirty="0">
                <a:latin typeface="Times New Roman" panose="02020603050405020304" pitchFamily="18" charset="0"/>
                <a:cs typeface="Times New Roman" panose="02020603050405020304" pitchFamily="18" charset="0"/>
              </a:rPr>
              <a:t>+</a:t>
            </a:r>
            <a:endParaRPr lang="en-US" dirty="0">
              <a:latin typeface="Times New Roman" panose="02020603050405020304" pitchFamily="18" charset="0"/>
              <a:cs typeface="Times New Roman" panose="02020603050405020304" pitchFamily="18" charset="0"/>
            </a:endParaRPr>
          </a:p>
          <a:p>
            <a:pPr marL="1143000" lvl="2" indent="-228600">
              <a:buFont typeface="Arial"/>
              <a:buChar char="•"/>
            </a:pPr>
            <a:r>
              <a:rPr lang="en-US" dirty="0">
                <a:latin typeface="Times New Roman" panose="02020603050405020304" pitchFamily="18" charset="0"/>
                <a:cs typeface="Times New Roman" panose="02020603050405020304" pitchFamily="18" charset="0"/>
                <a:hlinkClick r:id="rId16"/>
              </a:rPr>
              <a:t>Hemic and Immune Systems [A15] </a:t>
            </a:r>
            <a:r>
              <a:rPr lang="fa-IR" dirty="0">
                <a:latin typeface="Times New Roman" panose="02020603050405020304" pitchFamily="18" charset="0"/>
                <a:cs typeface="Times New Roman" panose="02020603050405020304" pitchFamily="18" charset="0"/>
              </a:rPr>
              <a:t>+</a:t>
            </a:r>
            <a:endParaRPr lang="en-US" dirty="0">
              <a:latin typeface="Times New Roman" panose="02020603050405020304" pitchFamily="18" charset="0"/>
              <a:cs typeface="Times New Roman" panose="02020603050405020304" pitchFamily="18" charset="0"/>
            </a:endParaRPr>
          </a:p>
          <a:p>
            <a:pPr marL="1143000" lvl="2" indent="-228600">
              <a:buFont typeface="Arial"/>
              <a:buChar char="•"/>
            </a:pPr>
            <a:r>
              <a:rPr lang="en-US" dirty="0">
                <a:latin typeface="Times New Roman" panose="02020603050405020304" pitchFamily="18" charset="0"/>
                <a:cs typeface="Times New Roman" panose="02020603050405020304" pitchFamily="18" charset="0"/>
                <a:hlinkClick r:id="rId17"/>
              </a:rPr>
              <a:t>Embryonic Structures [A16] </a:t>
            </a:r>
            <a:r>
              <a:rPr lang="fa-IR" dirty="0">
                <a:latin typeface="Times New Roman" panose="02020603050405020304" pitchFamily="18" charset="0"/>
                <a:cs typeface="Times New Roman" panose="02020603050405020304" pitchFamily="18" charset="0"/>
              </a:rPr>
              <a:t>+</a:t>
            </a:r>
            <a:endParaRPr lang="en-US" dirty="0">
              <a:latin typeface="Times New Roman" panose="02020603050405020304" pitchFamily="18" charset="0"/>
              <a:cs typeface="Times New Roman" panose="02020603050405020304" pitchFamily="18" charset="0"/>
            </a:endParaRPr>
          </a:p>
          <a:p>
            <a:pPr marL="1143000" lvl="2" indent="-228600">
              <a:buFont typeface="Arial"/>
              <a:buChar char="•"/>
            </a:pPr>
            <a:r>
              <a:rPr lang="en-US" dirty="0">
                <a:latin typeface="Times New Roman" panose="02020603050405020304" pitchFamily="18" charset="0"/>
                <a:cs typeface="Times New Roman" panose="02020603050405020304" pitchFamily="18" charset="0"/>
                <a:hlinkClick r:id="rId18"/>
              </a:rPr>
              <a:t>Integumentary System [A17] </a:t>
            </a:r>
            <a:r>
              <a:rPr lang="fa-IR" dirty="0">
                <a:latin typeface="Times New Roman" panose="02020603050405020304" pitchFamily="18" charset="0"/>
                <a:cs typeface="Times New Roman" panose="02020603050405020304" pitchFamily="18" charset="0"/>
              </a:rPr>
              <a:t>+</a:t>
            </a:r>
            <a:endParaRPr lang="en-US" dirty="0">
              <a:latin typeface="Times New Roman" panose="02020603050405020304" pitchFamily="18" charset="0"/>
              <a:cs typeface="Times New Roman" panose="02020603050405020304" pitchFamily="18" charset="0"/>
            </a:endParaRPr>
          </a:p>
          <a:p>
            <a:pPr marL="1143000" lvl="2" indent="-228600">
              <a:buFont typeface="Arial"/>
              <a:buChar char="•"/>
            </a:pPr>
            <a:r>
              <a:rPr lang="en-US" dirty="0">
                <a:latin typeface="Times New Roman" panose="02020603050405020304" pitchFamily="18" charset="0"/>
                <a:cs typeface="Times New Roman" panose="02020603050405020304" pitchFamily="18" charset="0"/>
                <a:hlinkClick r:id="rId19"/>
              </a:rPr>
              <a:t>Plant Structures [A18] </a:t>
            </a:r>
            <a:r>
              <a:rPr lang="fa-IR" dirty="0">
                <a:latin typeface="Times New Roman" panose="02020603050405020304" pitchFamily="18" charset="0"/>
                <a:cs typeface="Times New Roman" panose="02020603050405020304" pitchFamily="18" charset="0"/>
              </a:rPr>
              <a:t>+</a:t>
            </a:r>
            <a:endParaRPr lang="en-US" dirty="0">
              <a:latin typeface="Times New Roman" panose="02020603050405020304" pitchFamily="18" charset="0"/>
              <a:cs typeface="Times New Roman" panose="02020603050405020304" pitchFamily="18" charset="0"/>
            </a:endParaRPr>
          </a:p>
          <a:p>
            <a:pPr marL="1143000" lvl="2" indent="-228600">
              <a:buFont typeface="Arial"/>
              <a:buChar char="•"/>
            </a:pPr>
            <a:r>
              <a:rPr lang="en-US" dirty="0">
                <a:latin typeface="Times New Roman" panose="02020603050405020304" pitchFamily="18" charset="0"/>
                <a:cs typeface="Times New Roman" panose="02020603050405020304" pitchFamily="18" charset="0"/>
                <a:hlinkClick r:id="rId20"/>
              </a:rPr>
              <a:t>Fungal Structures [A19] </a:t>
            </a:r>
            <a:r>
              <a:rPr lang="fa-IR" dirty="0">
                <a:latin typeface="Times New Roman" panose="02020603050405020304" pitchFamily="18" charset="0"/>
                <a:cs typeface="Times New Roman" panose="02020603050405020304" pitchFamily="18" charset="0"/>
              </a:rPr>
              <a:t>+</a:t>
            </a:r>
            <a:endParaRPr lang="en-US" dirty="0">
              <a:latin typeface="Times New Roman" panose="02020603050405020304" pitchFamily="18" charset="0"/>
              <a:cs typeface="Times New Roman" panose="02020603050405020304" pitchFamily="18" charset="0"/>
            </a:endParaRPr>
          </a:p>
          <a:p>
            <a:pPr marL="1143000" lvl="2" indent="-228600">
              <a:buFont typeface="Arial"/>
              <a:buChar char="•"/>
            </a:pPr>
            <a:r>
              <a:rPr lang="en-US" dirty="0">
                <a:latin typeface="Times New Roman" panose="02020603050405020304" pitchFamily="18" charset="0"/>
                <a:cs typeface="Times New Roman" panose="02020603050405020304" pitchFamily="18" charset="0"/>
                <a:hlinkClick r:id="rId21"/>
              </a:rPr>
              <a:t>Bacterial Structures [A20] </a:t>
            </a:r>
            <a:r>
              <a:rPr lang="fa-IR" dirty="0">
                <a:latin typeface="Times New Roman" panose="02020603050405020304" pitchFamily="18" charset="0"/>
                <a:cs typeface="Times New Roman" panose="02020603050405020304" pitchFamily="18" charset="0"/>
              </a:rPr>
              <a:t>+</a:t>
            </a:r>
            <a:endParaRPr lang="en-US" dirty="0">
              <a:latin typeface="Times New Roman" panose="02020603050405020304" pitchFamily="18" charset="0"/>
              <a:cs typeface="Times New Roman" panose="02020603050405020304" pitchFamily="18" charset="0"/>
            </a:endParaRPr>
          </a:p>
          <a:p>
            <a:r>
              <a:rPr lang="en-US" dirty="0">
                <a:latin typeface="Times New Roman" panose="02020603050405020304" pitchFamily="18" charset="0"/>
                <a:cs typeface="Times New Roman" panose="02020603050405020304" pitchFamily="18" charset="0"/>
                <a:hlinkClick r:id="rId22"/>
              </a:rPr>
              <a:t>Viral Structures [A21] </a:t>
            </a:r>
            <a:r>
              <a:rPr lang="fa-IR" dirty="0">
                <a:latin typeface="Times New Roman" panose="02020603050405020304" pitchFamily="18" charset="0"/>
                <a:cs typeface="Times New Roman" panose="02020603050405020304" pitchFamily="18" charset="0"/>
              </a:rPr>
              <a:t>+</a:t>
            </a:r>
            <a:endParaRPr lang="en-US"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828594841"/>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2286000" y="1443841"/>
            <a:ext cx="4572000" cy="3970318"/>
          </a:xfrm>
          <a:prstGeom prst="rect">
            <a:avLst/>
          </a:prstGeom>
        </p:spPr>
        <p:txBody>
          <a:bodyPr>
            <a:spAutoFit/>
          </a:bodyPr>
          <a:lstStyle/>
          <a:p>
            <a:r>
              <a:rPr lang="en-US" b="1" dirty="0">
                <a:solidFill>
                  <a:prstClr val="black"/>
                </a:solidFill>
                <a:latin typeface="Times New Roman" panose="02020603050405020304" pitchFamily="18" charset="0"/>
                <a:cs typeface="Times New Roman" panose="02020603050405020304" pitchFamily="18" charset="0"/>
              </a:rPr>
              <a:t>Anatomy [A] </a:t>
            </a:r>
          </a:p>
          <a:p>
            <a:r>
              <a:rPr lang="fa-IR" b="1" dirty="0">
                <a:solidFill>
                  <a:prstClr val="black"/>
                </a:solidFill>
                <a:latin typeface="Times New Roman" panose="02020603050405020304" pitchFamily="18" charset="0"/>
                <a:cs typeface="Times New Roman" panose="02020603050405020304" pitchFamily="18" charset="0"/>
              </a:rPr>
              <a:t>        </a:t>
            </a:r>
            <a:r>
              <a:rPr lang="en-US" b="1" dirty="0">
                <a:solidFill>
                  <a:prstClr val="black"/>
                </a:solidFill>
                <a:latin typeface="Times New Roman" panose="02020603050405020304" pitchFamily="18" charset="0"/>
                <a:cs typeface="Times New Roman" panose="02020603050405020304" pitchFamily="18" charset="0"/>
              </a:rPr>
              <a:t>Body Regions [A01] </a:t>
            </a:r>
            <a:r>
              <a:rPr lang="fa-IR" b="1" dirty="0">
                <a:solidFill>
                  <a:prstClr val="black"/>
                </a:solidFill>
                <a:latin typeface="Times New Roman" panose="02020603050405020304" pitchFamily="18" charset="0"/>
                <a:cs typeface="Times New Roman" panose="02020603050405020304" pitchFamily="18" charset="0"/>
              </a:rPr>
              <a:t>-</a:t>
            </a:r>
            <a:endParaRPr lang="en-US" b="1" dirty="0">
              <a:solidFill>
                <a:prstClr val="black"/>
              </a:solidFill>
              <a:latin typeface="Times New Roman" panose="02020603050405020304" pitchFamily="18" charset="0"/>
              <a:cs typeface="Times New Roman" panose="02020603050405020304" pitchFamily="18" charset="0"/>
            </a:endParaRPr>
          </a:p>
          <a:p>
            <a:r>
              <a:rPr lang="fa-IR" b="1" dirty="0">
                <a:solidFill>
                  <a:prstClr val="black"/>
                </a:solidFill>
                <a:latin typeface="Times New Roman" panose="02020603050405020304" pitchFamily="18" charset="0"/>
                <a:cs typeface="Times New Roman" panose="02020603050405020304" pitchFamily="18" charset="0"/>
              </a:rPr>
              <a:t>                 </a:t>
            </a:r>
            <a:r>
              <a:rPr lang="en-US" b="1" dirty="0">
                <a:solidFill>
                  <a:prstClr val="black"/>
                </a:solidFill>
                <a:latin typeface="Times New Roman" panose="02020603050405020304" pitchFamily="18" charset="0"/>
                <a:cs typeface="Times New Roman" panose="02020603050405020304" pitchFamily="18" charset="0"/>
              </a:rPr>
              <a:t>Anatomic Landmarks [A01.111]</a:t>
            </a:r>
          </a:p>
          <a:p>
            <a:r>
              <a:rPr lang="fa-IR" b="1" dirty="0">
                <a:solidFill>
                  <a:prstClr val="black"/>
                </a:solidFill>
                <a:latin typeface="Times New Roman" panose="02020603050405020304" pitchFamily="18" charset="0"/>
                <a:cs typeface="Times New Roman" panose="02020603050405020304" pitchFamily="18" charset="0"/>
              </a:rPr>
              <a:t>                 </a:t>
            </a:r>
            <a:r>
              <a:rPr lang="en-US" b="1" dirty="0">
                <a:solidFill>
                  <a:prstClr val="black"/>
                </a:solidFill>
                <a:latin typeface="Times New Roman" panose="02020603050405020304" pitchFamily="18" charset="0"/>
                <a:cs typeface="Times New Roman" panose="02020603050405020304" pitchFamily="18" charset="0"/>
              </a:rPr>
              <a:t>Breast [A01.236] </a:t>
            </a:r>
            <a:r>
              <a:rPr lang="fa-IR" b="1" dirty="0">
                <a:solidFill>
                  <a:prstClr val="black"/>
                </a:solidFill>
                <a:latin typeface="Times New Roman" panose="02020603050405020304" pitchFamily="18" charset="0"/>
                <a:cs typeface="Times New Roman" panose="02020603050405020304" pitchFamily="18" charset="0"/>
              </a:rPr>
              <a:t>+</a:t>
            </a:r>
            <a:endParaRPr lang="en-US" b="1" dirty="0">
              <a:solidFill>
                <a:prstClr val="black"/>
              </a:solidFill>
              <a:latin typeface="Times New Roman" panose="02020603050405020304" pitchFamily="18" charset="0"/>
              <a:cs typeface="Times New Roman" panose="02020603050405020304" pitchFamily="18" charset="0"/>
            </a:endParaRPr>
          </a:p>
          <a:p>
            <a:r>
              <a:rPr lang="fa-IR" b="1" dirty="0">
                <a:solidFill>
                  <a:prstClr val="black"/>
                </a:solidFill>
                <a:latin typeface="Times New Roman" panose="02020603050405020304" pitchFamily="18" charset="0"/>
                <a:cs typeface="Times New Roman" panose="02020603050405020304" pitchFamily="18" charset="0"/>
              </a:rPr>
              <a:t>                 </a:t>
            </a:r>
            <a:r>
              <a:rPr lang="en-US" b="1" dirty="0">
                <a:solidFill>
                  <a:prstClr val="black"/>
                </a:solidFill>
                <a:latin typeface="Times New Roman" panose="02020603050405020304" pitchFamily="18" charset="0"/>
                <a:cs typeface="Times New Roman" panose="02020603050405020304" pitchFamily="18" charset="0"/>
              </a:rPr>
              <a:t>Extremities [A01.378] </a:t>
            </a:r>
            <a:r>
              <a:rPr lang="fa-IR" b="1" dirty="0">
                <a:solidFill>
                  <a:prstClr val="black"/>
                </a:solidFill>
                <a:latin typeface="Times New Roman" panose="02020603050405020304" pitchFamily="18" charset="0"/>
                <a:cs typeface="Times New Roman" panose="02020603050405020304" pitchFamily="18" charset="0"/>
              </a:rPr>
              <a:t>+</a:t>
            </a:r>
            <a:endParaRPr lang="en-US" b="1" dirty="0">
              <a:solidFill>
                <a:prstClr val="black"/>
              </a:solidFill>
              <a:latin typeface="Times New Roman" panose="02020603050405020304" pitchFamily="18" charset="0"/>
              <a:cs typeface="Times New Roman" panose="02020603050405020304" pitchFamily="18" charset="0"/>
            </a:endParaRPr>
          </a:p>
          <a:p>
            <a:r>
              <a:rPr lang="fa-IR" b="1" dirty="0">
                <a:solidFill>
                  <a:prstClr val="black"/>
                </a:solidFill>
                <a:latin typeface="Times New Roman" panose="02020603050405020304" pitchFamily="18" charset="0"/>
                <a:cs typeface="Times New Roman" panose="02020603050405020304" pitchFamily="18" charset="0"/>
              </a:rPr>
              <a:t>                 </a:t>
            </a:r>
            <a:r>
              <a:rPr lang="en-US" b="1" dirty="0">
                <a:solidFill>
                  <a:prstClr val="black"/>
                </a:solidFill>
                <a:latin typeface="Times New Roman" panose="02020603050405020304" pitchFamily="18" charset="0"/>
                <a:cs typeface="Times New Roman" panose="02020603050405020304" pitchFamily="18" charset="0"/>
              </a:rPr>
              <a:t>Head [A01.456] </a:t>
            </a:r>
            <a:r>
              <a:rPr lang="fa-IR" b="1" dirty="0">
                <a:solidFill>
                  <a:prstClr val="black"/>
                </a:solidFill>
                <a:latin typeface="Times New Roman" panose="02020603050405020304" pitchFamily="18" charset="0"/>
                <a:cs typeface="Times New Roman" panose="02020603050405020304" pitchFamily="18" charset="0"/>
              </a:rPr>
              <a:t>+</a:t>
            </a:r>
            <a:endParaRPr lang="en-US" b="1" dirty="0">
              <a:solidFill>
                <a:prstClr val="black"/>
              </a:solidFill>
              <a:latin typeface="Times New Roman" panose="02020603050405020304" pitchFamily="18" charset="0"/>
              <a:cs typeface="Times New Roman" panose="02020603050405020304" pitchFamily="18" charset="0"/>
            </a:endParaRPr>
          </a:p>
          <a:p>
            <a:r>
              <a:rPr lang="fa-IR" b="1" dirty="0">
                <a:solidFill>
                  <a:prstClr val="black"/>
                </a:solidFill>
                <a:latin typeface="Times New Roman" panose="02020603050405020304" pitchFamily="18" charset="0"/>
                <a:cs typeface="Times New Roman" panose="02020603050405020304" pitchFamily="18" charset="0"/>
              </a:rPr>
              <a:t>                 </a:t>
            </a:r>
            <a:r>
              <a:rPr lang="en-US" b="1" dirty="0">
                <a:solidFill>
                  <a:prstClr val="black"/>
                </a:solidFill>
                <a:latin typeface="Times New Roman" panose="02020603050405020304" pitchFamily="18" charset="0"/>
                <a:cs typeface="Times New Roman" panose="02020603050405020304" pitchFamily="18" charset="0"/>
              </a:rPr>
              <a:t>Neck [A01.598] </a:t>
            </a:r>
            <a:r>
              <a:rPr lang="fa-IR" b="1" dirty="0">
                <a:solidFill>
                  <a:prstClr val="black"/>
                </a:solidFill>
                <a:latin typeface="Times New Roman" panose="02020603050405020304" pitchFamily="18" charset="0"/>
                <a:cs typeface="Times New Roman" panose="02020603050405020304" pitchFamily="18" charset="0"/>
              </a:rPr>
              <a:t>+</a:t>
            </a:r>
            <a:endParaRPr lang="en-US" b="1" dirty="0">
              <a:solidFill>
                <a:prstClr val="black"/>
              </a:solidFill>
              <a:latin typeface="Times New Roman" panose="02020603050405020304" pitchFamily="18" charset="0"/>
              <a:cs typeface="Times New Roman" panose="02020603050405020304" pitchFamily="18" charset="0"/>
            </a:endParaRPr>
          </a:p>
          <a:p>
            <a:r>
              <a:rPr lang="fa-IR" b="1" dirty="0">
                <a:solidFill>
                  <a:prstClr val="black"/>
                </a:solidFill>
                <a:latin typeface="Times New Roman" panose="02020603050405020304" pitchFamily="18" charset="0"/>
                <a:cs typeface="Times New Roman" panose="02020603050405020304" pitchFamily="18" charset="0"/>
              </a:rPr>
              <a:t>                 </a:t>
            </a:r>
            <a:r>
              <a:rPr lang="en-US" b="1" dirty="0">
                <a:solidFill>
                  <a:prstClr val="black"/>
                </a:solidFill>
                <a:latin typeface="Times New Roman" panose="02020603050405020304" pitchFamily="18" charset="0"/>
                <a:cs typeface="Times New Roman" panose="02020603050405020304" pitchFamily="18" charset="0"/>
              </a:rPr>
              <a:t>Organs at Risk [A01.635]</a:t>
            </a:r>
          </a:p>
          <a:p>
            <a:r>
              <a:rPr lang="fa-IR" b="1" dirty="0">
                <a:solidFill>
                  <a:prstClr val="black"/>
                </a:solidFill>
                <a:latin typeface="Times New Roman" panose="02020603050405020304" pitchFamily="18" charset="0"/>
                <a:cs typeface="Times New Roman" panose="02020603050405020304" pitchFamily="18" charset="0"/>
              </a:rPr>
              <a:t>                 </a:t>
            </a:r>
            <a:r>
              <a:rPr lang="en-US" b="1" dirty="0">
                <a:solidFill>
                  <a:prstClr val="black"/>
                </a:solidFill>
                <a:latin typeface="Times New Roman" panose="02020603050405020304" pitchFamily="18" charset="0"/>
                <a:cs typeface="Times New Roman" panose="02020603050405020304" pitchFamily="18" charset="0"/>
              </a:rPr>
              <a:t>Perineum [A01.719]</a:t>
            </a:r>
          </a:p>
          <a:p>
            <a:r>
              <a:rPr lang="fa-IR" b="1" dirty="0">
                <a:solidFill>
                  <a:prstClr val="black"/>
                </a:solidFill>
                <a:latin typeface="Times New Roman" panose="02020603050405020304" pitchFamily="18" charset="0"/>
                <a:cs typeface="Times New Roman" panose="02020603050405020304" pitchFamily="18" charset="0"/>
              </a:rPr>
              <a:t>                </a:t>
            </a:r>
            <a:r>
              <a:rPr lang="en-US" b="1" dirty="0">
                <a:solidFill>
                  <a:prstClr val="black"/>
                </a:solidFill>
                <a:latin typeface="Times New Roman" panose="02020603050405020304" pitchFamily="18" charset="0"/>
                <a:cs typeface="Times New Roman" panose="02020603050405020304" pitchFamily="18" charset="0"/>
              </a:rPr>
              <a:t>Torso [A01.923] </a:t>
            </a:r>
            <a:r>
              <a:rPr lang="fa-IR" b="1" dirty="0">
                <a:solidFill>
                  <a:prstClr val="black"/>
                </a:solidFill>
                <a:latin typeface="Times New Roman" panose="02020603050405020304" pitchFamily="18" charset="0"/>
                <a:cs typeface="Times New Roman" panose="02020603050405020304" pitchFamily="18" charset="0"/>
              </a:rPr>
              <a:t>+</a:t>
            </a:r>
            <a:endParaRPr lang="en-US" b="1" dirty="0">
              <a:solidFill>
                <a:prstClr val="black"/>
              </a:solidFill>
              <a:latin typeface="Times New Roman" panose="02020603050405020304" pitchFamily="18" charset="0"/>
              <a:cs typeface="Times New Roman" panose="02020603050405020304" pitchFamily="18" charset="0"/>
            </a:endParaRPr>
          </a:p>
          <a:p>
            <a:r>
              <a:rPr lang="fa-IR" b="1" dirty="0">
                <a:solidFill>
                  <a:prstClr val="black"/>
                </a:solidFill>
                <a:latin typeface="Times New Roman" panose="02020603050405020304" pitchFamily="18" charset="0"/>
                <a:cs typeface="Times New Roman" panose="02020603050405020304" pitchFamily="18" charset="0"/>
              </a:rPr>
              <a:t>                </a:t>
            </a:r>
            <a:r>
              <a:rPr lang="en-US" b="1" dirty="0">
                <a:solidFill>
                  <a:prstClr val="black"/>
                </a:solidFill>
                <a:latin typeface="Times New Roman" panose="02020603050405020304" pitchFamily="18" charset="0"/>
                <a:cs typeface="Times New Roman" panose="02020603050405020304" pitchFamily="18" charset="0"/>
              </a:rPr>
              <a:t>Transplant Donor Site [A01.935]</a:t>
            </a:r>
          </a:p>
          <a:p>
            <a:r>
              <a:rPr lang="fa-IR" b="1" dirty="0">
                <a:solidFill>
                  <a:prstClr val="black"/>
                </a:solidFill>
                <a:latin typeface="Times New Roman" panose="02020603050405020304" pitchFamily="18" charset="0"/>
                <a:cs typeface="Times New Roman" panose="02020603050405020304" pitchFamily="18" charset="0"/>
              </a:rPr>
              <a:t>                </a:t>
            </a:r>
            <a:r>
              <a:rPr lang="en-US" b="1" dirty="0">
                <a:solidFill>
                  <a:prstClr val="black"/>
                </a:solidFill>
                <a:latin typeface="Times New Roman" panose="02020603050405020304" pitchFamily="18" charset="0"/>
                <a:cs typeface="Times New Roman" panose="02020603050405020304" pitchFamily="18" charset="0"/>
              </a:rPr>
              <a:t>Transplants [A01.941] </a:t>
            </a:r>
            <a:r>
              <a:rPr lang="fa-IR" b="1" dirty="0">
                <a:solidFill>
                  <a:prstClr val="black"/>
                </a:solidFill>
                <a:latin typeface="Times New Roman" panose="02020603050405020304" pitchFamily="18" charset="0"/>
                <a:cs typeface="Times New Roman" panose="02020603050405020304" pitchFamily="18" charset="0"/>
              </a:rPr>
              <a:t>+</a:t>
            </a:r>
            <a:endParaRPr lang="en-US" b="1" dirty="0">
              <a:solidFill>
                <a:prstClr val="black"/>
              </a:solidFill>
              <a:latin typeface="Times New Roman" panose="02020603050405020304" pitchFamily="18" charset="0"/>
              <a:cs typeface="Times New Roman" panose="02020603050405020304" pitchFamily="18" charset="0"/>
            </a:endParaRPr>
          </a:p>
          <a:p>
            <a:r>
              <a:rPr lang="fa-IR" b="1" dirty="0">
                <a:solidFill>
                  <a:prstClr val="black"/>
                </a:solidFill>
                <a:latin typeface="Times New Roman" panose="02020603050405020304" pitchFamily="18" charset="0"/>
                <a:cs typeface="Times New Roman" panose="02020603050405020304" pitchFamily="18" charset="0"/>
              </a:rPr>
              <a:t>                </a:t>
            </a:r>
            <a:r>
              <a:rPr lang="en-US" b="1" dirty="0">
                <a:solidFill>
                  <a:prstClr val="black"/>
                </a:solidFill>
                <a:latin typeface="Times New Roman" panose="02020603050405020304" pitchFamily="18" charset="0"/>
                <a:cs typeface="Times New Roman" panose="02020603050405020304" pitchFamily="18" charset="0"/>
              </a:rPr>
              <a:t>Trigger Points [A01.947]</a:t>
            </a:r>
          </a:p>
          <a:p>
            <a:r>
              <a:rPr lang="fa-IR" b="1" dirty="0">
                <a:solidFill>
                  <a:prstClr val="black"/>
                </a:solidFill>
                <a:latin typeface="Times New Roman" panose="02020603050405020304" pitchFamily="18" charset="0"/>
                <a:cs typeface="Times New Roman" panose="02020603050405020304" pitchFamily="18" charset="0"/>
              </a:rPr>
              <a:t>                </a:t>
            </a:r>
            <a:r>
              <a:rPr lang="en-US" b="1" dirty="0">
                <a:solidFill>
                  <a:prstClr val="black"/>
                </a:solidFill>
                <a:latin typeface="Times New Roman" panose="02020603050405020304" pitchFamily="18" charset="0"/>
                <a:cs typeface="Times New Roman" panose="02020603050405020304" pitchFamily="18" charset="0"/>
              </a:rPr>
              <a:t>Viscera [A01.960]</a:t>
            </a:r>
          </a:p>
        </p:txBody>
      </p:sp>
    </p:spTree>
    <p:extLst>
      <p:ext uri="{BB962C8B-B14F-4D97-AF65-F5344CB8AC3E}">
        <p14:creationId xmlns:p14="http://schemas.microsoft.com/office/powerpoint/2010/main" val="3072635993"/>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286000" y="2644170"/>
            <a:ext cx="4572000" cy="1200329"/>
          </a:xfrm>
          <a:prstGeom prst="rect">
            <a:avLst/>
          </a:prstGeom>
        </p:spPr>
        <p:txBody>
          <a:bodyPr>
            <a:spAutoFit/>
          </a:bodyPr>
          <a:lstStyle/>
          <a:p>
            <a:pPr lvl="0" algn="justLow" rtl="1"/>
            <a:r>
              <a:rPr lang="fa-IR" sz="2400" b="1" dirty="0">
                <a:solidFill>
                  <a:prstClr val="black"/>
                </a:solidFill>
                <a:cs typeface="Zar" panose="00000400000000000000" pitchFamily="2" charset="-78"/>
              </a:rPr>
              <a:t>در استفاده از </a:t>
            </a:r>
            <a:r>
              <a:rPr lang="en-US" sz="2400" b="1" dirty="0" err="1">
                <a:solidFill>
                  <a:prstClr val="black"/>
                </a:solidFill>
                <a:latin typeface="Times New Roman" panose="02020603050405020304" pitchFamily="18" charset="0"/>
                <a:cs typeface="Times New Roman" panose="02020603050405020304" pitchFamily="18" charset="0"/>
              </a:rPr>
              <a:t>MeSH</a:t>
            </a:r>
            <a:r>
              <a:rPr lang="en-US" sz="2400" b="1" dirty="0">
                <a:solidFill>
                  <a:prstClr val="black"/>
                </a:solidFill>
                <a:cs typeface="Zar" panose="00000400000000000000" pitchFamily="2" charset="-78"/>
              </a:rPr>
              <a:t> </a:t>
            </a:r>
            <a:r>
              <a:rPr lang="fa-IR" sz="2400" b="1" dirty="0">
                <a:solidFill>
                  <a:prstClr val="black"/>
                </a:solidFill>
                <a:cs typeface="Zar" panose="00000400000000000000" pitchFamily="2" charset="-78"/>
              </a:rPr>
              <a:t>باید خاص‌ترین توصیفگر </a:t>
            </a:r>
            <a:r>
              <a:rPr lang="en-US" sz="2400" b="1" dirty="0" err="1">
                <a:solidFill>
                  <a:prstClr val="black"/>
                </a:solidFill>
                <a:latin typeface="Times New Roman" panose="02020603050405020304" pitchFamily="18" charset="0"/>
                <a:cs typeface="Times New Roman" panose="02020603050405020304" pitchFamily="18" charset="0"/>
              </a:rPr>
              <a:t>MeSH</a:t>
            </a:r>
            <a:r>
              <a:rPr lang="en-US" sz="2400" b="1" dirty="0">
                <a:solidFill>
                  <a:prstClr val="black"/>
                </a:solidFill>
                <a:cs typeface="Zar" panose="00000400000000000000" pitchFamily="2" charset="-78"/>
              </a:rPr>
              <a:t> </a:t>
            </a:r>
            <a:r>
              <a:rPr lang="fa-IR" sz="2400" b="1" dirty="0">
                <a:solidFill>
                  <a:prstClr val="black"/>
                </a:solidFill>
                <a:cs typeface="Zar" panose="00000400000000000000" pitchFamily="2" charset="-78"/>
              </a:rPr>
              <a:t>موجود برای نمایش هر مفهوم مورد علاقه خود را انتخاب کرد</a:t>
            </a:r>
            <a:endParaRPr lang="en-US" sz="2400" b="1" dirty="0">
              <a:solidFill>
                <a:prstClr val="black"/>
              </a:solidFill>
              <a:cs typeface="Zar" panose="00000400000000000000" pitchFamily="2" charset="-78"/>
            </a:endParaRPr>
          </a:p>
        </p:txBody>
      </p:sp>
    </p:spTree>
    <p:extLst>
      <p:ext uri="{BB962C8B-B14F-4D97-AF65-F5344CB8AC3E}">
        <p14:creationId xmlns:p14="http://schemas.microsoft.com/office/powerpoint/2010/main" val="1331696648"/>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828800" y="1828800"/>
            <a:ext cx="5181600" cy="1938992"/>
          </a:xfrm>
          <a:prstGeom prst="rect">
            <a:avLst/>
          </a:prstGeom>
        </p:spPr>
        <p:txBody>
          <a:bodyPr wrap="square">
            <a:spAutoFit/>
          </a:bodyPr>
          <a:lstStyle/>
          <a:p>
            <a:pPr algn="justLow" rtl="1"/>
            <a:r>
              <a:rPr lang="fa-IR" sz="2000" b="1" dirty="0">
                <a:solidFill>
                  <a:prstClr val="black"/>
                </a:solidFill>
                <a:cs typeface="Zar" panose="00000400000000000000" pitchFamily="2" charset="-78"/>
              </a:rPr>
              <a:t>برای مثال، مقالات مربوط به استرپتوکوک پنومونیه به جای اصطلاح گسترده‌تر استرپتوکوک، تحت توصیفگر</a:t>
            </a:r>
            <a:r>
              <a:rPr lang="en-US" sz="2000" b="1" dirty="0">
                <a:solidFill>
                  <a:prstClr val="black"/>
                </a:solidFill>
                <a:latin typeface="Times New Roman" panose="02020603050405020304" pitchFamily="18" charset="0"/>
                <a:cs typeface="Times New Roman" panose="02020603050405020304" pitchFamily="18" charset="0"/>
              </a:rPr>
              <a:t>Streptococcus Pneumoniae</a:t>
            </a:r>
            <a:r>
              <a:rPr lang="fa-IR" sz="2000" b="1" dirty="0">
                <a:solidFill>
                  <a:prstClr val="black"/>
                </a:solidFill>
                <a:cs typeface="Zar" panose="00000400000000000000" pitchFamily="2" charset="-78"/>
              </a:rPr>
              <a:t>قرار می‌گیرند، در صورتی که مقاله‌ای به یک باکتری استرپتوکوکی جدید اشاره کندکه هنوز در واژگان وجود ندارد، مستقیماً تحت عنوان </a:t>
            </a:r>
            <a:r>
              <a:rPr lang="en-US" sz="2000" b="1" dirty="0">
                <a:solidFill>
                  <a:prstClr val="black"/>
                </a:solidFill>
                <a:latin typeface="Times New Roman" panose="02020603050405020304" pitchFamily="18" charset="0"/>
                <a:cs typeface="Times New Roman" panose="02020603050405020304" pitchFamily="18" charset="0"/>
              </a:rPr>
              <a:t>Streptococcus</a:t>
            </a:r>
            <a:r>
              <a:rPr lang="en-US" sz="2000" b="1" dirty="0">
                <a:solidFill>
                  <a:prstClr val="black"/>
                </a:solidFill>
                <a:cs typeface="Zar" panose="00000400000000000000" pitchFamily="2" charset="-78"/>
              </a:rPr>
              <a:t> </a:t>
            </a:r>
            <a:r>
              <a:rPr lang="fa-IR" sz="2000" b="1" dirty="0">
                <a:solidFill>
                  <a:prstClr val="black"/>
                </a:solidFill>
                <a:cs typeface="Zar" panose="00000400000000000000" pitchFamily="2" charset="-78"/>
              </a:rPr>
              <a:t>فهرست می‌شود</a:t>
            </a:r>
            <a:endParaRPr lang="en-US" sz="2000" b="1" dirty="0">
              <a:solidFill>
                <a:prstClr val="black"/>
              </a:solidFill>
              <a:cs typeface="Zar" panose="00000400000000000000" pitchFamily="2" charset="-78"/>
            </a:endParaRPr>
          </a:p>
        </p:txBody>
      </p:sp>
    </p:spTree>
    <p:extLst>
      <p:ext uri="{BB962C8B-B14F-4D97-AF65-F5344CB8AC3E}">
        <p14:creationId xmlns:p14="http://schemas.microsoft.com/office/powerpoint/2010/main" val="4210368020"/>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259957" y="1863953"/>
            <a:ext cx="4572000" cy="1938992"/>
          </a:xfrm>
          <a:prstGeom prst="rect">
            <a:avLst/>
          </a:prstGeom>
        </p:spPr>
        <p:txBody>
          <a:bodyPr>
            <a:spAutoFit/>
          </a:bodyPr>
          <a:lstStyle/>
          <a:p>
            <a:pPr algn="justLow" rtl="1"/>
            <a:r>
              <a:rPr lang="fa-IR" sz="2400" b="1" dirty="0">
                <a:solidFill>
                  <a:prstClr val="black"/>
                </a:solidFill>
                <a:cs typeface="Zar" panose="00000400000000000000" pitchFamily="2" charset="-78"/>
              </a:rPr>
              <a:t>بر این اساس، کاربر می‌تواند برای یافتن سرعنوان‌های موضوعی اضافی که خاص‌تر از یک سرعنوان مشخص هستند و همچنین سرعنوان‌های کلی‌تر، به درخت‌ها مراجعه کند. </a:t>
            </a:r>
            <a:endParaRPr lang="en-US" sz="2400" b="1" dirty="0">
              <a:solidFill>
                <a:prstClr val="black"/>
              </a:solidFill>
              <a:cs typeface="Zar" panose="00000400000000000000" pitchFamily="2" charset="-78"/>
            </a:endParaRPr>
          </a:p>
        </p:txBody>
      </p:sp>
    </p:spTree>
    <p:extLst>
      <p:ext uri="{BB962C8B-B14F-4D97-AF65-F5344CB8AC3E}">
        <p14:creationId xmlns:p14="http://schemas.microsoft.com/office/powerpoint/2010/main" val="1000654474"/>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0" y="2209800"/>
            <a:ext cx="7619999" cy="3231654"/>
          </a:xfrm>
          <a:prstGeom prst="rect">
            <a:avLst/>
          </a:prstGeom>
        </p:spPr>
        <p:txBody>
          <a:bodyPr wrap="square">
            <a:spAutoFit/>
          </a:bodyPr>
          <a:lstStyle/>
          <a:p>
            <a:pPr algn="justLow" rtl="1"/>
            <a:r>
              <a:rPr lang="fa-IR" sz="2400" b="1" dirty="0">
                <a:solidFill>
                  <a:prstClr val="black"/>
                </a:solidFill>
                <a:cs typeface="Zar" panose="00000400000000000000" pitchFamily="2" charset="-78"/>
              </a:rPr>
              <a:t>برای مثال، در بخش «ناهنجاری‌ها»، ناهنجاری‌های خاصی وجود دارد:</a:t>
            </a:r>
            <a:endParaRPr lang="fa-IR" sz="2400" b="1" dirty="0">
              <a:solidFill>
                <a:prstClr val="black"/>
              </a:solidFill>
              <a:latin typeface="Times New Roman" panose="02020603050405020304" pitchFamily="18" charset="0"/>
              <a:cs typeface="Zar" panose="00000400000000000000" pitchFamily="2" charset="-78"/>
            </a:endParaRPr>
          </a:p>
          <a:p>
            <a:r>
              <a:rPr lang="en-US" sz="2400" b="1" dirty="0">
                <a:solidFill>
                  <a:prstClr val="black"/>
                </a:solidFill>
                <a:latin typeface="Times New Roman" panose="02020603050405020304" pitchFamily="18" charset="0"/>
                <a:cs typeface="Times New Roman" panose="02020603050405020304" pitchFamily="18" charset="0"/>
              </a:rPr>
              <a:t>Congenital Abnormalities C16.131</a:t>
            </a:r>
          </a:p>
          <a:p>
            <a:r>
              <a:rPr lang="en-US" sz="2400" b="1" dirty="0">
                <a:solidFill>
                  <a:prstClr val="black"/>
                </a:solidFill>
                <a:latin typeface="Times New Roman" panose="02020603050405020304" pitchFamily="18" charset="0"/>
                <a:cs typeface="Times New Roman" panose="02020603050405020304" pitchFamily="18" charset="0"/>
              </a:rPr>
              <a:t>    Abnormalities, Drug Induced C16.131.042</a:t>
            </a:r>
          </a:p>
          <a:p>
            <a:r>
              <a:rPr lang="en-US" sz="2400" b="1" dirty="0">
                <a:solidFill>
                  <a:prstClr val="black"/>
                </a:solidFill>
                <a:latin typeface="Times New Roman" panose="02020603050405020304" pitchFamily="18" charset="0"/>
                <a:cs typeface="Times New Roman" panose="02020603050405020304" pitchFamily="18" charset="0"/>
              </a:rPr>
              <a:t>    Abnormalities, Multiple C16.131.077</a:t>
            </a:r>
          </a:p>
          <a:p>
            <a:r>
              <a:rPr lang="fa-IR" sz="2400" b="1" dirty="0">
                <a:solidFill>
                  <a:prstClr val="black"/>
                </a:solidFill>
                <a:latin typeface="Times New Roman" panose="02020603050405020304" pitchFamily="18" charset="0"/>
                <a:cs typeface="Times New Roman" panose="02020603050405020304" pitchFamily="18" charset="0"/>
              </a:rPr>
              <a:t>          </a:t>
            </a:r>
            <a:r>
              <a:rPr lang="en-US" sz="2400" b="1" dirty="0">
                <a:solidFill>
                  <a:prstClr val="black"/>
                </a:solidFill>
                <a:latin typeface="Times New Roman" panose="02020603050405020304" pitchFamily="18" charset="0"/>
                <a:cs typeface="Times New Roman" panose="02020603050405020304" pitchFamily="18" charset="0"/>
              </a:rPr>
              <a:t>Deletion Syndrome C16.131.077.019</a:t>
            </a:r>
          </a:p>
          <a:p>
            <a:r>
              <a:rPr lang="en-US" sz="2400" b="1" dirty="0">
                <a:solidFill>
                  <a:prstClr val="black"/>
                </a:solidFill>
                <a:latin typeface="Times New Roman" panose="02020603050405020304" pitchFamily="18" charset="0"/>
                <a:cs typeface="Times New Roman" panose="02020603050405020304" pitchFamily="18" charset="0"/>
              </a:rPr>
              <a:t>            </a:t>
            </a:r>
            <a:r>
              <a:rPr lang="en-US" sz="2400" b="1" dirty="0" err="1">
                <a:solidFill>
                  <a:prstClr val="black"/>
                </a:solidFill>
                <a:latin typeface="Times New Roman" panose="02020603050405020304" pitchFamily="18" charset="0"/>
                <a:cs typeface="Times New Roman" panose="02020603050405020304" pitchFamily="18" charset="0"/>
              </a:rPr>
              <a:t>DiGeorge</a:t>
            </a:r>
            <a:r>
              <a:rPr lang="en-US" sz="2400" b="1" dirty="0">
                <a:solidFill>
                  <a:prstClr val="black"/>
                </a:solidFill>
                <a:latin typeface="Times New Roman" panose="02020603050405020304" pitchFamily="18" charset="0"/>
                <a:cs typeface="Times New Roman" panose="02020603050405020304" pitchFamily="18" charset="0"/>
              </a:rPr>
              <a:t> Syndrome C16.131.077.019.500</a:t>
            </a:r>
            <a:endParaRPr lang="fa-IR" sz="2400" b="1" dirty="0">
              <a:solidFill>
                <a:prstClr val="black"/>
              </a:solidFill>
              <a:latin typeface="Times New Roman" panose="02020603050405020304" pitchFamily="18" charset="0"/>
              <a:cs typeface="Times New Roman" panose="02020603050405020304" pitchFamily="18" charset="0"/>
            </a:endParaRPr>
          </a:p>
          <a:p>
            <a:endParaRPr lang="en-US" dirty="0">
              <a:solidFill>
                <a:prstClr val="black"/>
              </a:solidFill>
            </a:endParaRPr>
          </a:p>
          <a:p>
            <a:pPr algn="justLow" rtl="1"/>
            <a:endParaRPr lang="en-US" dirty="0">
              <a:solidFill>
                <a:prstClr val="black"/>
              </a:solidFill>
            </a:endParaRPr>
          </a:p>
        </p:txBody>
      </p:sp>
    </p:spTree>
    <p:extLst>
      <p:ext uri="{BB962C8B-B14F-4D97-AF65-F5344CB8AC3E}">
        <p14:creationId xmlns:p14="http://schemas.microsoft.com/office/powerpoint/2010/main" val="2235615430"/>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066800" y="1828800"/>
            <a:ext cx="6629400" cy="2308324"/>
          </a:xfrm>
          <a:prstGeom prst="rect">
            <a:avLst/>
          </a:prstGeom>
        </p:spPr>
        <p:txBody>
          <a:bodyPr wrap="square">
            <a:spAutoFit/>
          </a:bodyPr>
          <a:lstStyle/>
          <a:p>
            <a:pPr algn="justLow" rtl="1"/>
            <a:r>
              <a:rPr lang="fa-IR" sz="2400" b="1" dirty="0">
                <a:solidFill>
                  <a:prstClr val="black"/>
                </a:solidFill>
                <a:cs typeface="Zar" panose="00000400000000000000" pitchFamily="2" charset="-78"/>
              </a:rPr>
              <a:t>بخش فهرست‌نویسی در </a:t>
            </a:r>
            <a:r>
              <a:rPr lang="en-US" sz="2400" b="1" dirty="0">
                <a:solidFill>
                  <a:prstClr val="black"/>
                </a:solidFill>
                <a:latin typeface="Times New Roman" panose="02020603050405020304" pitchFamily="18" charset="0"/>
                <a:cs typeface="Times New Roman" panose="02020603050405020304" pitchFamily="18" charset="0"/>
              </a:rPr>
              <a:t>NLM</a:t>
            </a:r>
            <a:r>
              <a:rPr lang="fa-IR" sz="2400" b="1" dirty="0">
                <a:solidFill>
                  <a:prstClr val="black"/>
                </a:solidFill>
                <a:cs typeface="Zar" panose="00000400000000000000" pitchFamily="2" charset="-78"/>
              </a:rPr>
              <a:t>از سرعنوان‌های موضوعی پزشکی </a:t>
            </a:r>
            <a:r>
              <a:rPr lang="en-US" sz="2400" b="1" dirty="0" err="1">
                <a:solidFill>
                  <a:prstClr val="black"/>
                </a:solidFill>
                <a:latin typeface="Times New Roman" panose="02020603050405020304" pitchFamily="18" charset="0"/>
                <a:cs typeface="Times New Roman" panose="02020603050405020304" pitchFamily="18" charset="0"/>
              </a:rPr>
              <a:t>MeSH</a:t>
            </a:r>
            <a:r>
              <a:rPr lang="fa-IR" sz="2400" b="1" dirty="0">
                <a:solidFill>
                  <a:prstClr val="black"/>
                </a:solidFill>
                <a:cs typeface="Zar" panose="00000400000000000000" pitchFamily="2" charset="-78"/>
              </a:rPr>
              <a:t>برای اختصاص سرعنوان‌های موضوعی به منابع، در همه قالب‌ها استفاده می‌کند. فهرست‌نویسان همان اصول اساسی را که نمایه‌سازان در اختصاص اصطلاحات </a:t>
            </a:r>
            <a:r>
              <a:rPr lang="en-US" sz="2400" b="1" dirty="0" err="1">
                <a:solidFill>
                  <a:prstClr val="black"/>
                </a:solidFill>
                <a:latin typeface="Times New Roman" panose="02020603050405020304" pitchFamily="18" charset="0"/>
                <a:cs typeface="Times New Roman" panose="02020603050405020304" pitchFamily="18" charset="0"/>
              </a:rPr>
              <a:t>MeSH</a:t>
            </a:r>
            <a:r>
              <a:rPr lang="en-US" sz="2400" b="1" dirty="0">
                <a:solidFill>
                  <a:prstClr val="black"/>
                </a:solidFill>
                <a:latin typeface="Times New Roman" panose="02020603050405020304" pitchFamily="18" charset="0"/>
                <a:cs typeface="Times New Roman" panose="02020603050405020304" pitchFamily="18" charset="0"/>
              </a:rPr>
              <a:t> </a:t>
            </a:r>
            <a:r>
              <a:rPr lang="fa-IR" sz="2400" b="1" dirty="0">
                <a:solidFill>
                  <a:prstClr val="black"/>
                </a:solidFill>
                <a:cs typeface="Zar" panose="00000400000000000000" pitchFamily="2" charset="-78"/>
              </a:rPr>
              <a:t>برای تحلیل موضوعی منابع کتابشناختی استفاده می‌کنند، به کار می‌برند</a:t>
            </a:r>
            <a:endParaRPr lang="en-US" sz="2400" b="1" dirty="0">
              <a:solidFill>
                <a:prstClr val="black"/>
              </a:solidFill>
              <a:cs typeface="Zar" panose="00000400000000000000" pitchFamily="2" charset="-78"/>
            </a:endParaRPr>
          </a:p>
        </p:txBody>
      </p:sp>
    </p:spTree>
    <p:extLst>
      <p:ext uri="{BB962C8B-B14F-4D97-AF65-F5344CB8AC3E}">
        <p14:creationId xmlns:p14="http://schemas.microsoft.com/office/powerpoint/2010/main" val="3171282891"/>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066800" y="609600"/>
            <a:ext cx="6477000" cy="4832092"/>
          </a:xfrm>
          <a:prstGeom prst="rect">
            <a:avLst/>
          </a:prstGeom>
        </p:spPr>
        <p:txBody>
          <a:bodyPr wrap="square">
            <a:spAutoFit/>
          </a:bodyPr>
          <a:lstStyle/>
          <a:p>
            <a:pPr algn="r" rtl="1">
              <a:spcAft>
                <a:spcPts val="400"/>
              </a:spcAft>
            </a:pPr>
            <a:r>
              <a:rPr lang="en-US" b="1" dirty="0">
                <a:latin typeface="Times New Roman" panose="02020603050405020304" pitchFamily="18" charset="0"/>
                <a:ea typeface="Calibri"/>
                <a:cs typeface="Times New Roman" panose="02020603050405020304" pitchFamily="18" charset="0"/>
              </a:rPr>
              <a:t>Entry Terms </a:t>
            </a:r>
            <a:r>
              <a:rPr lang="fa-IR" b="1" dirty="0">
                <a:ea typeface="Calibri"/>
                <a:cs typeface="Zar"/>
              </a:rPr>
              <a:t>(مترادف ها)</a:t>
            </a:r>
          </a:p>
          <a:p>
            <a:pPr algn="r" rtl="1">
              <a:spcAft>
                <a:spcPts val="400"/>
              </a:spcAft>
            </a:pPr>
            <a:r>
              <a:rPr lang="fa-IR" sz="1600" b="1" dirty="0">
                <a:ea typeface="Calibri"/>
                <a:cs typeface="Zar"/>
              </a:rPr>
              <a:t>در انتخاب اصطلاح مناسب کمک می کند مانند:</a:t>
            </a:r>
            <a:endParaRPr lang="fa-IR" sz="1600" b="1" dirty="0">
              <a:latin typeface="Times New Roman" panose="02020603050405020304" pitchFamily="18" charset="0"/>
              <a:ea typeface="Calibri"/>
              <a:cs typeface="Times New Roman" panose="02020603050405020304" pitchFamily="18" charset="0"/>
            </a:endParaRPr>
          </a:p>
          <a:p>
            <a:pPr>
              <a:spcAft>
                <a:spcPts val="400"/>
              </a:spcAft>
            </a:pPr>
            <a:r>
              <a:rPr lang="en-US" sz="1600" b="1" dirty="0" err="1">
                <a:latin typeface="Times New Roman" panose="02020603050405020304" pitchFamily="18" charset="0"/>
                <a:cs typeface="Times New Roman" panose="02020603050405020304" pitchFamily="18" charset="0"/>
              </a:rPr>
              <a:t>MeSH</a:t>
            </a:r>
            <a:r>
              <a:rPr lang="en-US" sz="1600" b="1" dirty="0">
                <a:latin typeface="Times New Roman" panose="02020603050405020304" pitchFamily="18" charset="0"/>
                <a:cs typeface="Times New Roman" panose="02020603050405020304" pitchFamily="18" charset="0"/>
              </a:rPr>
              <a:t> Heading</a:t>
            </a:r>
            <a:r>
              <a:rPr lang="fa-IR" sz="1600" b="1" dirty="0">
                <a:latin typeface="Times New Roman" panose="02020603050405020304" pitchFamily="18" charset="0"/>
                <a:cs typeface="Times New Roman" panose="02020603050405020304" pitchFamily="18" charset="0"/>
              </a:rPr>
              <a:t>         </a:t>
            </a:r>
            <a:r>
              <a:rPr lang="en-US" sz="1600" dirty="0">
                <a:latin typeface="Times New Roman" panose="02020603050405020304" pitchFamily="18" charset="0"/>
                <a:cs typeface="Times New Roman" panose="02020603050405020304" pitchFamily="18" charset="0"/>
              </a:rPr>
              <a:t>Critical Care Nursing</a:t>
            </a:r>
            <a:endParaRPr lang="fa-IR" sz="1600" dirty="0">
              <a:latin typeface="Times New Roman" panose="02020603050405020304" pitchFamily="18" charset="0"/>
              <a:cs typeface="Times New Roman" panose="02020603050405020304" pitchFamily="18" charset="0"/>
            </a:endParaRPr>
          </a:p>
          <a:p>
            <a:pPr>
              <a:spcAft>
                <a:spcPts val="400"/>
              </a:spcAft>
            </a:pPr>
            <a:r>
              <a:rPr lang="en-US" sz="1600" b="1" dirty="0">
                <a:latin typeface="Times New Roman" panose="02020603050405020304" pitchFamily="18" charset="0"/>
                <a:cs typeface="Times New Roman" panose="02020603050405020304" pitchFamily="18" charset="0"/>
              </a:rPr>
              <a:t>Tree Number(s</a:t>
            </a:r>
            <a:r>
              <a:rPr lang="en-US" sz="1600" dirty="0">
                <a:latin typeface="Times New Roman" panose="02020603050405020304" pitchFamily="18" charset="0"/>
                <a:cs typeface="Times New Roman" panose="02020603050405020304" pitchFamily="18" charset="0"/>
              </a:rPr>
              <a:t>)</a:t>
            </a:r>
            <a:r>
              <a:rPr lang="fa-IR" sz="1600" dirty="0">
                <a:latin typeface="Times New Roman" panose="02020603050405020304" pitchFamily="18" charset="0"/>
                <a:cs typeface="Times New Roman" panose="02020603050405020304" pitchFamily="18" charset="0"/>
              </a:rPr>
              <a:t>        </a:t>
            </a:r>
            <a:r>
              <a:rPr lang="en-US" sz="1600" dirty="0">
                <a:latin typeface="Times New Roman" panose="02020603050405020304" pitchFamily="18" charset="0"/>
                <a:cs typeface="Times New Roman" panose="02020603050405020304" pitchFamily="18" charset="0"/>
              </a:rPr>
              <a:t>H02.478.676.175</a:t>
            </a:r>
            <a:endParaRPr lang="fa-IR" sz="1600" dirty="0">
              <a:latin typeface="Times New Roman" panose="02020603050405020304" pitchFamily="18" charset="0"/>
              <a:cs typeface="Times New Roman" panose="02020603050405020304" pitchFamily="18" charset="0"/>
            </a:endParaRPr>
          </a:p>
          <a:p>
            <a:pPr>
              <a:spcAft>
                <a:spcPts val="400"/>
              </a:spcAft>
            </a:pPr>
            <a:r>
              <a:rPr lang="fa-IR" sz="1600" dirty="0">
                <a:latin typeface="Times New Roman" panose="02020603050405020304" pitchFamily="18" charset="0"/>
                <a:ea typeface="Calibri"/>
                <a:cs typeface="Times New Roman" panose="02020603050405020304" pitchFamily="18" charset="0"/>
              </a:rPr>
              <a:t>                               </a:t>
            </a:r>
            <a:r>
              <a:rPr lang="en-US" sz="1600" dirty="0">
                <a:latin typeface="Times New Roman" panose="02020603050405020304" pitchFamily="18" charset="0"/>
                <a:ea typeface="Calibri"/>
                <a:cs typeface="Times New Roman" panose="02020603050405020304" pitchFamily="18" charset="0"/>
              </a:rPr>
              <a:t>N02.421.533.149</a:t>
            </a:r>
            <a:endParaRPr lang="fa-IR" sz="1600" dirty="0">
              <a:latin typeface="Times New Roman" panose="02020603050405020304" pitchFamily="18" charset="0"/>
              <a:ea typeface="Calibri"/>
              <a:cs typeface="Times New Roman" panose="02020603050405020304" pitchFamily="18" charset="0"/>
            </a:endParaRPr>
          </a:p>
          <a:p>
            <a:pPr>
              <a:spcAft>
                <a:spcPts val="400"/>
              </a:spcAft>
            </a:pPr>
            <a:r>
              <a:rPr lang="en-US" sz="1600" b="1" dirty="0">
                <a:latin typeface="Times New Roman" panose="02020603050405020304" pitchFamily="18" charset="0"/>
                <a:cs typeface="Times New Roman" panose="02020603050405020304" pitchFamily="18" charset="0"/>
              </a:rPr>
              <a:t>Scope Note</a:t>
            </a:r>
            <a:r>
              <a:rPr lang="fa-IR" sz="1600" b="1" dirty="0">
                <a:latin typeface="Times New Roman" panose="02020603050405020304" pitchFamily="18" charset="0"/>
                <a:cs typeface="Times New Roman" panose="02020603050405020304" pitchFamily="18" charset="0"/>
              </a:rPr>
              <a:t> </a:t>
            </a:r>
            <a:r>
              <a:rPr lang="en-US" sz="1600" b="1" dirty="0">
                <a:latin typeface="Times New Roman" panose="02020603050405020304" pitchFamily="18" charset="0"/>
                <a:cs typeface="Times New Roman" panose="02020603050405020304" pitchFamily="18" charset="0"/>
              </a:rPr>
              <a:t>  </a:t>
            </a:r>
            <a:r>
              <a:rPr lang="fa-IR" sz="1600" b="1" dirty="0">
                <a:latin typeface="Times New Roman" panose="02020603050405020304" pitchFamily="18" charset="0"/>
                <a:cs typeface="Times New Roman" panose="02020603050405020304" pitchFamily="18" charset="0"/>
              </a:rPr>
              <a:t>      </a:t>
            </a:r>
            <a:r>
              <a:rPr lang="en-US" sz="1600" b="1" dirty="0">
                <a:latin typeface="Times New Roman" panose="02020603050405020304" pitchFamily="18" charset="0"/>
                <a:cs typeface="Times New Roman" panose="02020603050405020304" pitchFamily="18" charset="0"/>
              </a:rPr>
              <a:t>      </a:t>
            </a:r>
            <a:r>
              <a:rPr lang="en-US" sz="1600" dirty="0">
                <a:latin typeface="Times New Roman" panose="02020603050405020304" pitchFamily="18" charset="0"/>
                <a:cs typeface="Times New Roman" panose="02020603050405020304" pitchFamily="18" charset="0"/>
              </a:rPr>
              <a:t>a nursing specialty that deals specifically with   </a:t>
            </a:r>
          </a:p>
          <a:p>
            <a:pPr lvl="0">
              <a:spcAft>
                <a:spcPts val="400"/>
              </a:spcAft>
            </a:pPr>
            <a:r>
              <a:rPr lang="en-US" sz="1600" dirty="0">
                <a:latin typeface="Times New Roman" panose="02020603050405020304" pitchFamily="18" charset="0"/>
                <a:cs typeface="Times New Roman" panose="02020603050405020304" pitchFamily="18" charset="0"/>
              </a:rPr>
              <a:t>                                     </a:t>
            </a:r>
            <a:r>
              <a:rPr lang="en-US" sz="1600" dirty="0">
                <a:solidFill>
                  <a:prstClr val="black"/>
                </a:solidFill>
                <a:latin typeface="Times New Roman" panose="02020603050405020304" pitchFamily="18" charset="0"/>
                <a:cs typeface="Times New Roman" panose="02020603050405020304" pitchFamily="18" charset="0"/>
              </a:rPr>
              <a:t>the</a:t>
            </a:r>
            <a:r>
              <a:rPr lang="fa-IR" sz="1600" dirty="0">
                <a:solidFill>
                  <a:prstClr val="black"/>
                </a:solidFill>
                <a:latin typeface="Times New Roman" panose="02020603050405020304" pitchFamily="18" charset="0"/>
                <a:cs typeface="Times New Roman" panose="02020603050405020304" pitchFamily="18" charset="0"/>
              </a:rPr>
              <a:t> </a:t>
            </a:r>
            <a:r>
              <a:rPr lang="en-US" sz="1600" dirty="0">
                <a:solidFill>
                  <a:prstClr val="black"/>
                </a:solidFill>
                <a:latin typeface="Times New Roman" panose="02020603050405020304" pitchFamily="18" charset="0"/>
                <a:cs typeface="Times New Roman" panose="02020603050405020304" pitchFamily="18" charset="0"/>
              </a:rPr>
              <a:t>care of patients who are critically ill.</a:t>
            </a:r>
            <a:endParaRPr lang="fa-IR" sz="1600" dirty="0">
              <a:solidFill>
                <a:prstClr val="black"/>
              </a:solidFill>
              <a:latin typeface="Times New Roman" panose="02020603050405020304" pitchFamily="18" charset="0"/>
              <a:cs typeface="Times New Roman" panose="02020603050405020304" pitchFamily="18" charset="0"/>
            </a:endParaRPr>
          </a:p>
          <a:p>
            <a:pPr>
              <a:spcAft>
                <a:spcPts val="400"/>
              </a:spcAft>
            </a:pPr>
            <a:r>
              <a:rPr lang="en-US" sz="1600" b="1" dirty="0">
                <a:solidFill>
                  <a:prstClr val="black"/>
                </a:solidFill>
                <a:latin typeface="Times New Roman" panose="02020603050405020304" pitchFamily="18" charset="0"/>
                <a:cs typeface="Times New Roman" panose="02020603050405020304" pitchFamily="18" charset="0"/>
              </a:rPr>
              <a:t>Entry </a:t>
            </a:r>
            <a:r>
              <a:rPr lang="en-US" sz="1600" b="1" dirty="0">
                <a:latin typeface="Times New Roman" panose="02020603050405020304" pitchFamily="18" charset="0"/>
                <a:cs typeface="Times New Roman" panose="02020603050405020304" pitchFamily="18" charset="0"/>
              </a:rPr>
              <a:t>Term(s)</a:t>
            </a:r>
            <a:r>
              <a:rPr lang="fa-IR" sz="1600" b="1" dirty="0">
                <a:latin typeface="Times New Roman" panose="02020603050405020304" pitchFamily="18" charset="0"/>
                <a:cs typeface="Times New Roman" panose="02020603050405020304" pitchFamily="18" charset="0"/>
              </a:rPr>
              <a:t>     </a:t>
            </a:r>
            <a:r>
              <a:rPr lang="en-US" sz="1600" b="1" dirty="0">
                <a:latin typeface="Times New Roman" panose="02020603050405020304" pitchFamily="18" charset="0"/>
                <a:cs typeface="Times New Roman" panose="02020603050405020304" pitchFamily="18" charset="0"/>
              </a:rPr>
              <a:t>      </a:t>
            </a:r>
            <a:r>
              <a:rPr lang="fa-IR" sz="1600" b="1" dirty="0">
                <a:latin typeface="Times New Roman" panose="02020603050405020304" pitchFamily="18" charset="0"/>
                <a:cs typeface="Times New Roman" panose="02020603050405020304" pitchFamily="18" charset="0"/>
              </a:rPr>
              <a:t> </a:t>
            </a:r>
            <a:r>
              <a:rPr lang="en-US" sz="1600" dirty="0">
                <a:latin typeface="Times New Roman" panose="02020603050405020304" pitchFamily="18" charset="0"/>
                <a:cs typeface="Times New Roman" panose="02020603050405020304" pitchFamily="18" charset="0"/>
              </a:rPr>
              <a:t>Intensive Care Nursing</a:t>
            </a:r>
            <a:endParaRPr lang="fa-IR" sz="1600" dirty="0">
              <a:latin typeface="Times New Roman" panose="02020603050405020304" pitchFamily="18" charset="0"/>
              <a:cs typeface="Times New Roman" panose="02020603050405020304" pitchFamily="18" charset="0"/>
            </a:endParaRPr>
          </a:p>
          <a:p>
            <a:pPr>
              <a:spcAft>
                <a:spcPts val="400"/>
              </a:spcAft>
            </a:pPr>
            <a:r>
              <a:rPr lang="en-US" sz="1600" b="1" dirty="0">
                <a:latin typeface="Times New Roman" panose="02020603050405020304" pitchFamily="18" charset="0"/>
                <a:cs typeface="Times New Roman" panose="02020603050405020304" pitchFamily="18" charset="0"/>
              </a:rPr>
              <a:t>NLM Classification </a:t>
            </a:r>
            <a:r>
              <a:rPr lang="en-US" sz="1600" dirty="0">
                <a:solidFill>
                  <a:prstClr val="black"/>
                </a:solidFill>
                <a:latin typeface="Times New Roman" panose="02020603050405020304" pitchFamily="18" charset="0"/>
                <a:cs typeface="Times New Roman" panose="02020603050405020304" pitchFamily="18" charset="0"/>
              </a:rPr>
              <a:t>#</a:t>
            </a:r>
            <a:r>
              <a:rPr lang="fa-IR" sz="1600" dirty="0">
                <a:latin typeface="Times New Roman" panose="02020603050405020304" pitchFamily="18" charset="0"/>
                <a:cs typeface="Times New Roman" panose="02020603050405020304" pitchFamily="18" charset="0"/>
              </a:rPr>
              <a:t>   </a:t>
            </a:r>
            <a:r>
              <a:rPr lang="en-US" sz="1600" dirty="0">
                <a:latin typeface="Times New Roman" panose="02020603050405020304" pitchFamily="18" charset="0"/>
                <a:cs typeface="Times New Roman" panose="02020603050405020304" pitchFamily="18" charset="0"/>
              </a:rPr>
              <a:t>WY 154</a:t>
            </a:r>
            <a:endParaRPr lang="fa-IR" sz="1600" dirty="0">
              <a:latin typeface="Times New Roman" panose="02020603050405020304" pitchFamily="18" charset="0"/>
              <a:cs typeface="Times New Roman" panose="02020603050405020304" pitchFamily="18" charset="0"/>
            </a:endParaRPr>
          </a:p>
          <a:p>
            <a:pPr>
              <a:spcAft>
                <a:spcPts val="400"/>
              </a:spcAft>
            </a:pPr>
            <a:r>
              <a:rPr lang="en-US" sz="1600" b="1" dirty="0">
                <a:latin typeface="Times New Roman" panose="02020603050405020304" pitchFamily="18" charset="0"/>
                <a:cs typeface="Times New Roman" panose="02020603050405020304" pitchFamily="18" charset="0"/>
              </a:rPr>
              <a:t>Previous Indexing</a:t>
            </a:r>
            <a:r>
              <a:rPr lang="fa-IR" sz="1600" b="1" dirty="0">
                <a:latin typeface="Times New Roman" panose="02020603050405020304" pitchFamily="18" charset="0"/>
                <a:cs typeface="Times New Roman" panose="02020603050405020304" pitchFamily="18" charset="0"/>
              </a:rPr>
              <a:t>    </a:t>
            </a:r>
            <a:r>
              <a:rPr lang="en-US" sz="1600" dirty="0">
                <a:latin typeface="Times New Roman" panose="02020603050405020304" pitchFamily="18" charset="0"/>
                <a:cs typeface="Times New Roman" panose="02020603050405020304" pitchFamily="18" charset="0"/>
              </a:rPr>
              <a:t>Critical Care (1974-2013)</a:t>
            </a:r>
            <a:endParaRPr lang="fa-IR" sz="1600" dirty="0">
              <a:latin typeface="Times New Roman" panose="02020603050405020304" pitchFamily="18" charset="0"/>
              <a:cs typeface="Times New Roman" panose="02020603050405020304" pitchFamily="18" charset="0"/>
            </a:endParaRPr>
          </a:p>
          <a:p>
            <a:pPr>
              <a:spcAft>
                <a:spcPts val="400"/>
              </a:spcAft>
            </a:pPr>
            <a:r>
              <a:rPr lang="fa-IR" sz="1600" dirty="0">
                <a:latin typeface="Times New Roman" panose="02020603050405020304" pitchFamily="18" charset="0"/>
                <a:cs typeface="Times New Roman" panose="02020603050405020304" pitchFamily="18" charset="0"/>
              </a:rPr>
              <a:t>    </a:t>
            </a:r>
            <a:r>
              <a:rPr lang="en-US" sz="1600" dirty="0">
                <a:latin typeface="Times New Roman" panose="02020603050405020304" pitchFamily="18" charset="0"/>
                <a:cs typeface="Times New Roman" panose="02020603050405020304" pitchFamily="18" charset="0"/>
              </a:rPr>
              <a:t> </a:t>
            </a:r>
            <a:r>
              <a:rPr lang="fa-IR" sz="1600" dirty="0">
                <a:latin typeface="Times New Roman" panose="02020603050405020304" pitchFamily="18" charset="0"/>
                <a:cs typeface="Times New Roman" panose="02020603050405020304" pitchFamily="18" charset="0"/>
              </a:rPr>
              <a:t>                          </a:t>
            </a:r>
            <a:r>
              <a:rPr lang="en-US" sz="1600" dirty="0">
                <a:latin typeface="Times New Roman" panose="02020603050405020304" pitchFamily="18" charset="0"/>
                <a:cs typeface="Times New Roman" panose="02020603050405020304" pitchFamily="18" charset="0"/>
              </a:rPr>
              <a:t>Intensive Care Units (1974-2013)</a:t>
            </a:r>
            <a:endParaRPr lang="fa-IR" sz="1600" dirty="0">
              <a:latin typeface="Times New Roman" panose="02020603050405020304" pitchFamily="18" charset="0"/>
              <a:cs typeface="Times New Roman" panose="02020603050405020304" pitchFamily="18" charset="0"/>
            </a:endParaRPr>
          </a:p>
          <a:p>
            <a:pPr>
              <a:spcAft>
                <a:spcPts val="400"/>
              </a:spcAft>
            </a:pPr>
            <a:r>
              <a:rPr lang="fa-IR" sz="1600" dirty="0">
                <a:latin typeface="Times New Roman" panose="02020603050405020304" pitchFamily="18" charset="0"/>
                <a:cs typeface="Times New Roman" panose="02020603050405020304" pitchFamily="18" charset="0"/>
              </a:rPr>
              <a:t>                              </a:t>
            </a:r>
            <a:r>
              <a:rPr lang="en-US" sz="1600" dirty="0">
                <a:latin typeface="Times New Roman" panose="02020603050405020304" pitchFamily="18" charset="0"/>
                <a:cs typeface="Times New Roman" panose="02020603050405020304" pitchFamily="18" charset="0"/>
              </a:rPr>
              <a:t>Specialties, Nursing (1974-2013)</a:t>
            </a:r>
            <a:endParaRPr lang="fa-IR" sz="1600" dirty="0">
              <a:latin typeface="Times New Roman" panose="02020603050405020304" pitchFamily="18" charset="0"/>
              <a:cs typeface="Times New Roman" panose="02020603050405020304" pitchFamily="18" charset="0"/>
            </a:endParaRPr>
          </a:p>
          <a:p>
            <a:pPr>
              <a:spcAft>
                <a:spcPts val="400"/>
              </a:spcAft>
            </a:pPr>
            <a:r>
              <a:rPr lang="en-US" sz="1600" b="1" dirty="0">
                <a:latin typeface="Times New Roman" panose="02020603050405020304" pitchFamily="18" charset="0"/>
                <a:cs typeface="Times New Roman" panose="02020603050405020304" pitchFamily="18" charset="0"/>
              </a:rPr>
              <a:t>Public </a:t>
            </a:r>
            <a:r>
              <a:rPr lang="en-US" sz="1600" b="1" dirty="0" err="1">
                <a:latin typeface="Times New Roman" panose="02020603050405020304" pitchFamily="18" charset="0"/>
                <a:cs typeface="Times New Roman" panose="02020603050405020304" pitchFamily="18" charset="0"/>
              </a:rPr>
              <a:t>MeSH</a:t>
            </a:r>
            <a:r>
              <a:rPr lang="en-US" sz="1600" b="1" dirty="0">
                <a:latin typeface="Times New Roman" panose="02020603050405020304" pitchFamily="18" charset="0"/>
                <a:cs typeface="Times New Roman" panose="02020603050405020304" pitchFamily="18" charset="0"/>
              </a:rPr>
              <a:t> Note</a:t>
            </a:r>
            <a:r>
              <a:rPr lang="fa-IR" sz="1600" b="1" dirty="0">
                <a:latin typeface="Times New Roman" panose="02020603050405020304" pitchFamily="18" charset="0"/>
                <a:cs typeface="Times New Roman" panose="02020603050405020304" pitchFamily="18" charset="0"/>
              </a:rPr>
              <a:t>    </a:t>
            </a:r>
            <a:r>
              <a:rPr lang="en-US" sz="1600" dirty="0">
                <a:latin typeface="Times New Roman" panose="02020603050405020304" pitchFamily="18" charset="0"/>
                <a:cs typeface="Times New Roman" panose="02020603050405020304" pitchFamily="18" charset="0"/>
              </a:rPr>
              <a:t>2014</a:t>
            </a:r>
            <a:endParaRPr lang="fa-IR" sz="1600" dirty="0">
              <a:latin typeface="Times New Roman" panose="02020603050405020304" pitchFamily="18" charset="0"/>
              <a:cs typeface="Times New Roman" panose="02020603050405020304" pitchFamily="18" charset="0"/>
            </a:endParaRPr>
          </a:p>
          <a:p>
            <a:pPr>
              <a:spcAft>
                <a:spcPts val="400"/>
              </a:spcAft>
            </a:pPr>
            <a:r>
              <a:rPr lang="en-US" sz="1600" b="1" dirty="0">
                <a:latin typeface="Times New Roman" panose="02020603050405020304" pitchFamily="18" charset="0"/>
                <a:cs typeface="Times New Roman" panose="02020603050405020304" pitchFamily="18" charset="0"/>
              </a:rPr>
              <a:t>History Note</a:t>
            </a:r>
            <a:r>
              <a:rPr lang="fa-IR" sz="1600" b="1" dirty="0">
                <a:latin typeface="Times New Roman" panose="02020603050405020304" pitchFamily="18" charset="0"/>
                <a:cs typeface="Times New Roman" panose="02020603050405020304" pitchFamily="18" charset="0"/>
              </a:rPr>
              <a:t>            </a:t>
            </a:r>
            <a:r>
              <a:rPr lang="en-US" sz="1600" dirty="0">
                <a:latin typeface="Times New Roman" panose="02020603050405020304" pitchFamily="18" charset="0"/>
                <a:cs typeface="Times New Roman" panose="02020603050405020304" pitchFamily="18" charset="0"/>
              </a:rPr>
              <a:t>2014</a:t>
            </a:r>
            <a:endParaRPr lang="fa-IR" sz="1600" dirty="0">
              <a:latin typeface="Times New Roman" panose="02020603050405020304" pitchFamily="18" charset="0"/>
              <a:cs typeface="Times New Roman" panose="02020603050405020304" pitchFamily="18" charset="0"/>
            </a:endParaRPr>
          </a:p>
          <a:p>
            <a:pPr>
              <a:spcAft>
                <a:spcPts val="400"/>
              </a:spcAft>
            </a:pPr>
            <a:r>
              <a:rPr lang="en-US" sz="1600" b="1" dirty="0">
                <a:latin typeface="Times New Roman" panose="02020603050405020304" pitchFamily="18" charset="0"/>
                <a:cs typeface="Times New Roman" panose="02020603050405020304" pitchFamily="18" charset="0"/>
              </a:rPr>
              <a:t>Date Introduced</a:t>
            </a:r>
            <a:r>
              <a:rPr lang="fa-IR" sz="1600" b="1" dirty="0">
                <a:latin typeface="Times New Roman" panose="02020603050405020304" pitchFamily="18" charset="0"/>
                <a:cs typeface="Times New Roman" panose="02020603050405020304" pitchFamily="18" charset="0"/>
              </a:rPr>
              <a:t>      </a:t>
            </a:r>
            <a:r>
              <a:rPr lang="en-US" sz="1600" dirty="0">
                <a:latin typeface="Times New Roman" panose="02020603050405020304" pitchFamily="18" charset="0"/>
                <a:cs typeface="Times New Roman" panose="02020603050405020304" pitchFamily="18" charset="0"/>
              </a:rPr>
              <a:t>2014/01/01</a:t>
            </a:r>
            <a:endParaRPr lang="fa-IR" sz="1600" dirty="0">
              <a:latin typeface="Times New Roman" panose="02020603050405020304" pitchFamily="18" charset="0"/>
              <a:cs typeface="Times New Roman" panose="02020603050405020304" pitchFamily="18" charset="0"/>
            </a:endParaRPr>
          </a:p>
          <a:p>
            <a:pPr>
              <a:spcAft>
                <a:spcPts val="400"/>
              </a:spcAft>
            </a:pPr>
            <a:r>
              <a:rPr lang="en-US" sz="1600" b="1" dirty="0">
                <a:latin typeface="Times New Roman" panose="02020603050405020304" pitchFamily="18" charset="0"/>
                <a:cs typeface="Times New Roman" panose="02020603050405020304" pitchFamily="18" charset="0"/>
              </a:rPr>
              <a:t>Last Updated</a:t>
            </a:r>
            <a:r>
              <a:rPr lang="fa-IR" sz="1600" b="1" dirty="0">
                <a:latin typeface="Times New Roman" panose="02020603050405020304" pitchFamily="18" charset="0"/>
                <a:cs typeface="Times New Roman" panose="02020603050405020304" pitchFamily="18" charset="0"/>
              </a:rPr>
              <a:t>          </a:t>
            </a:r>
            <a:r>
              <a:rPr lang="en-US" sz="1600" dirty="0">
                <a:latin typeface="Times New Roman" panose="02020603050405020304" pitchFamily="18" charset="0"/>
                <a:cs typeface="Times New Roman" panose="02020603050405020304" pitchFamily="18" charset="0"/>
              </a:rPr>
              <a:t>2015/06/29</a:t>
            </a:r>
            <a:endParaRPr lang="en-US" sz="1600" dirty="0">
              <a:latin typeface="Times New Roman" panose="02020603050405020304" pitchFamily="18" charset="0"/>
              <a:ea typeface="Calibri"/>
              <a:cs typeface="Times New Roman" panose="02020603050405020304" pitchFamily="18" charset="0"/>
            </a:endParaRPr>
          </a:p>
        </p:txBody>
      </p:sp>
    </p:spTree>
    <p:extLst>
      <p:ext uri="{BB962C8B-B14F-4D97-AF65-F5344CB8AC3E}">
        <p14:creationId xmlns:p14="http://schemas.microsoft.com/office/powerpoint/2010/main" val="1939426562"/>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685800" y="838200"/>
            <a:ext cx="7467600" cy="4278094"/>
          </a:xfrm>
          <a:prstGeom prst="rect">
            <a:avLst/>
          </a:prstGeom>
        </p:spPr>
        <p:txBody>
          <a:bodyPr wrap="square">
            <a:spAutoFit/>
          </a:bodyPr>
          <a:lstStyle/>
          <a:p>
            <a:r>
              <a:rPr lang="en-US" sz="1600" b="1" dirty="0" err="1">
                <a:latin typeface="Times New Roman" panose="02020603050405020304" pitchFamily="18" charset="0"/>
                <a:cs typeface="Times New Roman" panose="02020603050405020304" pitchFamily="18" charset="0"/>
              </a:rPr>
              <a:t>MeSH</a:t>
            </a:r>
            <a:r>
              <a:rPr lang="en-US" sz="1600" b="1" dirty="0">
                <a:latin typeface="Times New Roman" panose="02020603050405020304" pitchFamily="18" charset="0"/>
                <a:cs typeface="Times New Roman" panose="02020603050405020304" pitchFamily="18" charset="0"/>
              </a:rPr>
              <a:t> Heading        Cardiovascular System</a:t>
            </a:r>
          </a:p>
          <a:p>
            <a:r>
              <a:rPr lang="en-US" sz="1600" b="1" dirty="0">
                <a:latin typeface="Times New Roman" panose="02020603050405020304" pitchFamily="18" charset="0"/>
                <a:cs typeface="Times New Roman" panose="02020603050405020304" pitchFamily="18" charset="0"/>
              </a:rPr>
              <a:t>Tree Number(s)       A07</a:t>
            </a:r>
          </a:p>
          <a:p>
            <a:r>
              <a:rPr lang="en-US" sz="1600" b="1" dirty="0">
                <a:latin typeface="Times New Roman" panose="02020603050405020304" pitchFamily="18" charset="0"/>
                <a:cs typeface="Times New Roman" panose="02020603050405020304" pitchFamily="18" charset="0"/>
              </a:rPr>
              <a:t>Unique ID                 D002319</a:t>
            </a:r>
          </a:p>
          <a:p>
            <a:r>
              <a:rPr lang="en-US" sz="1600" b="1" dirty="0">
                <a:latin typeface="Times New Roman" panose="02020603050405020304" pitchFamily="18" charset="0"/>
                <a:cs typeface="Times New Roman" panose="02020603050405020304" pitchFamily="18" charset="0"/>
              </a:rPr>
              <a:t>RDF Unique Identifier     http://id.nlm.nih.gov/mesh/D002319</a:t>
            </a:r>
          </a:p>
          <a:p>
            <a:r>
              <a:rPr lang="en-US" sz="1600" b="1" dirty="0">
                <a:latin typeface="Times New Roman" panose="02020603050405020304" pitchFamily="18" charset="0"/>
                <a:cs typeface="Times New Roman" panose="02020603050405020304" pitchFamily="18" charset="0"/>
              </a:rPr>
              <a:t>Annotation      general or unspecified; prefer specifics; /‌</a:t>
            </a:r>
            <a:r>
              <a:rPr lang="en-US" sz="1600" b="1" dirty="0" err="1">
                <a:latin typeface="Times New Roman" panose="02020603050405020304" pitchFamily="18" charset="0"/>
                <a:cs typeface="Times New Roman" panose="02020603050405020304" pitchFamily="18" charset="0"/>
              </a:rPr>
              <a:t>abnorm</a:t>
            </a:r>
            <a:r>
              <a:rPr lang="en-US" sz="1600" b="1" dirty="0">
                <a:latin typeface="Times New Roman" panose="02020603050405020304" pitchFamily="18" charset="0"/>
                <a:cs typeface="Times New Roman" panose="02020603050405020304" pitchFamily="18" charset="0"/>
              </a:rPr>
              <a:t> equals CARDIOVASCULAR ABNORMALITIES  but consider also specific artery or vein with /‌</a:t>
            </a:r>
            <a:r>
              <a:rPr lang="en-US" sz="1600" b="1" dirty="0" err="1">
                <a:latin typeface="Times New Roman" panose="02020603050405020304" pitchFamily="18" charset="0"/>
                <a:cs typeface="Times New Roman" panose="02020603050405020304" pitchFamily="18" charset="0"/>
              </a:rPr>
              <a:t>abnorm</a:t>
            </a:r>
            <a:endParaRPr lang="en-US" sz="1600" b="1" dirty="0">
              <a:latin typeface="Times New Roman" panose="02020603050405020304" pitchFamily="18" charset="0"/>
              <a:cs typeface="Times New Roman" panose="02020603050405020304" pitchFamily="18" charset="0"/>
            </a:endParaRPr>
          </a:p>
          <a:p>
            <a:r>
              <a:rPr lang="en-US" sz="1600" b="1" dirty="0">
                <a:latin typeface="Times New Roman" panose="02020603050405020304" pitchFamily="18" charset="0"/>
                <a:cs typeface="Times New Roman" panose="02020603050405020304" pitchFamily="18" charset="0"/>
              </a:rPr>
              <a:t>Scope Note    The HEART and the BLOOD VESSELS by which BLOOD is pumped and circulated through the body.</a:t>
            </a:r>
          </a:p>
          <a:p>
            <a:r>
              <a:rPr lang="en-US" sz="1600" b="1" dirty="0">
                <a:latin typeface="Times New Roman" panose="02020603050405020304" pitchFamily="18" charset="0"/>
                <a:cs typeface="Times New Roman" panose="02020603050405020304" pitchFamily="18" charset="0"/>
              </a:rPr>
              <a:t>Entry Version     CARDIOVASC SYSTEM</a:t>
            </a:r>
          </a:p>
          <a:p>
            <a:r>
              <a:rPr lang="en-US" sz="1600" b="1" dirty="0">
                <a:latin typeface="Times New Roman" panose="02020603050405020304" pitchFamily="18" charset="0"/>
                <a:cs typeface="Times New Roman" panose="02020603050405020304" pitchFamily="18" charset="0"/>
              </a:rPr>
              <a:t>Entry Term(s)     Circulatory System</a:t>
            </a:r>
          </a:p>
          <a:p>
            <a:r>
              <a:rPr lang="en-US" sz="1600" b="1" dirty="0">
                <a:latin typeface="Times New Roman" panose="02020603050405020304" pitchFamily="18" charset="0"/>
                <a:cs typeface="Times New Roman" panose="02020603050405020304" pitchFamily="18" charset="0"/>
              </a:rPr>
              <a:t>See Also       Blood Circulation</a:t>
            </a:r>
          </a:p>
          <a:p>
            <a:r>
              <a:rPr lang="en-US" sz="1600" b="1" dirty="0">
                <a:latin typeface="Times New Roman" panose="02020603050405020304" pitchFamily="18" charset="0"/>
                <a:cs typeface="Times New Roman" panose="02020603050405020304" pitchFamily="18" charset="0"/>
              </a:rPr>
              <a:t>Entry Combination       </a:t>
            </a:r>
            <a:r>
              <a:rPr lang="en-US" sz="1600" b="1" dirty="0" err="1">
                <a:latin typeface="Times New Roman" panose="02020603050405020304" pitchFamily="18" charset="0"/>
                <a:cs typeface="Times New Roman" panose="02020603050405020304" pitchFamily="18" charset="0"/>
              </a:rPr>
              <a:t>abnormalities:Cardiovascular</a:t>
            </a:r>
            <a:r>
              <a:rPr lang="en-US" sz="1600" b="1" dirty="0">
                <a:latin typeface="Times New Roman" panose="02020603050405020304" pitchFamily="18" charset="0"/>
                <a:cs typeface="Times New Roman" panose="02020603050405020304" pitchFamily="18" charset="0"/>
              </a:rPr>
              <a:t> Abnormalities</a:t>
            </a:r>
          </a:p>
          <a:p>
            <a:r>
              <a:rPr lang="en-US" sz="1600" b="1" dirty="0">
                <a:latin typeface="Times New Roman" panose="02020603050405020304" pitchFamily="18" charset="0"/>
                <a:cs typeface="Times New Roman" panose="02020603050405020304" pitchFamily="18" charset="0"/>
              </a:rPr>
              <a:t>                                        </a:t>
            </a:r>
            <a:r>
              <a:rPr lang="en-US" sz="1600" b="1" dirty="0" err="1">
                <a:latin typeface="Times New Roman" panose="02020603050405020304" pitchFamily="18" charset="0"/>
                <a:cs typeface="Times New Roman" panose="02020603050405020304" pitchFamily="18" charset="0"/>
              </a:rPr>
              <a:t>physiology:Cardiovascular</a:t>
            </a:r>
            <a:r>
              <a:rPr lang="en-US" sz="1600" b="1" dirty="0">
                <a:latin typeface="Times New Roman" panose="02020603050405020304" pitchFamily="18" charset="0"/>
                <a:cs typeface="Times New Roman" panose="02020603050405020304" pitchFamily="18" charset="0"/>
              </a:rPr>
              <a:t> Physiological Phenomena</a:t>
            </a:r>
          </a:p>
          <a:p>
            <a:r>
              <a:rPr lang="en-US" sz="1600" b="1" dirty="0">
                <a:latin typeface="Times New Roman" panose="02020603050405020304" pitchFamily="18" charset="0"/>
                <a:cs typeface="Times New Roman" panose="02020603050405020304" pitchFamily="18" charset="0"/>
              </a:rPr>
              <a:t>                                        </a:t>
            </a:r>
            <a:r>
              <a:rPr lang="en-US" sz="1600" b="1" dirty="0" err="1">
                <a:latin typeface="Times New Roman" panose="02020603050405020304" pitchFamily="18" charset="0"/>
                <a:cs typeface="Times New Roman" panose="02020603050405020304" pitchFamily="18" charset="0"/>
              </a:rPr>
              <a:t>surgery:Cardiovascular</a:t>
            </a:r>
            <a:r>
              <a:rPr lang="en-US" sz="1600" b="1" dirty="0">
                <a:latin typeface="Times New Roman" panose="02020603050405020304" pitchFamily="18" charset="0"/>
                <a:cs typeface="Times New Roman" panose="02020603050405020304" pitchFamily="18" charset="0"/>
              </a:rPr>
              <a:t> Surgical Procedures</a:t>
            </a:r>
          </a:p>
          <a:p>
            <a:r>
              <a:rPr lang="en-US" sz="1600" b="1" dirty="0">
                <a:latin typeface="Times New Roman" panose="02020603050405020304" pitchFamily="18" charset="0"/>
                <a:cs typeface="Times New Roman" panose="02020603050405020304" pitchFamily="18" charset="0"/>
              </a:rPr>
              <a:t>Date Introduced       1966/01/01</a:t>
            </a:r>
          </a:p>
          <a:p>
            <a:r>
              <a:rPr lang="en-US" sz="1600" b="1" dirty="0">
                <a:latin typeface="Times New Roman" panose="02020603050405020304" pitchFamily="18" charset="0"/>
                <a:cs typeface="Times New Roman" panose="02020603050405020304" pitchFamily="18" charset="0"/>
              </a:rPr>
              <a:t>Last Updated             2018/02/28</a:t>
            </a:r>
          </a:p>
        </p:txBody>
      </p:sp>
    </p:spTree>
    <p:extLst>
      <p:ext uri="{BB962C8B-B14F-4D97-AF65-F5344CB8AC3E}">
        <p14:creationId xmlns:p14="http://schemas.microsoft.com/office/powerpoint/2010/main" val="377162097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404641" y="1951672"/>
            <a:ext cx="4572000" cy="2308324"/>
          </a:xfrm>
          <a:prstGeom prst="rect">
            <a:avLst/>
          </a:prstGeom>
        </p:spPr>
        <p:txBody>
          <a:bodyPr>
            <a:spAutoFit/>
          </a:bodyPr>
          <a:lstStyle/>
          <a:p>
            <a:pPr algn="r" rtl="1"/>
            <a:r>
              <a:rPr lang="en-US" sz="2400" b="1" dirty="0" err="1">
                <a:solidFill>
                  <a:prstClr val="black"/>
                </a:solidFill>
                <a:latin typeface="Times New Roman" panose="02020603050405020304" pitchFamily="18" charset="0"/>
                <a:cs typeface="Times New Roman" panose="02020603050405020304" pitchFamily="18" charset="0"/>
              </a:rPr>
              <a:t>MeSH</a:t>
            </a:r>
            <a:endParaRPr lang="en-US" sz="2400" b="1" dirty="0">
              <a:solidFill>
                <a:prstClr val="black"/>
              </a:solidFill>
              <a:latin typeface="Times New Roman" panose="02020603050405020304" pitchFamily="18" charset="0"/>
              <a:cs typeface="Times New Roman" panose="02020603050405020304" pitchFamily="18" charset="0"/>
            </a:endParaRPr>
          </a:p>
          <a:p>
            <a:pPr algn="r" rtl="1"/>
            <a:r>
              <a:rPr lang="fa-IR" sz="2400" b="1" dirty="0">
                <a:solidFill>
                  <a:prstClr val="black"/>
                </a:solidFill>
                <a:cs typeface="Zar" panose="00000400000000000000" pitchFamily="2" charset="-78"/>
              </a:rPr>
              <a:t>مخفف </a:t>
            </a:r>
            <a:r>
              <a:rPr lang="en-US" sz="2400" b="1" dirty="0">
                <a:solidFill>
                  <a:prstClr val="black"/>
                </a:solidFill>
                <a:latin typeface="Times New Roman" panose="02020603050405020304" pitchFamily="18" charset="0"/>
                <a:cs typeface="Times New Roman" panose="02020603050405020304" pitchFamily="18" charset="0"/>
              </a:rPr>
              <a:t>Medical Subject Heading  </a:t>
            </a:r>
            <a:r>
              <a:rPr lang="fa-IR" sz="2400" b="1" dirty="0">
                <a:solidFill>
                  <a:prstClr val="black"/>
                </a:solidFill>
                <a:cs typeface="Zar" panose="00000400000000000000" pitchFamily="2" charset="-78"/>
              </a:rPr>
              <a:t>است و واژگان کنترل شده کتابخانه ملی پزشکی امریکا است که مورد استفاده در پایگاه </a:t>
            </a:r>
            <a:r>
              <a:rPr lang="en-US" sz="2400" b="1" dirty="0">
                <a:solidFill>
                  <a:prstClr val="black"/>
                </a:solidFill>
                <a:latin typeface="Times New Roman" panose="02020603050405020304" pitchFamily="18" charset="0"/>
                <a:cs typeface="Times New Roman" panose="02020603050405020304" pitchFamily="18" charset="0"/>
              </a:rPr>
              <a:t>PubMed</a:t>
            </a:r>
            <a:r>
              <a:rPr lang="fa-IR" sz="2400" b="1" dirty="0">
                <a:solidFill>
                  <a:prstClr val="black"/>
                </a:solidFill>
                <a:cs typeface="Zar" panose="00000400000000000000" pitchFamily="2" charset="-78"/>
              </a:rPr>
              <a:t>می باشد که به افزایش دقت و جامعیت جستجو کمک می کند</a:t>
            </a:r>
          </a:p>
        </p:txBody>
      </p:sp>
    </p:spTree>
    <p:extLst>
      <p:ext uri="{BB962C8B-B14F-4D97-AF65-F5344CB8AC3E}">
        <p14:creationId xmlns:p14="http://schemas.microsoft.com/office/powerpoint/2010/main" val="843162740"/>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450448" y="1295400"/>
            <a:ext cx="8305800" cy="4031873"/>
          </a:xfrm>
          <a:prstGeom prst="rect">
            <a:avLst/>
          </a:prstGeom>
        </p:spPr>
        <p:txBody>
          <a:bodyPr wrap="square">
            <a:spAutoFit/>
          </a:bodyPr>
          <a:lstStyle/>
          <a:p>
            <a:r>
              <a:rPr lang="en-US" sz="1600" b="1" dirty="0">
                <a:latin typeface="Times New Roman" panose="02020603050405020304" pitchFamily="18" charset="0"/>
                <a:cs typeface="Times New Roman" panose="02020603050405020304" pitchFamily="18" charset="0"/>
              </a:rPr>
              <a:t>All Terms</a:t>
            </a:r>
            <a:r>
              <a:rPr lang="fa-IR" sz="1600" b="1" dirty="0">
                <a:solidFill>
                  <a:srgbClr val="444444"/>
                </a:solidFill>
                <a:latin typeface="Times New Roman" panose="02020603050405020304" pitchFamily="18" charset="0"/>
                <a:cs typeface="Times New Roman" panose="02020603050405020304" pitchFamily="18" charset="0"/>
              </a:rPr>
              <a:t> همه اصطلاحات</a:t>
            </a:r>
            <a:endParaRPr lang="en-US" sz="1600" b="1" dirty="0">
              <a:solidFill>
                <a:srgbClr val="444444"/>
              </a:solidFill>
              <a:latin typeface="Times New Roman" panose="02020603050405020304" pitchFamily="18" charset="0"/>
              <a:cs typeface="Times New Roman" panose="02020603050405020304" pitchFamily="18" charset="0"/>
            </a:endParaRPr>
          </a:p>
          <a:p>
            <a:endParaRPr lang="en-US" sz="1600" b="1" dirty="0">
              <a:solidFill>
                <a:srgbClr val="444444"/>
              </a:solidFill>
              <a:latin typeface="Times New Roman" panose="02020603050405020304" pitchFamily="18" charset="0"/>
              <a:cs typeface="Times New Roman" panose="02020603050405020304" pitchFamily="18" charset="0"/>
            </a:endParaRPr>
          </a:p>
          <a:p>
            <a:r>
              <a:rPr lang="fa-IR" sz="1600" b="1" dirty="0">
                <a:latin typeface="Times New Roman" panose="02020603050405020304" pitchFamily="18" charset="0"/>
                <a:cs typeface="Times New Roman" panose="02020603050405020304" pitchFamily="18" charset="0"/>
              </a:rPr>
              <a:t>اصطلاحات عنوان اصلی (توصیفگر)</a:t>
            </a:r>
            <a:endParaRPr lang="en-US" sz="1600" b="1" dirty="0">
              <a:latin typeface="Times New Roman" panose="02020603050405020304" pitchFamily="18" charset="0"/>
              <a:cs typeface="Times New Roman" panose="02020603050405020304" pitchFamily="18" charset="0"/>
            </a:endParaRPr>
          </a:p>
          <a:p>
            <a:r>
              <a:rPr lang="en-US" sz="1600" b="1" dirty="0">
                <a:latin typeface="Times New Roman" panose="02020603050405020304" pitchFamily="18" charset="0"/>
                <a:cs typeface="Times New Roman" panose="02020603050405020304" pitchFamily="18" charset="0"/>
              </a:rPr>
              <a:t>Main Heading (Descriptor) Terms</a:t>
            </a:r>
          </a:p>
          <a:p>
            <a:endParaRPr lang="en-US" sz="1600" b="1" dirty="0">
              <a:latin typeface="Times New Roman" panose="02020603050405020304" pitchFamily="18" charset="0"/>
              <a:cs typeface="Times New Roman" panose="02020603050405020304" pitchFamily="18" charset="0"/>
            </a:endParaRPr>
          </a:p>
          <a:p>
            <a:r>
              <a:rPr lang="en-US" sz="1600" b="1" dirty="0">
                <a:latin typeface="Times New Roman" panose="02020603050405020304" pitchFamily="18" charset="0"/>
                <a:cs typeface="Times New Roman" panose="02020603050405020304" pitchFamily="18" charset="0"/>
              </a:rPr>
              <a:t>Qualifier Terms</a:t>
            </a:r>
            <a:r>
              <a:rPr lang="fa-IR" sz="1600" b="1" dirty="0">
                <a:latin typeface="Times New Roman" panose="02020603050405020304" pitchFamily="18" charset="0"/>
                <a:cs typeface="Times New Roman" panose="02020603050405020304" pitchFamily="18" charset="0"/>
              </a:rPr>
              <a:t>اصطلاحات توصیفی</a:t>
            </a:r>
            <a:endParaRPr lang="en-US" sz="1600" b="1" dirty="0">
              <a:latin typeface="Times New Roman" panose="02020603050405020304" pitchFamily="18" charset="0"/>
              <a:cs typeface="Times New Roman" panose="02020603050405020304" pitchFamily="18" charset="0"/>
            </a:endParaRPr>
          </a:p>
          <a:p>
            <a:endParaRPr lang="en-US" sz="1600" b="1" dirty="0">
              <a:latin typeface="Times New Roman" panose="02020603050405020304" pitchFamily="18" charset="0"/>
              <a:cs typeface="Times New Roman" panose="02020603050405020304" pitchFamily="18" charset="0"/>
            </a:endParaRPr>
          </a:p>
          <a:p>
            <a:r>
              <a:rPr lang="fa-IR" sz="1600" b="1" dirty="0">
                <a:latin typeface="Times New Roman" panose="02020603050405020304" pitchFamily="18" charset="0"/>
                <a:cs typeface="Times New Roman" panose="02020603050405020304" pitchFamily="18" charset="0"/>
              </a:rPr>
              <a:t>اصطلاحات رکورد مفهوم تکمیلی</a:t>
            </a:r>
            <a:endParaRPr lang="en-US" sz="1600" b="1" dirty="0">
              <a:latin typeface="Times New Roman" panose="02020603050405020304" pitchFamily="18" charset="0"/>
              <a:cs typeface="Times New Roman" panose="02020603050405020304" pitchFamily="18" charset="0"/>
            </a:endParaRPr>
          </a:p>
          <a:p>
            <a:r>
              <a:rPr lang="en-US" sz="1600" b="1" dirty="0">
                <a:latin typeface="Times New Roman" panose="02020603050405020304" pitchFamily="18" charset="0"/>
                <a:cs typeface="Times New Roman" panose="02020603050405020304" pitchFamily="18" charset="0"/>
              </a:rPr>
              <a:t>Supplementary Concept Record Terms</a:t>
            </a:r>
          </a:p>
          <a:p>
            <a:endParaRPr lang="en-US" sz="1600" b="1" dirty="0">
              <a:latin typeface="Times New Roman" panose="02020603050405020304" pitchFamily="18" charset="0"/>
              <a:cs typeface="Times New Roman" panose="02020603050405020304" pitchFamily="18" charset="0"/>
            </a:endParaRPr>
          </a:p>
          <a:p>
            <a:r>
              <a:rPr lang="en-US" sz="1600" b="1" dirty="0" err="1">
                <a:latin typeface="Times New Roman" panose="02020603050405020304" pitchFamily="18" charset="0"/>
                <a:cs typeface="Times New Roman" panose="02020603050405020304" pitchFamily="18" charset="0"/>
              </a:rPr>
              <a:t>MeSH</a:t>
            </a:r>
            <a:r>
              <a:rPr lang="en-US" sz="1600" b="1" dirty="0">
                <a:latin typeface="Times New Roman" panose="02020603050405020304" pitchFamily="18" charset="0"/>
                <a:cs typeface="Times New Roman" panose="02020603050405020304" pitchFamily="18" charset="0"/>
              </a:rPr>
              <a:t> Unique ID</a:t>
            </a:r>
            <a:r>
              <a:rPr lang="fa-IR" sz="1600" b="1" dirty="0">
                <a:solidFill>
                  <a:srgbClr val="444444"/>
                </a:solidFill>
                <a:latin typeface="Times New Roman" panose="02020603050405020304" pitchFamily="18" charset="0"/>
                <a:cs typeface="Times New Roman" panose="02020603050405020304" pitchFamily="18" charset="0"/>
              </a:rPr>
              <a:t>شناسه منحصر به فرد </a:t>
            </a:r>
            <a:r>
              <a:rPr lang="en-US" sz="1600" b="1" dirty="0" err="1">
                <a:solidFill>
                  <a:srgbClr val="444444"/>
                </a:solidFill>
                <a:latin typeface="Times New Roman" panose="02020603050405020304" pitchFamily="18" charset="0"/>
                <a:cs typeface="Times New Roman" panose="02020603050405020304" pitchFamily="18" charset="0"/>
              </a:rPr>
              <a:t>MeSH</a:t>
            </a:r>
            <a:endParaRPr lang="en-US" sz="1600" b="1" dirty="0">
              <a:solidFill>
                <a:srgbClr val="444444"/>
              </a:solidFill>
              <a:latin typeface="Times New Roman" panose="02020603050405020304" pitchFamily="18" charset="0"/>
              <a:cs typeface="Times New Roman" panose="02020603050405020304" pitchFamily="18" charset="0"/>
            </a:endParaRPr>
          </a:p>
          <a:p>
            <a:endParaRPr lang="en-US" sz="1600" b="1" dirty="0">
              <a:solidFill>
                <a:srgbClr val="444444"/>
              </a:solidFill>
              <a:latin typeface="Times New Roman" panose="02020603050405020304" pitchFamily="18" charset="0"/>
              <a:cs typeface="Times New Roman" panose="02020603050405020304" pitchFamily="18" charset="0"/>
            </a:endParaRPr>
          </a:p>
          <a:p>
            <a:r>
              <a:rPr lang="fa-IR" sz="1600" b="1" dirty="0">
                <a:solidFill>
                  <a:srgbClr val="444444"/>
                </a:solidFill>
                <a:latin typeface="Times New Roman" panose="02020603050405020304" pitchFamily="18" charset="0"/>
                <a:cs typeface="Times New Roman" panose="02020603050405020304" pitchFamily="18" charset="0"/>
              </a:rPr>
              <a:t>جستجو در تمام فیلدهای رکورد مفهوم تکمیلی</a:t>
            </a:r>
            <a:endParaRPr lang="en-US" sz="1600" b="1" dirty="0">
              <a:solidFill>
                <a:srgbClr val="444444"/>
              </a:solidFill>
              <a:latin typeface="Times New Roman" panose="02020603050405020304" pitchFamily="18" charset="0"/>
              <a:cs typeface="Times New Roman" panose="02020603050405020304" pitchFamily="18" charset="0"/>
            </a:endParaRPr>
          </a:p>
          <a:p>
            <a:r>
              <a:rPr lang="en-US" sz="1600" b="1" dirty="0">
                <a:latin typeface="Times New Roman" panose="02020603050405020304" pitchFamily="18" charset="0"/>
                <a:cs typeface="Times New Roman" panose="02020603050405020304" pitchFamily="18" charset="0"/>
              </a:rPr>
              <a:t>Search in all Supplementary Concept Record Fields</a:t>
            </a:r>
          </a:p>
          <a:p>
            <a:endParaRPr lang="en-US" sz="1600" b="1" dirty="0">
              <a:latin typeface="Times New Roman" panose="02020603050405020304" pitchFamily="18" charset="0"/>
              <a:cs typeface="Times New Roman" panose="02020603050405020304" pitchFamily="18" charset="0"/>
            </a:endParaRPr>
          </a:p>
          <a:p>
            <a:r>
              <a:rPr lang="en-US" sz="1600" b="1" dirty="0">
                <a:latin typeface="Times New Roman" panose="02020603050405020304" pitchFamily="18" charset="0"/>
                <a:cs typeface="Times New Roman" panose="02020603050405020304" pitchFamily="18" charset="0"/>
              </a:rPr>
              <a:t>Heading Mapped To</a:t>
            </a:r>
            <a:r>
              <a:rPr lang="fa-IR" sz="1600" b="1" dirty="0">
                <a:solidFill>
                  <a:srgbClr val="444444"/>
                </a:solidFill>
                <a:latin typeface="Times New Roman" panose="02020603050405020304" pitchFamily="18" charset="0"/>
                <a:cs typeface="Times New Roman" panose="02020603050405020304" pitchFamily="18" charset="0"/>
              </a:rPr>
              <a:t>عنوان نگاشت شده به</a:t>
            </a:r>
            <a:endParaRPr lang="en-US" sz="16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941213445"/>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609600" y="990600"/>
            <a:ext cx="7620000" cy="4524315"/>
          </a:xfrm>
          <a:prstGeom prst="rect">
            <a:avLst/>
          </a:prstGeom>
        </p:spPr>
        <p:txBody>
          <a:bodyPr wrap="square">
            <a:spAutoFit/>
          </a:bodyPr>
          <a:lstStyle/>
          <a:p>
            <a:pPr lvl="0"/>
            <a:endParaRPr lang="en-US" sz="1600" b="1" dirty="0">
              <a:solidFill>
                <a:prstClr val="black"/>
              </a:solidFill>
              <a:latin typeface="Times New Roman" panose="02020603050405020304" pitchFamily="18" charset="0"/>
              <a:cs typeface="Times New Roman" panose="02020603050405020304" pitchFamily="18" charset="0"/>
            </a:endParaRPr>
          </a:p>
          <a:p>
            <a:pPr lvl="0"/>
            <a:r>
              <a:rPr lang="en-US" sz="1600" b="1" dirty="0">
                <a:solidFill>
                  <a:prstClr val="black"/>
                </a:solidFill>
                <a:latin typeface="Times New Roman" panose="02020603050405020304" pitchFamily="18" charset="0"/>
                <a:cs typeface="Times New Roman" panose="02020603050405020304" pitchFamily="18" charset="0"/>
              </a:rPr>
              <a:t>Indexing Information</a:t>
            </a:r>
            <a:r>
              <a:rPr lang="fa-IR" sz="1600" b="1" dirty="0">
                <a:solidFill>
                  <a:srgbClr val="444444"/>
                </a:solidFill>
                <a:latin typeface="Times New Roman" panose="02020603050405020304" pitchFamily="18" charset="0"/>
                <a:cs typeface="Times New Roman" panose="02020603050405020304" pitchFamily="18" charset="0"/>
              </a:rPr>
              <a:t>اطلاعات فهرست‌بندی</a:t>
            </a:r>
            <a:endParaRPr lang="en-US" sz="1600" b="1" dirty="0">
              <a:solidFill>
                <a:srgbClr val="444444"/>
              </a:solidFill>
              <a:latin typeface="Times New Roman" panose="02020603050405020304" pitchFamily="18" charset="0"/>
              <a:cs typeface="Times New Roman" panose="02020603050405020304" pitchFamily="18" charset="0"/>
            </a:endParaRPr>
          </a:p>
          <a:p>
            <a:pPr lvl="0"/>
            <a:endParaRPr lang="en-US" sz="1600" b="1" dirty="0">
              <a:solidFill>
                <a:prstClr val="black"/>
              </a:solidFill>
              <a:latin typeface="Times New Roman" panose="02020603050405020304" pitchFamily="18" charset="0"/>
              <a:cs typeface="Times New Roman" panose="02020603050405020304" pitchFamily="18" charset="0"/>
            </a:endParaRPr>
          </a:p>
          <a:p>
            <a:pPr lvl="0"/>
            <a:r>
              <a:rPr lang="en-US" sz="1600" b="1" dirty="0">
                <a:solidFill>
                  <a:prstClr val="black"/>
                </a:solidFill>
                <a:latin typeface="Times New Roman" panose="02020603050405020304" pitchFamily="18" charset="0"/>
                <a:cs typeface="Times New Roman" panose="02020603050405020304" pitchFamily="18" charset="0"/>
              </a:rPr>
              <a:t>Pharmacological Action</a:t>
            </a:r>
            <a:r>
              <a:rPr lang="fa-IR" sz="1600" b="1" dirty="0">
                <a:solidFill>
                  <a:srgbClr val="444444"/>
                </a:solidFill>
                <a:latin typeface="Times New Roman" panose="02020603050405020304" pitchFamily="18" charset="0"/>
                <a:cs typeface="Times New Roman" panose="02020603050405020304" pitchFamily="18" charset="0"/>
              </a:rPr>
              <a:t>اقدامات دارویی</a:t>
            </a:r>
            <a:endParaRPr lang="en-US" sz="1600" b="1" dirty="0">
              <a:solidFill>
                <a:srgbClr val="444444"/>
              </a:solidFill>
              <a:latin typeface="Times New Roman" panose="02020603050405020304" pitchFamily="18" charset="0"/>
              <a:cs typeface="Times New Roman" panose="02020603050405020304" pitchFamily="18" charset="0"/>
            </a:endParaRPr>
          </a:p>
          <a:p>
            <a:pPr lvl="0"/>
            <a:endParaRPr lang="en-US" sz="1600" b="1" dirty="0">
              <a:solidFill>
                <a:srgbClr val="444444"/>
              </a:solidFill>
              <a:latin typeface="Times New Roman" panose="02020603050405020304" pitchFamily="18" charset="0"/>
              <a:cs typeface="Times New Roman" panose="02020603050405020304" pitchFamily="18" charset="0"/>
            </a:endParaRPr>
          </a:p>
          <a:p>
            <a:pPr lvl="0" algn="r" rtl="1"/>
            <a:r>
              <a:rPr lang="fa-IR" sz="1600" b="1" dirty="0">
                <a:solidFill>
                  <a:srgbClr val="444444"/>
                </a:solidFill>
                <a:latin typeface="Times New Roman" panose="02020603050405020304" pitchFamily="18" charset="0"/>
                <a:cs typeface="Times New Roman" panose="02020603050405020304" pitchFamily="18" charset="0"/>
              </a:rPr>
              <a:t>جستجوی رجیستری و </a:t>
            </a:r>
            <a:r>
              <a:rPr lang="en-US" sz="1600" b="1" dirty="0">
                <a:solidFill>
                  <a:srgbClr val="444444"/>
                </a:solidFill>
                <a:latin typeface="Times New Roman" panose="02020603050405020304" pitchFamily="18" charset="0"/>
                <a:cs typeface="Times New Roman" panose="02020603050405020304" pitchFamily="18" charset="0"/>
              </a:rPr>
              <a:t>CAS </a:t>
            </a:r>
            <a:r>
              <a:rPr lang="fa-IR" sz="1600" b="1" dirty="0">
                <a:solidFill>
                  <a:srgbClr val="444444"/>
                </a:solidFill>
                <a:latin typeface="Times New Roman" panose="02020603050405020304" pitchFamily="18" charset="0"/>
                <a:cs typeface="Times New Roman" panose="02020603050405020304" pitchFamily="18" charset="0"/>
              </a:rPr>
              <a:t>رجیستری/شماره </a:t>
            </a:r>
            <a:r>
              <a:rPr lang="en-US" sz="1600" b="1" dirty="0">
                <a:solidFill>
                  <a:srgbClr val="444444"/>
                </a:solidFill>
                <a:latin typeface="Times New Roman" panose="02020603050405020304" pitchFamily="18" charset="0"/>
                <a:cs typeface="Times New Roman" panose="02020603050405020304" pitchFamily="18" charset="0"/>
              </a:rPr>
              <a:t>EC/</a:t>
            </a:r>
            <a:r>
              <a:rPr lang="fa-IR" sz="1600" b="1" dirty="0">
                <a:solidFill>
                  <a:srgbClr val="444444"/>
                </a:solidFill>
                <a:latin typeface="Times New Roman" panose="02020603050405020304" pitchFamily="18" charset="0"/>
                <a:cs typeface="Times New Roman" panose="02020603050405020304" pitchFamily="18" charset="0"/>
              </a:rPr>
              <a:t>کد </a:t>
            </a:r>
            <a:r>
              <a:rPr lang="en-US" sz="1600" b="1" dirty="0">
                <a:solidFill>
                  <a:srgbClr val="444444"/>
                </a:solidFill>
                <a:latin typeface="Times New Roman" panose="02020603050405020304" pitchFamily="18" charset="0"/>
                <a:cs typeface="Times New Roman" panose="02020603050405020304" pitchFamily="18" charset="0"/>
              </a:rPr>
              <a:t>UNII/</a:t>
            </a:r>
            <a:r>
              <a:rPr lang="fa-IR" sz="1600" b="1" dirty="0">
                <a:solidFill>
                  <a:srgbClr val="444444"/>
                </a:solidFill>
                <a:latin typeface="Times New Roman" panose="02020603050405020304" pitchFamily="18" charset="0"/>
                <a:cs typeface="Times New Roman" panose="02020603050405020304" pitchFamily="18" charset="0"/>
              </a:rPr>
              <a:t>شماره شناسه طبقه‌بندی </a:t>
            </a:r>
            <a:r>
              <a:rPr lang="en-US" sz="1600" b="1" dirty="0">
                <a:solidFill>
                  <a:srgbClr val="444444"/>
                </a:solidFill>
                <a:latin typeface="Times New Roman" panose="02020603050405020304" pitchFamily="18" charset="0"/>
                <a:cs typeface="Times New Roman" panose="02020603050405020304" pitchFamily="18" charset="0"/>
              </a:rPr>
              <a:t>NCBI (RN) </a:t>
            </a:r>
            <a:r>
              <a:rPr lang="fa-IR" sz="1600" b="1" dirty="0">
                <a:solidFill>
                  <a:srgbClr val="444444"/>
                </a:solidFill>
                <a:latin typeface="Times New Roman" panose="02020603050405020304" pitchFamily="18" charset="0"/>
                <a:cs typeface="Times New Roman" panose="02020603050405020304" pitchFamily="18" charset="0"/>
              </a:rPr>
              <a:t>مرتبط</a:t>
            </a:r>
            <a:endParaRPr lang="en-US" sz="1600" b="1" dirty="0">
              <a:solidFill>
                <a:prstClr val="black"/>
              </a:solidFill>
              <a:latin typeface="Times New Roman" panose="02020603050405020304" pitchFamily="18" charset="0"/>
              <a:cs typeface="Times New Roman" panose="02020603050405020304" pitchFamily="18" charset="0"/>
            </a:endParaRPr>
          </a:p>
          <a:p>
            <a:pPr lvl="0"/>
            <a:r>
              <a:rPr lang="en-US" sz="1600" b="1" dirty="0">
                <a:solidFill>
                  <a:prstClr val="black"/>
                </a:solidFill>
                <a:latin typeface="Times New Roman" panose="02020603050405020304" pitchFamily="18" charset="0"/>
                <a:cs typeface="Times New Roman" panose="02020603050405020304" pitchFamily="18" charset="0"/>
              </a:rPr>
              <a:t>Search Related Registry and CAS Registry/EC Number/UNII Code/NCBI Taxonomy ID Number (RN)</a:t>
            </a:r>
          </a:p>
          <a:p>
            <a:pPr lvl="0"/>
            <a:endParaRPr lang="en-US" sz="1600" b="1" dirty="0">
              <a:solidFill>
                <a:prstClr val="black"/>
              </a:solidFill>
              <a:latin typeface="Times New Roman" panose="02020603050405020304" pitchFamily="18" charset="0"/>
              <a:cs typeface="Times New Roman" panose="02020603050405020304" pitchFamily="18" charset="0"/>
            </a:endParaRPr>
          </a:p>
          <a:p>
            <a:pPr lvl="0"/>
            <a:r>
              <a:rPr lang="en-US" sz="1600" b="1" dirty="0">
                <a:solidFill>
                  <a:prstClr val="black"/>
                </a:solidFill>
                <a:latin typeface="Times New Roman" panose="02020603050405020304" pitchFamily="18" charset="0"/>
                <a:cs typeface="Times New Roman" panose="02020603050405020304" pitchFamily="18" charset="0"/>
              </a:rPr>
              <a:t>Related Registry Search</a:t>
            </a:r>
            <a:r>
              <a:rPr lang="fa-IR" sz="1600" b="1" dirty="0">
                <a:solidFill>
                  <a:srgbClr val="444444"/>
                </a:solidFill>
                <a:latin typeface="Times New Roman" panose="02020603050405020304" pitchFamily="18" charset="0"/>
                <a:cs typeface="Times New Roman" panose="02020603050405020304" pitchFamily="18" charset="0"/>
              </a:rPr>
              <a:t>جستجوی رجیستری مرتبط</a:t>
            </a:r>
            <a:endParaRPr lang="en-US" sz="1600" b="1" dirty="0">
              <a:solidFill>
                <a:srgbClr val="444444"/>
              </a:solidFill>
              <a:latin typeface="Times New Roman" panose="02020603050405020304" pitchFamily="18" charset="0"/>
              <a:cs typeface="Times New Roman" panose="02020603050405020304" pitchFamily="18" charset="0"/>
            </a:endParaRPr>
          </a:p>
          <a:p>
            <a:pPr lvl="0" algn="r" rtl="1"/>
            <a:endParaRPr lang="en-US" sz="1600" b="1" dirty="0">
              <a:solidFill>
                <a:prstClr val="black"/>
              </a:solidFill>
              <a:latin typeface="Times New Roman" panose="02020603050405020304" pitchFamily="18" charset="0"/>
              <a:cs typeface="Times New Roman" panose="02020603050405020304" pitchFamily="18" charset="0"/>
            </a:endParaRPr>
          </a:p>
          <a:p>
            <a:pPr lvl="0" algn="r" rtl="1"/>
            <a:r>
              <a:rPr lang="fa-IR" sz="1600" b="1" dirty="0">
                <a:solidFill>
                  <a:srgbClr val="444444"/>
                </a:solidFill>
                <a:latin typeface="Times New Roman" panose="02020603050405020304" pitchFamily="18" charset="0"/>
                <a:cs typeface="Times New Roman" panose="02020603050405020304" pitchFamily="18" charset="0"/>
              </a:rPr>
              <a:t>ثبت </a:t>
            </a:r>
            <a:r>
              <a:rPr lang="en-US" sz="1600" b="1" dirty="0">
                <a:solidFill>
                  <a:srgbClr val="444444"/>
                </a:solidFill>
                <a:latin typeface="Times New Roman" panose="02020603050405020304" pitchFamily="18" charset="0"/>
                <a:cs typeface="Times New Roman" panose="02020603050405020304" pitchFamily="18" charset="0"/>
              </a:rPr>
              <a:t>CAS/</a:t>
            </a:r>
            <a:r>
              <a:rPr lang="fa-IR" sz="1600" b="1" dirty="0">
                <a:solidFill>
                  <a:srgbClr val="444444"/>
                </a:solidFill>
                <a:latin typeface="Times New Roman" panose="02020603050405020304" pitchFamily="18" charset="0"/>
                <a:cs typeface="Times New Roman" panose="02020603050405020304" pitchFamily="18" charset="0"/>
              </a:rPr>
              <a:t>شماره </a:t>
            </a:r>
            <a:r>
              <a:rPr lang="en-US" sz="1600" b="1" dirty="0">
                <a:solidFill>
                  <a:srgbClr val="444444"/>
                </a:solidFill>
                <a:latin typeface="Times New Roman" panose="02020603050405020304" pitchFamily="18" charset="0"/>
                <a:cs typeface="Times New Roman" panose="02020603050405020304" pitchFamily="18" charset="0"/>
              </a:rPr>
              <a:t>EC/</a:t>
            </a:r>
            <a:r>
              <a:rPr lang="fa-IR" sz="1600" b="1" dirty="0">
                <a:solidFill>
                  <a:srgbClr val="444444"/>
                </a:solidFill>
                <a:latin typeface="Times New Roman" panose="02020603050405020304" pitchFamily="18" charset="0"/>
                <a:cs typeface="Times New Roman" panose="02020603050405020304" pitchFamily="18" charset="0"/>
              </a:rPr>
              <a:t>کد </a:t>
            </a:r>
            <a:r>
              <a:rPr lang="en-US" sz="1600" b="1" dirty="0">
                <a:solidFill>
                  <a:srgbClr val="444444"/>
                </a:solidFill>
                <a:latin typeface="Times New Roman" panose="02020603050405020304" pitchFamily="18" charset="0"/>
                <a:cs typeface="Times New Roman" panose="02020603050405020304" pitchFamily="18" charset="0"/>
              </a:rPr>
              <a:t>UNII/</a:t>
            </a:r>
            <a:r>
              <a:rPr lang="fa-IR" sz="1600" b="1" dirty="0">
                <a:solidFill>
                  <a:srgbClr val="444444"/>
                </a:solidFill>
                <a:latin typeface="Times New Roman" panose="02020603050405020304" pitchFamily="18" charset="0"/>
                <a:cs typeface="Times New Roman" panose="02020603050405020304" pitchFamily="18" charset="0"/>
              </a:rPr>
              <a:t>شماره شناسه طبقه‌بندی </a:t>
            </a:r>
            <a:r>
              <a:rPr lang="en-US" sz="1600" b="1" dirty="0">
                <a:solidFill>
                  <a:srgbClr val="444444"/>
                </a:solidFill>
                <a:latin typeface="Times New Roman" panose="02020603050405020304" pitchFamily="18" charset="0"/>
                <a:cs typeface="Times New Roman" panose="02020603050405020304" pitchFamily="18" charset="0"/>
              </a:rPr>
              <a:t>NCBI (RN)</a:t>
            </a:r>
            <a:endParaRPr lang="en-US" sz="1600" b="1" dirty="0">
              <a:solidFill>
                <a:prstClr val="black"/>
              </a:solidFill>
              <a:latin typeface="Times New Roman" panose="02020603050405020304" pitchFamily="18" charset="0"/>
              <a:cs typeface="Times New Roman" panose="02020603050405020304" pitchFamily="18" charset="0"/>
            </a:endParaRPr>
          </a:p>
          <a:p>
            <a:pPr lvl="0"/>
            <a:r>
              <a:rPr lang="en-US" sz="1600" b="1" dirty="0">
                <a:solidFill>
                  <a:prstClr val="black"/>
                </a:solidFill>
                <a:latin typeface="Times New Roman" panose="02020603050405020304" pitchFamily="18" charset="0"/>
                <a:cs typeface="Times New Roman" panose="02020603050405020304" pitchFamily="18" charset="0"/>
              </a:rPr>
              <a:t>CAS Registry/EC Number/UNII Code/NCBI Taxonomy ID Number (RN)</a:t>
            </a:r>
          </a:p>
          <a:p>
            <a:pPr lvl="0"/>
            <a:endParaRPr lang="en-US" sz="1600" b="1" dirty="0">
              <a:solidFill>
                <a:prstClr val="black"/>
              </a:solidFill>
              <a:latin typeface="Times New Roman" panose="02020603050405020304" pitchFamily="18" charset="0"/>
              <a:cs typeface="Times New Roman" panose="02020603050405020304" pitchFamily="18" charset="0"/>
            </a:endParaRPr>
          </a:p>
          <a:p>
            <a:pPr lvl="0"/>
            <a:r>
              <a:rPr lang="en-US" sz="1600" b="1" dirty="0">
                <a:solidFill>
                  <a:prstClr val="black"/>
                </a:solidFill>
                <a:latin typeface="Times New Roman" panose="02020603050405020304" pitchFamily="18" charset="0"/>
                <a:cs typeface="Times New Roman" panose="02020603050405020304" pitchFamily="18" charset="0"/>
              </a:rPr>
              <a:t>Search in all Free Text Fields</a:t>
            </a:r>
            <a:r>
              <a:rPr lang="fa-IR" sz="1600" b="1" dirty="0">
                <a:solidFill>
                  <a:srgbClr val="444444"/>
                </a:solidFill>
                <a:latin typeface="Times New Roman" panose="02020603050405020304" pitchFamily="18" charset="0"/>
                <a:cs typeface="Times New Roman" panose="02020603050405020304" pitchFamily="18" charset="0"/>
              </a:rPr>
              <a:t>جستجو در تمام فیلدهای متنی آزاد</a:t>
            </a:r>
            <a:endParaRPr lang="en-US" sz="1600" b="1" dirty="0">
              <a:solidFill>
                <a:prstClr val="black"/>
              </a:solidFill>
              <a:latin typeface="Times New Roman" panose="02020603050405020304" pitchFamily="18" charset="0"/>
              <a:cs typeface="Times New Roman" panose="02020603050405020304" pitchFamily="18" charset="0"/>
            </a:endParaRPr>
          </a:p>
          <a:p>
            <a:pPr lvl="0"/>
            <a:r>
              <a:rPr lang="en-US" sz="1600" b="1" dirty="0">
                <a:solidFill>
                  <a:prstClr val="black"/>
                </a:solidFill>
                <a:latin typeface="Times New Roman" panose="02020603050405020304" pitchFamily="18" charset="0"/>
                <a:cs typeface="Times New Roman" panose="02020603050405020304" pitchFamily="18" charset="0"/>
              </a:rPr>
              <a:t>Annotation</a:t>
            </a:r>
            <a:r>
              <a:rPr lang="fa-IR" sz="1600" b="1" dirty="0">
                <a:solidFill>
                  <a:srgbClr val="444444"/>
                </a:solidFill>
                <a:latin typeface="Times New Roman" panose="02020603050405020304" pitchFamily="18" charset="0"/>
                <a:cs typeface="Times New Roman" panose="02020603050405020304" pitchFamily="18" charset="0"/>
              </a:rPr>
              <a:t>حاشیه‌نویسی</a:t>
            </a:r>
            <a:endParaRPr lang="en-US" sz="1600" b="1" dirty="0">
              <a:solidFill>
                <a:prstClr val="black"/>
              </a:solidFill>
              <a:latin typeface="Times New Roman" panose="02020603050405020304" pitchFamily="18" charset="0"/>
              <a:cs typeface="Times New Roman" panose="02020603050405020304" pitchFamily="18" charset="0"/>
            </a:endParaRPr>
          </a:p>
          <a:p>
            <a:pPr lvl="0"/>
            <a:r>
              <a:rPr lang="en-US" sz="1600" b="1" dirty="0" err="1">
                <a:solidFill>
                  <a:prstClr val="black"/>
                </a:solidFill>
                <a:latin typeface="Times New Roman" panose="02020603050405020304" pitchFamily="18" charset="0"/>
                <a:cs typeface="Times New Roman" panose="02020603050405020304" pitchFamily="18" charset="0"/>
              </a:rPr>
              <a:t>ScopeNote</a:t>
            </a:r>
            <a:r>
              <a:rPr lang="fa-IR" sz="1600" b="1" dirty="0">
                <a:solidFill>
                  <a:srgbClr val="444444"/>
                </a:solidFill>
                <a:latin typeface="Times New Roman" panose="02020603050405020304" pitchFamily="18" charset="0"/>
                <a:cs typeface="Times New Roman" panose="02020603050405020304" pitchFamily="18" charset="0"/>
              </a:rPr>
              <a:t>یادداشت محدوده</a:t>
            </a:r>
            <a:endParaRPr lang="en-US" sz="1600" b="1" dirty="0">
              <a:solidFill>
                <a:prstClr val="black"/>
              </a:solidFill>
              <a:latin typeface="Times New Roman" panose="02020603050405020304" pitchFamily="18" charset="0"/>
              <a:cs typeface="Times New Roman" panose="02020603050405020304" pitchFamily="18" charset="0"/>
            </a:endParaRPr>
          </a:p>
          <a:p>
            <a:pPr lvl="0"/>
            <a:r>
              <a:rPr lang="en-US" sz="1600" b="1" dirty="0">
                <a:solidFill>
                  <a:prstClr val="black"/>
                </a:solidFill>
                <a:latin typeface="Times New Roman" panose="02020603050405020304" pitchFamily="18" charset="0"/>
                <a:cs typeface="Times New Roman" panose="02020603050405020304" pitchFamily="18" charset="0"/>
              </a:rPr>
              <a:t>SCR Note</a:t>
            </a:r>
            <a:r>
              <a:rPr lang="fa-IR" sz="1600" b="1" dirty="0">
                <a:solidFill>
                  <a:srgbClr val="444444"/>
                </a:solidFill>
                <a:latin typeface="Times New Roman" panose="02020603050405020304" pitchFamily="18" charset="0"/>
                <a:cs typeface="Times New Roman" panose="02020603050405020304" pitchFamily="18" charset="0"/>
              </a:rPr>
              <a:t>یادداشت </a:t>
            </a:r>
            <a:r>
              <a:rPr lang="en-US" sz="1600" b="1" dirty="0">
                <a:solidFill>
                  <a:srgbClr val="444444"/>
                </a:solidFill>
                <a:latin typeface="Times New Roman" panose="02020603050405020304" pitchFamily="18" charset="0"/>
                <a:cs typeface="Times New Roman" panose="02020603050405020304" pitchFamily="18" charset="0"/>
              </a:rPr>
              <a:t>SCR</a:t>
            </a:r>
            <a:endParaRPr lang="en-US" sz="16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077790147"/>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0"/>
            <a:ext cx="8229600" cy="1143000"/>
          </a:xfrm>
        </p:spPr>
        <p:txBody>
          <a:bodyPr/>
          <a:lstStyle/>
          <a:p>
            <a:pPr algn="ctr"/>
            <a:r>
              <a:rPr lang="fa-IR" dirty="0">
                <a:solidFill>
                  <a:schemeClr val="tx1"/>
                </a:solidFill>
                <a:cs typeface="Zar" panose="00000400000000000000" pitchFamily="2" charset="-78"/>
              </a:rPr>
              <a:t>با سپاس از توجه شما</a:t>
            </a:r>
            <a:endParaRPr lang="en-US" dirty="0">
              <a:solidFill>
                <a:schemeClr val="tx1"/>
              </a:solidFill>
              <a:cs typeface="Zar" panose="00000400000000000000" pitchFamily="2" charset="-78"/>
            </a:endParaRPr>
          </a:p>
        </p:txBody>
      </p:sp>
    </p:spTree>
    <p:extLst>
      <p:ext uri="{BB962C8B-B14F-4D97-AF65-F5344CB8AC3E}">
        <p14:creationId xmlns:p14="http://schemas.microsoft.com/office/powerpoint/2010/main" val="7405005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271532" y="1752600"/>
            <a:ext cx="4572000" cy="2677656"/>
          </a:xfrm>
          <a:prstGeom prst="rect">
            <a:avLst/>
          </a:prstGeom>
        </p:spPr>
        <p:txBody>
          <a:bodyPr>
            <a:spAutoFit/>
          </a:bodyPr>
          <a:lstStyle/>
          <a:p>
            <a:pPr algn="r" rtl="1"/>
            <a:endParaRPr lang="en-US" sz="2400" b="1" dirty="0">
              <a:solidFill>
                <a:prstClr val="black"/>
              </a:solidFill>
              <a:cs typeface="Zar" panose="00000400000000000000" pitchFamily="2" charset="-78"/>
            </a:endParaRPr>
          </a:p>
          <a:p>
            <a:pPr algn="justLow" rtl="1"/>
            <a:r>
              <a:rPr lang="en-US" sz="2400" b="1" dirty="0" err="1">
                <a:solidFill>
                  <a:prstClr val="black"/>
                </a:solidFill>
                <a:latin typeface="Times New Roman" panose="02020603050405020304" pitchFamily="18" charset="0"/>
                <a:cs typeface="Times New Roman" panose="02020603050405020304" pitchFamily="18" charset="0"/>
              </a:rPr>
              <a:t>MeSH</a:t>
            </a:r>
            <a:r>
              <a:rPr lang="en-US" sz="2400" b="1" dirty="0">
                <a:solidFill>
                  <a:prstClr val="black"/>
                </a:solidFill>
                <a:cs typeface="Zar" panose="00000400000000000000" pitchFamily="2" charset="-78"/>
              </a:rPr>
              <a:t> </a:t>
            </a:r>
            <a:r>
              <a:rPr lang="fa-IR" sz="2400" b="1" dirty="0">
                <a:solidFill>
                  <a:prstClr val="black"/>
                </a:solidFill>
                <a:cs typeface="Zar" panose="00000400000000000000" pitchFamily="2" charset="-78"/>
              </a:rPr>
              <a:t>شامل توصیفگرهای موضوعی موجود در </a:t>
            </a:r>
            <a:r>
              <a:rPr lang="en-US" sz="2400" b="1" dirty="0">
                <a:solidFill>
                  <a:prstClr val="black"/>
                </a:solidFill>
                <a:latin typeface="Times New Roman" panose="02020603050405020304" pitchFamily="18" charset="0"/>
                <a:cs typeface="Times New Roman" panose="02020603050405020304" pitchFamily="18" charset="0"/>
              </a:rPr>
              <a:t>MEDLINE/PubMed </a:t>
            </a:r>
            <a:r>
              <a:rPr lang="fa-IR" sz="2400" b="1" dirty="0">
                <a:solidFill>
                  <a:prstClr val="black"/>
                </a:solidFill>
                <a:cs typeface="Zar" panose="00000400000000000000" pitchFamily="2" charset="-78"/>
              </a:rPr>
              <a:t>و سایر پایگاه‌های داده </a:t>
            </a:r>
            <a:r>
              <a:rPr lang="en-US" sz="2400" b="1" dirty="0">
                <a:solidFill>
                  <a:prstClr val="black"/>
                </a:solidFill>
                <a:latin typeface="Times New Roman" panose="02020603050405020304" pitchFamily="18" charset="0"/>
                <a:cs typeface="Times New Roman" panose="02020603050405020304" pitchFamily="18" charset="0"/>
              </a:rPr>
              <a:t>NLM</a:t>
            </a:r>
            <a:r>
              <a:rPr lang="en-US" sz="2400" b="1" dirty="0">
                <a:solidFill>
                  <a:prstClr val="black"/>
                </a:solidFill>
                <a:cs typeface="Zar" panose="00000400000000000000" pitchFamily="2" charset="-78"/>
              </a:rPr>
              <a:t> </a:t>
            </a:r>
            <a:r>
              <a:rPr lang="fa-IR" sz="2400" b="1" dirty="0">
                <a:solidFill>
                  <a:prstClr val="black"/>
                </a:solidFill>
                <a:cs typeface="Zar" panose="00000400000000000000" pitchFamily="2" charset="-78"/>
              </a:rPr>
              <a:t>است.</a:t>
            </a:r>
          </a:p>
          <a:p>
            <a:pPr algn="justLow" rtl="1"/>
            <a:r>
              <a:rPr lang="fa-IR" sz="2400" b="1" dirty="0">
                <a:solidFill>
                  <a:prstClr val="black"/>
                </a:solidFill>
                <a:cs typeface="Zar" panose="00000400000000000000" pitchFamily="2" charset="-78"/>
              </a:rPr>
              <a:t> </a:t>
            </a:r>
            <a:r>
              <a:rPr lang="en-US" sz="2400" b="1" dirty="0" err="1">
                <a:solidFill>
                  <a:prstClr val="black"/>
                </a:solidFill>
                <a:latin typeface="Times New Roman" panose="02020603050405020304" pitchFamily="18" charset="0"/>
                <a:cs typeface="Times New Roman" panose="02020603050405020304" pitchFamily="18" charset="0"/>
              </a:rPr>
              <a:t>MeSH</a:t>
            </a:r>
            <a:r>
              <a:rPr lang="fa-IR" sz="2400" b="1" dirty="0">
                <a:solidFill>
                  <a:prstClr val="black"/>
                </a:solidFill>
                <a:cs typeface="Zar" panose="00000400000000000000" pitchFamily="2" charset="-78"/>
              </a:rPr>
              <a:t>روشی منسجم برای یافتن محتوا با اصطلاحات مختلف، اما مفاهیم یکسان است</a:t>
            </a:r>
          </a:p>
        </p:txBody>
      </p:sp>
    </p:spTree>
    <p:extLst>
      <p:ext uri="{BB962C8B-B14F-4D97-AF65-F5344CB8AC3E}">
        <p14:creationId xmlns:p14="http://schemas.microsoft.com/office/powerpoint/2010/main" val="397690264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1447799" y="1676400"/>
            <a:ext cx="6096001" cy="1631216"/>
          </a:xfrm>
          <a:prstGeom prst="rect">
            <a:avLst/>
          </a:prstGeom>
        </p:spPr>
        <p:txBody>
          <a:bodyPr wrap="square">
            <a:spAutoFit/>
          </a:bodyPr>
          <a:lstStyle/>
          <a:p>
            <a:pPr algn="r" rtl="1"/>
            <a:r>
              <a:rPr lang="fa-IR" sz="2000" b="1" dirty="0">
                <a:cs typeface="Zar" panose="00000400000000000000" pitchFamily="2" charset="-78"/>
              </a:rPr>
              <a:t>این تزاروس یا سرعنوان موضوعی پزشکی برای فهرست نویسی منابع موجود در کتابخانه ملی پزشکی امریکا و نمایه سازی مقالات پزشکی نمایه شده در ایندکس مدیکوس(</a:t>
            </a:r>
            <a:r>
              <a:rPr lang="en-US" sz="2000" b="1" dirty="0">
                <a:latin typeface="Times New Roman" panose="02020603050405020304" pitchFamily="18" charset="0"/>
                <a:cs typeface="Times New Roman" panose="02020603050405020304" pitchFamily="18" charset="0"/>
              </a:rPr>
              <a:t>Index </a:t>
            </a:r>
            <a:r>
              <a:rPr lang="en-US" sz="2000" b="1" dirty="0" err="1">
                <a:latin typeface="Times New Roman" panose="02020603050405020304" pitchFamily="18" charset="0"/>
                <a:cs typeface="Times New Roman" panose="02020603050405020304" pitchFamily="18" charset="0"/>
              </a:rPr>
              <a:t>Medicus</a:t>
            </a:r>
            <a:r>
              <a:rPr lang="en-US" sz="2000" b="1" dirty="0">
                <a:latin typeface="Times New Roman" panose="02020603050405020304" pitchFamily="18" charset="0"/>
                <a:cs typeface="Times New Roman" panose="02020603050405020304" pitchFamily="18" charset="0"/>
              </a:rPr>
              <a:t> </a:t>
            </a:r>
            <a:r>
              <a:rPr lang="fa-IR" sz="2000" b="1" dirty="0">
                <a:cs typeface="Zar" panose="00000400000000000000" pitchFamily="2" charset="-78"/>
              </a:rPr>
              <a:t>)و نیز برای بازیابی اطلاعات از ایندکس مدیکوس و سیستم های ذخیره و بازیابی مدلارز و مدلاین به کار می رود</a:t>
            </a:r>
            <a:endParaRPr lang="en-US" sz="2000" b="1" dirty="0">
              <a:cs typeface="Zar" panose="00000400000000000000" pitchFamily="2" charset="-78"/>
            </a:endParaRPr>
          </a:p>
        </p:txBody>
      </p:sp>
    </p:spTree>
    <p:extLst>
      <p:ext uri="{BB962C8B-B14F-4D97-AF65-F5344CB8AC3E}">
        <p14:creationId xmlns:p14="http://schemas.microsoft.com/office/powerpoint/2010/main" val="229380354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1371600" y="1859340"/>
            <a:ext cx="7086600" cy="2308324"/>
          </a:xfrm>
          <a:prstGeom prst="rect">
            <a:avLst/>
          </a:prstGeom>
        </p:spPr>
        <p:txBody>
          <a:bodyPr wrap="square">
            <a:spAutoFit/>
          </a:bodyPr>
          <a:lstStyle/>
          <a:p>
            <a:pPr algn="just" rtl="1"/>
            <a:r>
              <a:rPr lang="fa-IR" b="1" dirty="0">
                <a:cs typeface="Zar" panose="00000400000000000000" pitchFamily="2" charset="-78"/>
              </a:rPr>
              <a:t>مدلاین پایگاه داده کتابشناختی کتابخانه ملی پزشکی </a:t>
            </a:r>
            <a:r>
              <a:rPr lang="en-US" b="1" dirty="0">
                <a:cs typeface="Zar" panose="00000400000000000000" pitchFamily="2" charset="-78"/>
              </a:rPr>
              <a:t>NLM</a:t>
            </a:r>
            <a:r>
              <a:rPr lang="fa-IR" b="1" dirty="0">
                <a:cs typeface="Zar" panose="00000400000000000000" pitchFamily="2" charset="-78"/>
              </a:rPr>
              <a:t>است که شامل ارجاعات به مقالات مجلات در علوم زیستی، با تمرکز بر زیست‌پزشکی، می‌باشد.</a:t>
            </a:r>
          </a:p>
          <a:p>
            <a:pPr algn="just" rtl="1"/>
            <a:r>
              <a:rPr lang="fa-IR" b="1" dirty="0">
                <a:cs typeface="Zar" panose="00000400000000000000" pitchFamily="2" charset="-78"/>
              </a:rPr>
              <a:t>محتوای مدلاین از طریق </a:t>
            </a:r>
            <a:r>
              <a:rPr lang="en-US" b="1" dirty="0">
                <a:cs typeface="Zar" panose="00000400000000000000" pitchFamily="2" charset="-78"/>
              </a:rPr>
              <a:t>PubMed </a:t>
            </a:r>
            <a:r>
              <a:rPr lang="fa-IR" b="1" dirty="0">
                <a:cs typeface="Zar" panose="00000400000000000000" pitchFamily="2" charset="-78"/>
              </a:rPr>
              <a:t>قابل جستجو</a:t>
            </a:r>
            <a:r>
              <a:rPr lang="en-US" b="1" dirty="0">
                <a:cs typeface="Zar" panose="00000400000000000000" pitchFamily="2" charset="-78"/>
              </a:rPr>
              <a:t> </a:t>
            </a:r>
            <a:r>
              <a:rPr lang="fa-IR" b="1" dirty="0">
                <a:cs typeface="Zar" panose="00000400000000000000" pitchFamily="2" charset="-78"/>
              </a:rPr>
              <a:t> است.</a:t>
            </a:r>
          </a:p>
          <a:p>
            <a:pPr algn="just" rtl="1"/>
            <a:r>
              <a:rPr lang="fa-IR" b="1" dirty="0">
                <a:cs typeface="Zar" panose="00000400000000000000" pitchFamily="2" charset="-78"/>
              </a:rPr>
              <a:t>مدلارز نظام تجزیه و تحلیل و بازیابی آثار و نوشته های پزشکی است. مدلارز برای ذخیره سازی آثار و نوشته های پزشکی جاری در پیکره های الکترونیکی به وجود آمد. این عمل باعث شد که با استفاده از کامپیوتر نمایه ها به فرمهای چاپی برای تدوین ایندکس مدیکوس با سرعت مطلوب انجام بگیرد. </a:t>
            </a:r>
          </a:p>
          <a:p>
            <a:pPr algn="just" rtl="1"/>
            <a:endParaRPr lang="en-US" b="1" dirty="0">
              <a:cs typeface="Zar" panose="00000400000000000000" pitchFamily="2" charset="-78"/>
            </a:endParaRPr>
          </a:p>
        </p:txBody>
      </p:sp>
    </p:spTree>
    <p:extLst>
      <p:ext uri="{BB962C8B-B14F-4D97-AF65-F5344CB8AC3E}">
        <p14:creationId xmlns:p14="http://schemas.microsoft.com/office/powerpoint/2010/main" val="414256700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752600" y="2136339"/>
            <a:ext cx="6172200" cy="1631216"/>
          </a:xfrm>
          <a:prstGeom prst="rect">
            <a:avLst/>
          </a:prstGeom>
        </p:spPr>
        <p:txBody>
          <a:bodyPr wrap="square">
            <a:spAutoFit/>
          </a:bodyPr>
          <a:lstStyle/>
          <a:p>
            <a:pPr algn="r" rtl="1"/>
            <a:r>
              <a:rPr lang="fa-IR" sz="2000" b="1" dirty="0">
                <a:solidFill>
                  <a:srgbClr val="292934"/>
                </a:solidFill>
                <a:cs typeface="Zar" panose="00000400000000000000" pitchFamily="2" charset="-78"/>
              </a:rPr>
              <a:t>ایندکس مدیکوس : </a:t>
            </a:r>
            <a:r>
              <a:rPr lang="en-US" sz="2000" b="1" dirty="0">
                <a:solidFill>
                  <a:srgbClr val="292934"/>
                </a:solidFill>
                <a:latin typeface="Times New Roman" panose="02020603050405020304" pitchFamily="18" charset="0"/>
                <a:cs typeface="Times New Roman" panose="02020603050405020304" pitchFamily="18" charset="0"/>
              </a:rPr>
              <a:t>Index </a:t>
            </a:r>
            <a:r>
              <a:rPr lang="en-US" sz="2000" b="1" dirty="0" err="1">
                <a:solidFill>
                  <a:srgbClr val="292934"/>
                </a:solidFill>
                <a:latin typeface="Times New Roman" panose="02020603050405020304" pitchFamily="18" charset="0"/>
                <a:cs typeface="Times New Roman" panose="02020603050405020304" pitchFamily="18" charset="0"/>
              </a:rPr>
              <a:t>Medicus</a:t>
            </a:r>
            <a:r>
              <a:rPr lang="en-US" sz="2000" b="1" dirty="0">
                <a:solidFill>
                  <a:srgbClr val="292934"/>
                </a:solidFill>
                <a:latin typeface="Times New Roman" panose="02020603050405020304" pitchFamily="18" charset="0"/>
                <a:cs typeface="Times New Roman" panose="02020603050405020304" pitchFamily="18" charset="0"/>
              </a:rPr>
              <a:t> </a:t>
            </a:r>
            <a:endParaRPr lang="fa-IR" sz="2000" b="1" dirty="0">
              <a:solidFill>
                <a:srgbClr val="292934"/>
              </a:solidFill>
              <a:latin typeface="Times New Roman" panose="02020603050405020304" pitchFamily="18" charset="0"/>
              <a:cs typeface="Times New Roman" panose="02020603050405020304" pitchFamily="18" charset="0"/>
            </a:endParaRPr>
          </a:p>
          <a:p>
            <a:pPr algn="r" rtl="1"/>
            <a:r>
              <a:rPr lang="fa-IR" sz="2000" b="1" dirty="0">
                <a:solidFill>
                  <a:srgbClr val="292934"/>
                </a:solidFill>
                <a:cs typeface="Zar" panose="00000400000000000000" pitchFamily="2" charset="-78"/>
              </a:rPr>
              <a:t>کوته‌نوشت: </a:t>
            </a:r>
            <a:r>
              <a:rPr lang="en-US" sz="2000" b="1" dirty="0">
                <a:solidFill>
                  <a:srgbClr val="292934"/>
                </a:solidFill>
                <a:latin typeface="Times New Roman" panose="02020603050405020304" pitchFamily="18" charset="0"/>
                <a:cs typeface="Times New Roman" panose="02020603050405020304" pitchFamily="18" charset="0"/>
              </a:rPr>
              <a:t>IM</a:t>
            </a:r>
            <a:r>
              <a:rPr lang="en-US" sz="2000" b="1" dirty="0">
                <a:solidFill>
                  <a:srgbClr val="292934"/>
                </a:solidFill>
                <a:cs typeface="Zar" panose="00000400000000000000" pitchFamily="2" charset="-78"/>
              </a:rPr>
              <a:t> </a:t>
            </a:r>
            <a:endParaRPr lang="fa-IR" sz="2000" b="1" dirty="0">
              <a:solidFill>
                <a:srgbClr val="292934"/>
              </a:solidFill>
              <a:cs typeface="Zar" panose="00000400000000000000" pitchFamily="2" charset="-78"/>
            </a:endParaRPr>
          </a:p>
          <a:p>
            <a:pPr algn="r" rtl="1"/>
            <a:r>
              <a:rPr lang="fa-IR" sz="2000" b="1" dirty="0">
                <a:solidFill>
                  <a:srgbClr val="292934"/>
                </a:solidFill>
                <a:cs typeface="Zar" panose="00000400000000000000" pitchFamily="2" charset="-78"/>
              </a:rPr>
              <a:t>زیرمجموعه ای از مدلاین است، یک پایگاه داده کتابشناختی از علوم زیستی و اطلاعات علوم زیست پزشکی( بیشتر مقالات مجلات علمی) است. </a:t>
            </a:r>
            <a:endParaRPr lang="en-US" sz="2000" b="1" dirty="0">
              <a:solidFill>
                <a:srgbClr val="292934"/>
              </a:solidFill>
              <a:cs typeface="Zar" panose="00000400000000000000" pitchFamily="2" charset="-78"/>
            </a:endParaRPr>
          </a:p>
        </p:txBody>
      </p:sp>
    </p:spTree>
    <p:extLst>
      <p:ext uri="{BB962C8B-B14F-4D97-AF65-F5344CB8AC3E}">
        <p14:creationId xmlns:p14="http://schemas.microsoft.com/office/powerpoint/2010/main" val="2638087854"/>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Austin">
  <a:themeElements>
    <a:clrScheme name="Concourse">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fontScheme name="Austin">
      <a:maj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Austin">
      <a:fillStyleLst>
        <a:solidFill>
          <a:schemeClr val="phClr"/>
        </a:solidFill>
        <a:gradFill rotWithShape="1">
          <a:gsLst>
            <a:gs pos="0">
              <a:schemeClr val="phClr">
                <a:tint val="20000"/>
                <a:satMod val="180000"/>
                <a:lumMod val="98000"/>
              </a:schemeClr>
            </a:gs>
            <a:gs pos="40000">
              <a:schemeClr val="phClr">
                <a:tint val="30000"/>
                <a:satMod val="260000"/>
                <a:lumMod val="84000"/>
              </a:schemeClr>
            </a:gs>
            <a:gs pos="100000">
              <a:schemeClr val="phClr">
                <a:tint val="100000"/>
                <a:satMod val="110000"/>
                <a:lumMod val="100000"/>
              </a:schemeClr>
            </a:gs>
          </a:gsLst>
          <a:lin ang="5040000" scaled="1"/>
        </a:gradFill>
        <a:gradFill rotWithShape="1">
          <a:gsLst>
            <a:gs pos="0">
              <a:schemeClr val="phClr"/>
            </a:gs>
            <a:gs pos="100000">
              <a:schemeClr val="phClr">
                <a:shade val="75000"/>
                <a:satMod val="120000"/>
                <a:lumMod val="90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outerShdw blurRad="50800" dist="25400" dir="5400000" rotWithShape="0">
              <a:srgbClr val="000000">
                <a:alpha val="28000"/>
              </a:srgbClr>
            </a:outerShdw>
          </a:effectLst>
          <a:scene3d>
            <a:camera prst="orthographicFront">
              <a:rot lat="0" lon="0" rev="0"/>
            </a:camera>
            <a:lightRig rig="threePt" dir="tl">
              <a:rot lat="0" lon="0" rev="20400000"/>
            </a:lightRig>
          </a:scene3d>
          <a:sp3d>
            <a:bevelT w="50800" h="12700" prst="softRound"/>
          </a:sp3d>
        </a:effectStyle>
        <a:effectStyle>
          <a:effectLst>
            <a:outerShdw blurRad="44450" dist="50800" dir="5400000" sx="96000" rotWithShape="0">
              <a:srgbClr val="000000">
                <a:alpha val="34000"/>
              </a:srgbClr>
            </a:outerShdw>
          </a:effectLst>
          <a:scene3d>
            <a:camera prst="orthographicFront">
              <a:rot lat="0" lon="0" rev="0"/>
            </a:camera>
            <a:lightRig rig="threePt" dir="tl">
              <a:rot lat="0" lon="0" rev="20400000"/>
            </a:lightRig>
          </a:scene3d>
          <a:sp3d contourW="15875" prstMaterial="metal">
            <a:bevelT w="101600" h="25400" prst="softRound"/>
            <a:contourClr>
              <a:schemeClr val="phClr">
                <a:shade val="30000"/>
              </a:schemeClr>
            </a:contourClr>
          </a:sp3d>
        </a:effectStyle>
      </a:effectStyleLst>
      <a:bgFillStyleLst>
        <a:solidFill>
          <a:schemeClr val="phClr"/>
        </a:solidFill>
        <a:gradFill rotWithShape="1">
          <a:gsLst>
            <a:gs pos="0">
              <a:schemeClr val="phClr">
                <a:shade val="94000"/>
                <a:satMod val="114000"/>
                <a:lumMod val="96000"/>
              </a:schemeClr>
            </a:gs>
            <a:gs pos="62000">
              <a:schemeClr val="phClr">
                <a:tint val="92000"/>
                <a:shade val="66000"/>
                <a:satMod val="110000"/>
                <a:lumMod val="80000"/>
              </a:schemeClr>
            </a:gs>
            <a:gs pos="100000">
              <a:schemeClr val="phClr">
                <a:tint val="89000"/>
                <a:shade val="62000"/>
                <a:satMod val="110000"/>
                <a:lumMod val="72000"/>
              </a:schemeClr>
            </a:gs>
          </a:gsLst>
          <a:lin ang="5400000" scaled="0"/>
        </a:gradFill>
        <a:blipFill rotWithShape="1">
          <a:blip xmlns:r="http://schemas.openxmlformats.org/officeDocument/2006/relationships" r:embed="rId1">
            <a:duotone>
              <a:schemeClr val="phClr">
                <a:tint val="80000"/>
                <a:shade val="58000"/>
              </a:schemeClr>
              <a:schemeClr val="phClr">
                <a:tint val="73000"/>
                <a:shade val="68000"/>
                <a:satMod val="150000"/>
              </a:schemeClr>
            </a:duotone>
          </a:blip>
          <a:tile tx="0" ty="0" sx="100000" sy="100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Austin</Template>
  <TotalTime>749</TotalTime>
  <Words>2210</Words>
  <Application>Microsoft Office PowerPoint</Application>
  <PresentationFormat>On-screen Show (4:3)</PresentationFormat>
  <Paragraphs>245</Paragraphs>
  <Slides>52</Slides>
  <Notes>0</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52</vt:i4>
      </vt:variant>
    </vt:vector>
  </HeadingPairs>
  <TitlesOfParts>
    <vt:vector size="61" baseType="lpstr">
      <vt:lpstr>Arial</vt:lpstr>
      <vt:lpstr>Calibri</vt:lpstr>
      <vt:lpstr>Century Gothic</vt:lpstr>
      <vt:lpstr>Helvetica Neue</vt:lpstr>
      <vt:lpstr>MsYekan</vt:lpstr>
      <vt:lpstr>Times New Roman</vt:lpstr>
      <vt:lpstr>Wingdings 2</vt:lpstr>
      <vt:lpstr>Zar</vt:lpstr>
      <vt:lpstr>Austin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با سپاس از توجه شما</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به نام خدا</dc:title>
  <dc:creator>aghili</dc:creator>
  <cp:lastModifiedBy>Lib-MehmanNavaz</cp:lastModifiedBy>
  <cp:revision>152</cp:revision>
  <dcterms:created xsi:type="dcterms:W3CDTF">2026-06-30T06:40:16Z</dcterms:created>
  <dcterms:modified xsi:type="dcterms:W3CDTF">2026-08-03T06:12:16Z</dcterms:modified>
</cp:coreProperties>
</file>