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notesMasterIdLst>
    <p:notesMasterId r:id="rId17"/>
  </p:notesMasterIdLst>
  <p:sldIdLst>
    <p:sldId id="256" r:id="rId2"/>
    <p:sldId id="270" r:id="rId3"/>
    <p:sldId id="272" r:id="rId4"/>
    <p:sldId id="271" r:id="rId5"/>
    <p:sldId id="258" r:id="rId6"/>
    <p:sldId id="259" r:id="rId7"/>
    <p:sldId id="274" r:id="rId8"/>
    <p:sldId id="260" r:id="rId9"/>
    <p:sldId id="261" r:id="rId10"/>
    <p:sldId id="273" r:id="rId11"/>
    <p:sldId id="263" r:id="rId12"/>
    <p:sldId id="264" r:id="rId13"/>
    <p:sldId id="265" r:id="rId14"/>
    <p:sldId id="266" r:id="rId15"/>
    <p:sldId id="267" r:id="rId16"/>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ED2F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510" autoAdjust="0"/>
    <p:restoredTop sz="94660"/>
  </p:normalViewPr>
  <p:slideViewPr>
    <p:cSldViewPr>
      <p:cViewPr varScale="1">
        <p:scale>
          <a:sx n="86" d="100"/>
          <a:sy n="86" d="100"/>
        </p:scale>
        <p:origin x="666" y="90"/>
      </p:cViewPr>
      <p:guideLst>
        <p:guide orient="horz" pos="2160"/>
        <p:guide pos="384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77AF105-9141-461E-8A40-882DB4869985}" type="datetimeFigureOut">
              <a:rPr lang="en-US" smtClean="0"/>
              <a:t>6/16/2026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3E21349-33F5-40B6-BE04-2C1C3EF3B301}" type="slidenum">
              <a:rPr lang="en-US" smtClean="0"/>
              <a:t>‹#›</a:t>
            </a:fld>
            <a:endParaRPr lang="en-US"/>
          </a:p>
        </p:txBody>
      </p:sp>
    </p:spTree>
    <p:extLst>
      <p:ext uri="{BB962C8B-B14F-4D97-AF65-F5344CB8AC3E}">
        <p14:creationId xmlns:p14="http://schemas.microsoft.com/office/powerpoint/2010/main" val="188182509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Pr>
        <a:solidFill>
          <a:schemeClr val="accent1"/>
        </a:solidFill>
        <a:effectLst/>
      </p:bgPr>
    </p:bg>
    <p:spTree>
      <p:nvGrpSpPr>
        <p:cNvPr id="1" name=""/>
        <p:cNvGrpSpPr/>
        <p:nvPr/>
      </p:nvGrpSpPr>
      <p:grpSpPr>
        <a:xfrm>
          <a:off x="0" y="0"/>
          <a:ext cx="0" cy="0"/>
          <a:chOff x="0" y="0"/>
          <a:chExt cx="0" cy="0"/>
        </a:xfrm>
      </p:grpSpPr>
      <p:sp>
        <p:nvSpPr>
          <p:cNvPr id="4" name="Rectangle 3"/>
          <p:cNvSpPr/>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603504" y="770467"/>
            <a:ext cx="10782300" cy="3352800"/>
          </a:xfrm>
        </p:spPr>
        <p:txBody>
          <a:bodyPr anchor="b">
            <a:noAutofit/>
          </a:bodyPr>
          <a:lstStyle>
            <a:lvl1pPr algn="l">
              <a:lnSpc>
                <a:spcPct val="80000"/>
              </a:lnSpc>
              <a:defRPr sz="8800" spc="-120" baseline="0">
                <a:solidFill>
                  <a:srgbClr val="FFFFFF"/>
                </a:solidFill>
              </a:defRPr>
            </a:lvl1pPr>
          </a:lstStyle>
          <a:p>
            <a:r>
              <a:rPr lang="en-US"/>
              <a:t>Click to edit Master title style</a:t>
            </a:r>
            <a:endParaRPr lang="en-US" dirty="0"/>
          </a:p>
        </p:txBody>
      </p:sp>
      <p:sp>
        <p:nvSpPr>
          <p:cNvPr id="3" name="Subtitle 2"/>
          <p:cNvSpPr>
            <a:spLocks noGrp="1"/>
          </p:cNvSpPr>
          <p:nvPr>
            <p:ph type="subTitle" idx="1"/>
          </p:nvPr>
        </p:nvSpPr>
        <p:spPr>
          <a:xfrm>
            <a:off x="667512" y="4206876"/>
            <a:ext cx="9228201" cy="1645920"/>
          </a:xfrm>
        </p:spPr>
        <p:txBody>
          <a:bodyPr>
            <a:normAutofit/>
          </a:bodyPr>
          <a:lstStyle>
            <a:lvl1pPr marL="0" indent="0" algn="l">
              <a:buNone/>
              <a:defRPr sz="3200">
                <a:solidFill>
                  <a:schemeClr val="bg1"/>
                </a:solidFill>
                <a:latin typeface="+mj-lt"/>
              </a:defRPr>
            </a:lvl1pPr>
            <a:lvl2pPr marL="457200" indent="0" algn="ctr">
              <a:buNone/>
              <a:defRPr sz="28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a:t>Click to edit Master subtitle style</a:t>
            </a:r>
            <a:endParaRPr lang="en-US" dirty="0"/>
          </a:p>
        </p:txBody>
      </p:sp>
      <p:sp>
        <p:nvSpPr>
          <p:cNvPr id="7" name="Date Placeholder 6"/>
          <p:cNvSpPr>
            <a:spLocks noGrp="1"/>
          </p:cNvSpPr>
          <p:nvPr>
            <p:ph type="dt" sz="half" idx="10"/>
          </p:nvPr>
        </p:nvSpPr>
        <p:spPr/>
        <p:txBody>
          <a:bodyPr/>
          <a:lstStyle>
            <a:lvl1pPr>
              <a:defRPr>
                <a:solidFill>
                  <a:srgbClr val="FFFFFF">
                    <a:alpha val="80000"/>
                  </a:srgbClr>
                </a:solidFill>
              </a:defRPr>
            </a:lvl1pPr>
          </a:lstStyle>
          <a:p>
            <a:fld id="{2B2FC22E-6FCB-4D09-9A9C-969A28B9E418}" type="datetime1">
              <a:rPr lang="en-US" smtClean="0"/>
              <a:t>6/16/2026</a:t>
            </a:fld>
            <a:endParaRPr lang="en-US"/>
          </a:p>
        </p:txBody>
      </p:sp>
      <p:sp>
        <p:nvSpPr>
          <p:cNvPr id="8" name="Footer Placeholder 7"/>
          <p:cNvSpPr>
            <a:spLocks noGrp="1"/>
          </p:cNvSpPr>
          <p:nvPr>
            <p:ph type="ftr" sz="quarter" idx="11"/>
          </p:nvPr>
        </p:nvSpPr>
        <p:spPr/>
        <p:txBody>
          <a:bodyPr/>
          <a:lstStyle>
            <a:lvl1pPr>
              <a:defRPr>
                <a:solidFill>
                  <a:srgbClr val="FFFFFF">
                    <a:alpha val="80000"/>
                  </a:srgbClr>
                </a:solidFill>
              </a:defRPr>
            </a:lvl1pPr>
          </a:lstStyle>
          <a:p>
            <a:endParaRPr lang="en-US"/>
          </a:p>
        </p:txBody>
      </p:sp>
      <p:sp>
        <p:nvSpPr>
          <p:cNvPr id="9" name="Slide Number Placeholder 8"/>
          <p:cNvSpPr>
            <a:spLocks noGrp="1"/>
          </p:cNvSpPr>
          <p:nvPr>
            <p:ph type="sldNum" sz="quarter" idx="12"/>
          </p:nvPr>
        </p:nvSpPr>
        <p:spPr/>
        <p:txBody>
          <a:bodyPr/>
          <a:lstStyle>
            <a:lvl1pPr>
              <a:defRPr>
                <a:solidFill>
                  <a:srgbClr val="FFFFFF">
                    <a:alpha val="25000"/>
                  </a:srgbClr>
                </a:solidFill>
              </a:defRPr>
            </a:lvl1pPr>
          </a:lstStyle>
          <a:p>
            <a:fld id="{B6F15528-21DE-4FAA-801E-634DDDAF4B2B}" type="slidenum">
              <a:rPr lang="en-US" smtClean="0"/>
              <a:pPr/>
              <a:t>‹#›</a:t>
            </a:fld>
            <a:endParaRPr lang="en-US"/>
          </a:p>
        </p:txBody>
      </p:sp>
    </p:spTree>
    <p:extLst>
      <p:ext uri="{BB962C8B-B14F-4D97-AF65-F5344CB8AC3E}">
        <p14:creationId xmlns:p14="http://schemas.microsoft.com/office/powerpoint/2010/main" val="419009724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8803D53-4EB6-46C9-A539-39592600F73B}" type="datetime1">
              <a:rPr lang="en-US" smtClean="0"/>
              <a:t>6/16/2026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217784484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43950" y="695325"/>
            <a:ext cx="2628900" cy="4800600"/>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771525" y="714375"/>
            <a:ext cx="7734300" cy="540067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D97D4E84-7BCD-40AF-B940-39046435B497}" type="datetime1">
              <a:rPr lang="en-US" smtClean="0"/>
              <a:t>6/16/2026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59709378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D9E4BD52-A4AD-4611-A562-E5EB9B5E1783}" type="datetime1">
              <a:rPr lang="en-US" smtClean="0"/>
              <a:t>6/16/2026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a:xfrm>
            <a:off x="9265920" y="5417714"/>
            <a:ext cx="2926080" cy="1397039"/>
          </a:xfrm>
        </p:spPr>
        <p:txBody>
          <a:bodyPr/>
          <a:lstStyle>
            <a:lvl1pPr>
              <a:defRPr sz="1400"/>
            </a:lvl1pPr>
          </a:lstStyle>
          <a:p>
            <a:fld id="{B6F15528-21DE-4FAA-801E-634DDDAF4B2B}" type="slidenum">
              <a:rPr lang="en-US" smtClean="0"/>
              <a:pPr/>
              <a:t>‹#›</a:t>
            </a:fld>
            <a:endParaRPr lang="en-US" dirty="0"/>
          </a:p>
        </p:txBody>
      </p:sp>
    </p:spTree>
    <p:extLst>
      <p:ext uri="{BB962C8B-B14F-4D97-AF65-F5344CB8AC3E}">
        <p14:creationId xmlns:p14="http://schemas.microsoft.com/office/powerpoint/2010/main" val="757146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03504" y="767419"/>
            <a:ext cx="10780776" cy="3355848"/>
          </a:xfrm>
        </p:spPr>
        <p:txBody>
          <a:bodyPr anchor="b">
            <a:normAutofit/>
          </a:bodyPr>
          <a:lstStyle>
            <a:lvl1pPr>
              <a:lnSpc>
                <a:spcPct val="80000"/>
              </a:lnSpc>
              <a:defRPr sz="8800" b="0" baseline="0">
                <a:solidFill>
                  <a:schemeClr val="accent1"/>
                </a:solidFill>
              </a:defRPr>
            </a:lvl1pPr>
          </a:lstStyle>
          <a:p>
            <a:r>
              <a:rPr lang="en-US"/>
              <a:t>Click to edit Master title style</a:t>
            </a:r>
            <a:endParaRPr lang="en-US" dirty="0"/>
          </a:p>
        </p:txBody>
      </p:sp>
      <p:sp>
        <p:nvSpPr>
          <p:cNvPr id="3" name="Text Placeholder 2"/>
          <p:cNvSpPr>
            <a:spLocks noGrp="1"/>
          </p:cNvSpPr>
          <p:nvPr>
            <p:ph type="body" idx="1"/>
          </p:nvPr>
        </p:nvSpPr>
        <p:spPr>
          <a:xfrm>
            <a:off x="667512" y="4204209"/>
            <a:ext cx="9226296" cy="1645920"/>
          </a:xfrm>
        </p:spPr>
        <p:txBody>
          <a:bodyPr anchor="t">
            <a:normAutofit/>
          </a:bodyPr>
          <a:lstStyle>
            <a:lvl1pPr marL="0" indent="0">
              <a:buNone/>
              <a:defRPr sz="3200">
                <a:solidFill>
                  <a:schemeClr val="tx1"/>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87B52235-020D-46B7-B082-28027257BDE8}" type="datetime1">
              <a:rPr lang="en-US" smtClean="0"/>
              <a:t>6/16/2026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10361130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76656" y="1998134"/>
            <a:ext cx="4663440" cy="376732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011330" y="1998134"/>
            <a:ext cx="4663440" cy="376732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8E987561-9F1B-486D-A36A-866D3A892FE4}" type="datetime1">
              <a:rPr lang="en-US" smtClean="0"/>
              <a:t>6/16/2026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128013925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a:t>Click to edit Master title style</a:t>
            </a:r>
            <a:endParaRPr lang="en-US" dirty="0"/>
          </a:p>
        </p:txBody>
      </p:sp>
      <p:sp>
        <p:nvSpPr>
          <p:cNvPr id="3" name="Text Placeholder 2"/>
          <p:cNvSpPr>
            <a:spLocks noGrp="1"/>
          </p:cNvSpPr>
          <p:nvPr>
            <p:ph type="body" idx="1"/>
          </p:nvPr>
        </p:nvSpPr>
        <p:spPr>
          <a:xfrm>
            <a:off x="676656" y="2040467"/>
            <a:ext cx="4663440" cy="723400"/>
          </a:xfrm>
        </p:spPr>
        <p:txBody>
          <a:bodyPr anchor="ctr">
            <a:normAutofit/>
          </a:bodyPr>
          <a:lstStyle>
            <a:lvl1pPr marL="0" indent="0">
              <a:buNone/>
              <a:defRPr sz="2200" b="0" cap="all" baseline="0">
                <a:solidFill>
                  <a:schemeClr val="tx1">
                    <a:lumMod val="85000"/>
                    <a:lumOff val="15000"/>
                  </a:schemeClr>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76656" y="2753084"/>
            <a:ext cx="4663440" cy="320040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007608" y="2038435"/>
            <a:ext cx="4663440" cy="722376"/>
          </a:xfrm>
        </p:spPr>
        <p:txBody>
          <a:bodyPr anchor="ctr">
            <a:normAutofit/>
          </a:bodyPr>
          <a:lstStyle>
            <a:lvl1pPr marL="0" indent="0">
              <a:buNone/>
              <a:defRPr sz="2200" b="0" cap="all" baseline="0">
                <a:solidFill>
                  <a:schemeClr val="tx1">
                    <a:lumMod val="85000"/>
                    <a:lumOff val="15000"/>
                  </a:schemeClr>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007608" y="2750990"/>
            <a:ext cx="4663440" cy="320040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DE6FCE56-BBD6-4459-8EE2-225DA37B0D6C}" type="datetime1">
              <a:rPr lang="en-US" smtClean="0"/>
              <a:t>6/16/2026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353566068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9B4A5902-9F99-47E4-8853-F3302C0243DC}" type="datetime1">
              <a:rPr lang="en-US" smtClean="0"/>
              <a:t>6/16/2026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a:xfrm>
            <a:off x="11369410" y="6442549"/>
            <a:ext cx="793406" cy="415451"/>
          </a:xfrm>
        </p:spPr>
        <p:txBody>
          <a:bodyPr/>
          <a:lstStyle>
            <a:lvl1pPr>
              <a:defRPr sz="1400"/>
            </a:lvl1pPr>
          </a:lstStyle>
          <a:p>
            <a:fld id="{B6F15528-21DE-4FAA-801E-634DDDAF4B2B}" type="slidenum">
              <a:rPr lang="en-US" smtClean="0"/>
              <a:pPr/>
              <a:t>‹#›</a:t>
            </a:fld>
            <a:endParaRPr lang="en-US" dirty="0"/>
          </a:p>
        </p:txBody>
      </p:sp>
    </p:spTree>
    <p:extLst>
      <p:ext uri="{BB962C8B-B14F-4D97-AF65-F5344CB8AC3E}">
        <p14:creationId xmlns:p14="http://schemas.microsoft.com/office/powerpoint/2010/main" val="82253773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A1C71D0-7379-4B2E-AA5A-7E84B6EDB3E8}" type="datetime1">
              <a:rPr lang="en-US" smtClean="0"/>
              <a:t>6/16/2026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a:xfrm>
            <a:off x="9265920" y="5460961"/>
            <a:ext cx="2926080" cy="1397039"/>
          </a:xfrm>
        </p:spPr>
        <p:txBody>
          <a:bodyPr/>
          <a:lstStyle>
            <a:lvl1pPr>
              <a:defRPr sz="1400">
                <a:solidFill>
                  <a:schemeClr val="tx2">
                    <a:lumMod val="90000"/>
                    <a:lumOff val="10000"/>
                    <a:alpha val="25000"/>
                  </a:schemeClr>
                </a:solidFill>
              </a:defRPr>
            </a:lvl1pPr>
          </a:lstStyle>
          <a:p>
            <a:fld id="{B6F15528-21DE-4FAA-801E-634DDDAF4B2B}" type="slidenum">
              <a:rPr lang="en-US" smtClean="0"/>
              <a:pPr/>
              <a:t>‹#›</a:t>
            </a:fld>
            <a:endParaRPr lang="en-US" dirty="0"/>
          </a:p>
        </p:txBody>
      </p:sp>
    </p:spTree>
    <p:extLst>
      <p:ext uri="{BB962C8B-B14F-4D97-AF65-F5344CB8AC3E}">
        <p14:creationId xmlns:p14="http://schemas.microsoft.com/office/powerpoint/2010/main" val="133828413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Rectangle 1"/>
          <p:cNvSpPr/>
          <p:nvPr/>
        </p:nvSpPr>
        <p:spPr>
          <a:xfrm>
            <a:off x="7620000" y="0"/>
            <a:ext cx="457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sp>
      <p:sp>
        <p:nvSpPr>
          <p:cNvPr id="9" name="Title 8"/>
          <p:cNvSpPr>
            <a:spLocks noGrp="1"/>
          </p:cNvSpPr>
          <p:nvPr>
            <p:ph type="title"/>
          </p:nvPr>
        </p:nvSpPr>
        <p:spPr>
          <a:xfrm>
            <a:off x="8261404" y="542282"/>
            <a:ext cx="3383280" cy="1920240"/>
          </a:xfrm>
        </p:spPr>
        <p:txBody>
          <a:bodyPr anchor="b">
            <a:noAutofit/>
          </a:bodyPr>
          <a:lstStyle>
            <a:lvl1pPr>
              <a:lnSpc>
                <a:spcPct val="85000"/>
              </a:lnSpc>
              <a:defRPr sz="4000">
                <a:solidFill>
                  <a:srgbClr val="FFFFFF"/>
                </a:solidFill>
              </a:defRPr>
            </a:lvl1pPr>
          </a:lstStyle>
          <a:p>
            <a:r>
              <a:rPr lang="en-US"/>
              <a:t>Click to edit Master title style</a:t>
            </a:r>
            <a:endParaRPr lang="en-US" dirty="0"/>
          </a:p>
        </p:txBody>
      </p:sp>
      <p:sp>
        <p:nvSpPr>
          <p:cNvPr id="3" name="Content Placeholder 2"/>
          <p:cNvSpPr>
            <a:spLocks noGrp="1"/>
          </p:cNvSpPr>
          <p:nvPr>
            <p:ph idx="1"/>
          </p:nvPr>
        </p:nvSpPr>
        <p:spPr>
          <a:xfrm>
            <a:off x="762000" y="762000"/>
            <a:ext cx="6096000" cy="45720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275982" y="2511813"/>
            <a:ext cx="3398520" cy="3126987"/>
          </a:xfrm>
        </p:spPr>
        <p:txBody>
          <a:bodyPr>
            <a:normAutofit/>
          </a:bodyPr>
          <a:lstStyle>
            <a:lvl1pPr marL="0" marR="0" indent="0" algn="l" defTabSz="914400" rtl="0" eaLnBrk="1" fontAlgn="auto" latinLnBrk="0" hangingPunct="1">
              <a:lnSpc>
                <a:spcPct val="100000"/>
              </a:lnSpc>
              <a:spcBef>
                <a:spcPts val="1200"/>
              </a:spcBef>
              <a:spcAft>
                <a:spcPts val="0"/>
              </a:spcAft>
              <a:buClrTx/>
              <a:buSzTx/>
              <a:buFontTx/>
              <a:buNone/>
              <a:tabLst/>
              <a:defRPr sz="1800">
                <a:solidFill>
                  <a:srgbClr val="262626"/>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algn="l" defTabSz="914400" rtl="0" eaLnBrk="1" fontAlgn="auto" latinLnBrk="0" hangingPunct="1">
              <a:lnSpc>
                <a:spcPct val="100000"/>
              </a:lnSpc>
              <a:spcBef>
                <a:spcPts val="1400"/>
              </a:spcBef>
              <a:spcAft>
                <a:spcPts val="0"/>
              </a:spcAft>
              <a:buClrTx/>
              <a:buSzTx/>
              <a:buFontTx/>
              <a:buNone/>
              <a:tabLst/>
              <a:defRPr/>
            </a:pPr>
            <a:r>
              <a:rPr lang="en-US"/>
              <a:t>Click to edit Master text styles</a:t>
            </a:r>
          </a:p>
        </p:txBody>
      </p:sp>
      <p:sp>
        <p:nvSpPr>
          <p:cNvPr id="5" name="Date Placeholder 4"/>
          <p:cNvSpPr>
            <a:spLocks noGrp="1"/>
          </p:cNvSpPr>
          <p:nvPr>
            <p:ph type="dt" sz="half" idx="10"/>
          </p:nvPr>
        </p:nvSpPr>
        <p:spPr/>
        <p:txBody>
          <a:bodyPr/>
          <a:lstStyle/>
          <a:p>
            <a:fld id="{8E165B9B-99B4-4DA1-B5B7-EF8188409853}" type="datetime1">
              <a:rPr lang="en-US" smtClean="0"/>
              <a:t>6/16/2026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lvl1pPr>
              <a:defRPr>
                <a:solidFill>
                  <a:srgbClr val="FFFFFF">
                    <a:alpha val="20000"/>
                  </a:srgbClr>
                </a:solidFill>
              </a:defRPr>
            </a:lvl1pPr>
          </a:lstStyle>
          <a:p>
            <a:fld id="{B6F15528-21DE-4FAA-801E-634DDDAF4B2B}" type="slidenum">
              <a:rPr lang="en-US" smtClean="0"/>
              <a:pPr/>
              <a:t>‹#›</a:t>
            </a:fld>
            <a:endParaRPr lang="en-US"/>
          </a:p>
        </p:txBody>
      </p:sp>
    </p:spTree>
    <p:extLst>
      <p:ext uri="{BB962C8B-B14F-4D97-AF65-F5344CB8AC3E}">
        <p14:creationId xmlns:p14="http://schemas.microsoft.com/office/powerpoint/2010/main" val="28994451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649224" y="5418667"/>
            <a:ext cx="10780776" cy="613283"/>
          </a:xfrm>
        </p:spPr>
        <p:txBody>
          <a:bodyPr anchor="b">
            <a:normAutofit/>
          </a:bodyPr>
          <a:lstStyle>
            <a:lvl1pPr>
              <a:defRPr sz="3200" b="0">
                <a:solidFill>
                  <a:srgbClr val="FFFFFF"/>
                </a:solidFill>
              </a:defRPr>
            </a:lvl1pPr>
          </a:lstStyle>
          <a:p>
            <a:r>
              <a:rPr lang="en-US"/>
              <a:t>Click to edit Master title style</a:t>
            </a:r>
            <a:endParaRPr lang="en-US" dirty="0"/>
          </a:p>
        </p:txBody>
      </p:sp>
      <p:sp>
        <p:nvSpPr>
          <p:cNvPr id="3" name="Picture Placeholder 2"/>
          <p:cNvSpPr>
            <a:spLocks noGrp="1" noChangeAspect="1"/>
          </p:cNvSpPr>
          <p:nvPr>
            <p:ph type="pic" idx="1"/>
          </p:nvPr>
        </p:nvSpPr>
        <p:spPr>
          <a:xfrm>
            <a:off x="0" y="0"/>
            <a:ext cx="12192000" cy="5330952"/>
          </a:xfrm>
          <a:solidFill>
            <a:schemeClr val="accent1">
              <a:lumMod val="40000"/>
              <a:lumOff val="60000"/>
            </a:schemeClr>
          </a:solidFill>
        </p:spPr>
        <p:txBody>
          <a:bodyPr anchor="t"/>
          <a:lstStyle>
            <a:lvl1pPr marL="0" indent="0" algn="ctr">
              <a:spcBef>
                <a:spcPts val="800"/>
              </a:spcBef>
              <a:buNone/>
              <a:defRPr sz="3200">
                <a:solidFill>
                  <a:schemeClr val="tx1">
                    <a:lumMod val="75000"/>
                    <a:lumOff val="2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676656" y="5909735"/>
            <a:ext cx="9229344" cy="533400"/>
          </a:xfrm>
        </p:spPr>
        <p:txBody>
          <a:bodyPr>
            <a:normAutofit/>
          </a:bodyPr>
          <a:lstStyle>
            <a:lvl1pPr marL="0" indent="0">
              <a:lnSpc>
                <a:spcPct val="90000"/>
              </a:lnSpc>
              <a:buNone/>
              <a:defRPr sz="1400">
                <a:solidFill>
                  <a:srgbClr val="262626"/>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12" name="Date Placeholder 11"/>
          <p:cNvSpPr>
            <a:spLocks noGrp="1"/>
          </p:cNvSpPr>
          <p:nvPr>
            <p:ph type="dt" sz="half" idx="10"/>
          </p:nvPr>
        </p:nvSpPr>
        <p:spPr/>
        <p:txBody>
          <a:bodyPr/>
          <a:lstStyle>
            <a:lvl1pPr>
              <a:defRPr>
                <a:solidFill>
                  <a:srgbClr val="FFFFFF">
                    <a:alpha val="80000"/>
                  </a:srgbClr>
                </a:solidFill>
              </a:defRPr>
            </a:lvl1pPr>
          </a:lstStyle>
          <a:p>
            <a:fld id="{6643B09E-7357-4996-B444-DB27CFC1ABD8}" type="datetime1">
              <a:rPr lang="en-US" smtClean="0"/>
              <a:t>6/16/2026</a:t>
            </a:fld>
            <a:endParaRPr lang="en-US"/>
          </a:p>
        </p:txBody>
      </p:sp>
      <p:sp>
        <p:nvSpPr>
          <p:cNvPr id="13" name="Footer Placeholder 12"/>
          <p:cNvSpPr>
            <a:spLocks noGrp="1"/>
          </p:cNvSpPr>
          <p:nvPr>
            <p:ph type="ftr" sz="quarter" idx="11"/>
          </p:nvPr>
        </p:nvSpPr>
        <p:spPr/>
        <p:txBody>
          <a:bodyPr/>
          <a:lstStyle>
            <a:lvl1pPr>
              <a:defRPr>
                <a:solidFill>
                  <a:srgbClr val="FFFFFF">
                    <a:alpha val="80000"/>
                  </a:srgbClr>
                </a:solidFill>
              </a:defRPr>
            </a:lvl1pPr>
          </a:lstStyle>
          <a:p>
            <a:endParaRPr lang="en-US"/>
          </a:p>
        </p:txBody>
      </p:sp>
      <p:sp>
        <p:nvSpPr>
          <p:cNvPr id="14" name="Slide Number Placeholder 13"/>
          <p:cNvSpPr>
            <a:spLocks noGrp="1"/>
          </p:cNvSpPr>
          <p:nvPr>
            <p:ph type="sldNum" sz="quarter" idx="12"/>
          </p:nvPr>
        </p:nvSpPr>
        <p:spPr/>
        <p:txBody>
          <a:bodyPr/>
          <a:lstStyle>
            <a:lvl1pPr>
              <a:defRPr>
                <a:solidFill>
                  <a:srgbClr val="FFFFFF">
                    <a:alpha val="25000"/>
                  </a:srgbClr>
                </a:solidFill>
              </a:defRPr>
            </a:lvl1pPr>
          </a:lstStyle>
          <a:p>
            <a:fld id="{B6F15528-21DE-4FAA-801E-634DDDAF4B2B}" type="slidenum">
              <a:rPr lang="en-US" smtClean="0"/>
              <a:pPr/>
              <a:t>‹#›</a:t>
            </a:fld>
            <a:endParaRPr lang="en-US"/>
          </a:p>
        </p:txBody>
      </p:sp>
    </p:spTree>
    <p:extLst>
      <p:ext uri="{BB962C8B-B14F-4D97-AF65-F5344CB8AC3E}">
        <p14:creationId xmlns:p14="http://schemas.microsoft.com/office/powerpoint/2010/main" val="1451666304"/>
      </p:ext>
    </p:extLst>
  </p:cSld>
  <p:clrMapOvr>
    <a:overrideClrMapping bg1="lt1" tx1="dk1" bg2="lt2" tx2="dk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57224" y="499533"/>
            <a:ext cx="10772775" cy="1658198"/>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76656" y="2011680"/>
            <a:ext cx="10753725" cy="3766185"/>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685800" y="6412447"/>
            <a:ext cx="4114800" cy="228600"/>
          </a:xfrm>
          <a:prstGeom prst="rect">
            <a:avLst/>
          </a:prstGeom>
        </p:spPr>
        <p:txBody>
          <a:bodyPr vert="horz" lIns="91440" tIns="45720" rIns="91440" bIns="45720" rtlCol="0" anchor="ctr"/>
          <a:lstStyle>
            <a:lvl1pPr algn="l">
              <a:defRPr sz="950">
                <a:solidFill>
                  <a:schemeClr val="tx1">
                    <a:alpha val="80000"/>
                  </a:schemeClr>
                </a:solidFill>
              </a:defRPr>
            </a:lvl1pPr>
          </a:lstStyle>
          <a:p>
            <a:fld id="{31F2E2B2-82C8-4EB8-9C5C-5D56E4237A5C}" type="datetime1">
              <a:rPr lang="en-US" smtClean="0"/>
              <a:t>6/16/2026</a:t>
            </a:fld>
            <a:endParaRPr lang="en-US"/>
          </a:p>
        </p:txBody>
      </p:sp>
      <p:sp>
        <p:nvSpPr>
          <p:cNvPr id="5" name="Footer Placeholder 4"/>
          <p:cNvSpPr>
            <a:spLocks noGrp="1"/>
          </p:cNvSpPr>
          <p:nvPr>
            <p:ph type="ftr" sz="quarter" idx="3"/>
          </p:nvPr>
        </p:nvSpPr>
        <p:spPr>
          <a:xfrm>
            <a:off x="685800" y="6554697"/>
            <a:ext cx="5029200" cy="228600"/>
          </a:xfrm>
          <a:prstGeom prst="rect">
            <a:avLst/>
          </a:prstGeom>
        </p:spPr>
        <p:txBody>
          <a:bodyPr vert="horz" lIns="91440" tIns="45720" rIns="91440" bIns="45720" rtlCol="0" anchor="ctr"/>
          <a:lstStyle>
            <a:lvl1pPr algn="l">
              <a:defRPr sz="950" cap="all" baseline="0">
                <a:solidFill>
                  <a:schemeClr val="tx1">
                    <a:alpha val="80000"/>
                  </a:schemeClr>
                </a:solidFill>
              </a:defRPr>
            </a:lvl1pPr>
          </a:lstStyle>
          <a:p>
            <a:endParaRPr lang="en-US"/>
          </a:p>
        </p:txBody>
      </p:sp>
      <p:sp>
        <p:nvSpPr>
          <p:cNvPr id="6" name="Slide Number Placeholder 5"/>
          <p:cNvSpPr>
            <a:spLocks noGrp="1"/>
          </p:cNvSpPr>
          <p:nvPr>
            <p:ph type="sldNum" sz="quarter" idx="4"/>
          </p:nvPr>
        </p:nvSpPr>
        <p:spPr>
          <a:xfrm>
            <a:off x="8763926" y="5876412"/>
            <a:ext cx="2926080" cy="1397039"/>
          </a:xfrm>
          <a:prstGeom prst="rect">
            <a:avLst/>
          </a:prstGeom>
        </p:spPr>
        <p:txBody>
          <a:bodyPr vert="horz" lIns="91440" tIns="45720" rIns="91440" bIns="45720" rtlCol="0" anchor="b"/>
          <a:lstStyle>
            <a:lvl1pPr algn="r">
              <a:defRPr sz="10300" b="0">
                <a:ln>
                  <a:noFill/>
                </a:ln>
                <a:solidFill>
                  <a:schemeClr val="accent1">
                    <a:alpha val="25000"/>
                  </a:schemeClr>
                </a:solidFill>
                <a:latin typeface="+mj-lt"/>
              </a:defRPr>
            </a:lvl1pPr>
          </a:lstStyle>
          <a:p>
            <a:fld id="{B6F15528-21DE-4FAA-801E-634DDDAF4B2B}" type="slidenum">
              <a:rPr lang="en-US" smtClean="0"/>
              <a:pPr/>
              <a:t>‹#›</a:t>
            </a:fld>
            <a:endParaRPr lang="en-US"/>
          </a:p>
        </p:txBody>
      </p:sp>
    </p:spTree>
    <p:extLst>
      <p:ext uri="{BB962C8B-B14F-4D97-AF65-F5344CB8AC3E}">
        <p14:creationId xmlns:p14="http://schemas.microsoft.com/office/powerpoint/2010/main" val="1169930421"/>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hf hdr="0" ftr="0" dt="0"/>
  <p:txStyles>
    <p:titleStyle>
      <a:lvl1pPr algn="l" defTabSz="914400" rtl="0" eaLnBrk="1" latinLnBrk="0" hangingPunct="1">
        <a:lnSpc>
          <a:spcPct val="85000"/>
        </a:lnSpc>
        <a:spcBef>
          <a:spcPct val="0"/>
        </a:spcBef>
        <a:buNone/>
        <a:defRPr sz="5400" kern="1200" spc="-120" baseline="0">
          <a:solidFill>
            <a:schemeClr val="accent1"/>
          </a:solidFill>
          <a:latin typeface="+mj-lt"/>
          <a:ea typeface="+mj-ea"/>
          <a:cs typeface="+mj-cs"/>
        </a:defRPr>
      </a:lvl1pPr>
    </p:titleStyle>
    <p:bodyStyle>
      <a:lvl1pPr marL="91440" indent="-91440" algn="l" defTabSz="914400" rtl="0" eaLnBrk="1" latinLnBrk="0" hangingPunct="1">
        <a:lnSpc>
          <a:spcPct val="85000"/>
        </a:lnSpc>
        <a:spcBef>
          <a:spcPts val="1300"/>
        </a:spcBef>
        <a:buFont typeface="Arial" pitchFamily="34" charset="0"/>
        <a:buChar char=" "/>
        <a:defRPr sz="2400" kern="1200">
          <a:solidFill>
            <a:schemeClr val="tx1">
              <a:lumMod val="85000"/>
              <a:lumOff val="15000"/>
            </a:schemeClr>
          </a:solidFill>
          <a:latin typeface="+mn-lt"/>
          <a:ea typeface="+mn-ea"/>
          <a:cs typeface="+mn-cs"/>
        </a:defRPr>
      </a:lvl1pPr>
      <a:lvl2pPr marL="347472" indent="-342900" algn="l" defTabSz="914400" rtl="0" eaLnBrk="1" latinLnBrk="0" hangingPunct="1">
        <a:lnSpc>
          <a:spcPct val="85000"/>
        </a:lnSpc>
        <a:spcBef>
          <a:spcPts val="600"/>
        </a:spcBef>
        <a:buFont typeface="Arial" pitchFamily="34" charset="0"/>
        <a:buChar char=" "/>
        <a:defRPr sz="2400" kern="1200">
          <a:solidFill>
            <a:schemeClr val="tx1">
              <a:lumMod val="85000"/>
              <a:lumOff val="15000"/>
            </a:schemeClr>
          </a:solidFill>
          <a:latin typeface="+mn-lt"/>
          <a:ea typeface="+mn-ea"/>
          <a:cs typeface="+mn-cs"/>
        </a:defRPr>
      </a:lvl2pPr>
      <a:lvl3pPr marL="548640" indent="-548640" algn="l" defTabSz="914400" rtl="0" eaLnBrk="1" latinLnBrk="0" hangingPunct="1">
        <a:lnSpc>
          <a:spcPct val="85000"/>
        </a:lnSpc>
        <a:spcBef>
          <a:spcPts val="600"/>
        </a:spcBef>
        <a:buFont typeface="Arial" pitchFamily="34" charset="0"/>
        <a:buChar char=" "/>
        <a:defRPr sz="2000" i="1" kern="1200">
          <a:solidFill>
            <a:schemeClr val="tx1">
              <a:lumMod val="85000"/>
              <a:lumOff val="15000"/>
            </a:schemeClr>
          </a:solidFill>
          <a:latin typeface="+mn-lt"/>
          <a:ea typeface="+mn-ea"/>
          <a:cs typeface="+mn-cs"/>
        </a:defRPr>
      </a:lvl3pPr>
      <a:lvl4pPr marL="822960" indent="-822960" algn="l" defTabSz="914400" rtl="0" eaLnBrk="1" latinLnBrk="0" hangingPunct="1">
        <a:lnSpc>
          <a:spcPct val="85000"/>
        </a:lnSpc>
        <a:spcBef>
          <a:spcPts val="600"/>
        </a:spcBef>
        <a:buFont typeface="Arial" pitchFamily="34" charset="0"/>
        <a:buChar char=" "/>
        <a:defRPr sz="1800" kern="1200">
          <a:solidFill>
            <a:schemeClr val="tx1">
              <a:lumMod val="85000"/>
              <a:lumOff val="15000"/>
            </a:schemeClr>
          </a:solidFill>
          <a:latin typeface="+mn-lt"/>
          <a:ea typeface="+mn-ea"/>
          <a:cs typeface="+mn-cs"/>
        </a:defRPr>
      </a:lvl4pPr>
      <a:lvl5pPr marL="1097280" indent="-1097280" algn="l" defTabSz="914400" rtl="0" eaLnBrk="1" latinLnBrk="0" hangingPunct="1">
        <a:lnSpc>
          <a:spcPct val="85000"/>
        </a:lnSpc>
        <a:spcBef>
          <a:spcPts val="600"/>
        </a:spcBef>
        <a:buFont typeface="Arial" pitchFamily="34" charset="0"/>
        <a:buChar char=" "/>
        <a:defRPr sz="1800" kern="1200">
          <a:solidFill>
            <a:schemeClr val="tx1">
              <a:lumMod val="85000"/>
              <a:lumOff val="15000"/>
            </a:schemeClr>
          </a:solidFill>
          <a:latin typeface="+mn-lt"/>
          <a:ea typeface="+mn-ea"/>
          <a:cs typeface="+mn-cs"/>
        </a:defRPr>
      </a:lvl5pPr>
      <a:lvl6pPr marL="1200000" indent="-228600" algn="l" defTabSz="914400" rtl="0" eaLnBrk="1" latinLnBrk="0" hangingPunct="1">
        <a:lnSpc>
          <a:spcPct val="85000"/>
        </a:lnSpc>
        <a:spcBef>
          <a:spcPts val="600"/>
        </a:spcBef>
        <a:buFont typeface="Arial" pitchFamily="34" charset="0"/>
        <a:buChar char=" "/>
        <a:defRPr sz="1800" kern="1200">
          <a:solidFill>
            <a:schemeClr val="tx1">
              <a:lumMod val="85000"/>
              <a:lumOff val="15000"/>
            </a:schemeClr>
          </a:solidFill>
          <a:latin typeface="+mn-lt"/>
          <a:ea typeface="+mn-ea"/>
          <a:cs typeface="+mn-cs"/>
        </a:defRPr>
      </a:lvl6pPr>
      <a:lvl7pPr marL="1400000" indent="-228600" algn="l" defTabSz="914400" rtl="0" eaLnBrk="1" latinLnBrk="0" hangingPunct="1">
        <a:lnSpc>
          <a:spcPct val="85000"/>
        </a:lnSpc>
        <a:spcBef>
          <a:spcPts val="600"/>
        </a:spcBef>
        <a:buFont typeface="Arial" pitchFamily="34" charset="0"/>
        <a:buChar char=" "/>
        <a:defRPr sz="1800" kern="1200">
          <a:solidFill>
            <a:schemeClr val="tx1">
              <a:lumMod val="85000"/>
              <a:lumOff val="15000"/>
            </a:schemeClr>
          </a:solidFill>
          <a:latin typeface="+mn-lt"/>
          <a:ea typeface="+mn-ea"/>
          <a:cs typeface="+mn-cs"/>
        </a:defRPr>
      </a:lvl7pPr>
      <a:lvl8pPr marL="1600000" indent="-228600" algn="l" defTabSz="914400" rtl="0" eaLnBrk="1" latinLnBrk="0" hangingPunct="1">
        <a:lnSpc>
          <a:spcPct val="85000"/>
        </a:lnSpc>
        <a:spcBef>
          <a:spcPts val="600"/>
        </a:spcBef>
        <a:buFont typeface="Arial" pitchFamily="34" charset="0"/>
        <a:buChar char=" "/>
        <a:defRPr sz="1800" kern="1200">
          <a:solidFill>
            <a:schemeClr val="tx1">
              <a:lumMod val="85000"/>
              <a:lumOff val="15000"/>
            </a:schemeClr>
          </a:solidFill>
          <a:latin typeface="+mn-lt"/>
          <a:ea typeface="+mn-ea"/>
          <a:cs typeface="+mn-cs"/>
        </a:defRPr>
      </a:lvl8pPr>
      <a:lvl9pPr marL="1800000" indent="-228600" algn="l" defTabSz="914400" rtl="0" eaLnBrk="1" latinLnBrk="0" hangingPunct="1">
        <a:lnSpc>
          <a:spcPct val="85000"/>
        </a:lnSpc>
        <a:spcBef>
          <a:spcPts val="600"/>
        </a:spcBef>
        <a:buFont typeface="Arial" pitchFamily="34" charset="0"/>
        <a:buChar char=" "/>
        <a:defRPr sz="1800" kern="1200">
          <a:solidFill>
            <a:schemeClr val="tx1">
              <a:lumMod val="85000"/>
              <a:lumOff val="1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pattFill prst="pct90">
          <a:fgClr>
            <a:schemeClr val="bg1"/>
          </a:fgClr>
          <a:bgClr>
            <a:schemeClr val="bg1"/>
          </a:bgClr>
        </a:pattFill>
        <a:effectLst/>
      </p:bgPr>
    </p:bg>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2165F23C-CDD7-DE9C-17BD-CE0C39076DFB}"/>
              </a:ext>
            </a:extLst>
          </p:cNvPr>
          <p:cNvPicPr>
            <a:picLocks noChangeAspect="1"/>
          </p:cNvPicPr>
          <p:nvPr/>
        </p:nvPicPr>
        <p:blipFill>
          <a:blip r:embed="rId2"/>
          <a:stretch>
            <a:fillRect/>
          </a:stretch>
        </p:blipFill>
        <p:spPr>
          <a:xfrm>
            <a:off x="3038591" y="1100126"/>
            <a:ext cx="6114818" cy="4657748"/>
          </a:xfrm>
          <a:prstGeom prst="roundRect">
            <a:avLst>
              <a:gd name="adj" fmla="val 4167"/>
            </a:avLst>
          </a:prstGeom>
          <a:solidFill>
            <a:srgbClr val="FFFFFF"/>
          </a:solidFill>
          <a:ln w="76200" cap="sq">
            <a:solidFill>
              <a:srgbClr val="292929"/>
            </a:solidFill>
            <a:miter lim="800000"/>
          </a:ln>
          <a:effectLst>
            <a:reflection blurRad="12700" stA="28000" endPos="28000" dist="5000" dir="5400000" sy="-100000" algn="bl" rotWithShape="0"/>
          </a:effectLst>
          <a:scene3d>
            <a:camera prst="orthographicFront"/>
            <a:lightRig rig="threePt" dir="t">
              <a:rot lat="0" lon="0" rev="2700000"/>
            </a:lightRig>
          </a:scene3d>
          <a:sp3d>
            <a:bevelT h="38100"/>
            <a:contourClr>
              <a:srgbClr val="C0C0C0"/>
            </a:contourClr>
          </a:sp3d>
        </p:spPr>
      </p:pic>
      <p:sp>
        <p:nvSpPr>
          <p:cNvPr id="3" name="Slide Number Placeholder 2">
            <a:extLst>
              <a:ext uri="{FF2B5EF4-FFF2-40B4-BE49-F238E27FC236}">
                <a16:creationId xmlns:a16="http://schemas.microsoft.com/office/drawing/2014/main" id="{9BD26966-5769-3236-854B-0837A1128FD2}"/>
              </a:ext>
            </a:extLst>
          </p:cNvPr>
          <p:cNvSpPr>
            <a:spLocks noGrp="1"/>
          </p:cNvSpPr>
          <p:nvPr>
            <p:ph type="sldNum" sz="quarter" idx="12"/>
          </p:nvPr>
        </p:nvSpPr>
        <p:spPr/>
        <p:txBody>
          <a:bodyPr/>
          <a:lstStyle/>
          <a:p>
            <a:fld id="{B6F15528-21DE-4FAA-801E-634DDDAF4B2B}" type="slidenum">
              <a:rPr lang="en-US" sz="1400" smtClean="0"/>
              <a:pPr/>
              <a:t>1</a:t>
            </a:fld>
            <a:endParaRPr lang="en-US" sz="1400" dirty="0"/>
          </a:p>
        </p:txBody>
      </p:sp>
    </p:spTree>
    <p:extLst>
      <p:ext uri="{BB962C8B-B14F-4D97-AF65-F5344CB8AC3E}">
        <p14:creationId xmlns:p14="http://schemas.microsoft.com/office/powerpoint/2010/main" val="341837246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E90EBD-2298-CBD4-CB0C-F017EA93BF42}"/>
              </a:ext>
            </a:extLst>
          </p:cNvPr>
          <p:cNvSpPr>
            <a:spLocks noGrp="1"/>
          </p:cNvSpPr>
          <p:nvPr>
            <p:ph type="title"/>
          </p:nvPr>
        </p:nvSpPr>
        <p:spPr>
          <a:solidFill>
            <a:srgbClr val="FED2FB"/>
          </a:solidFill>
        </p:spPr>
        <p:txBody>
          <a:bodyPr/>
          <a:lstStyle/>
          <a:p>
            <a:pPr algn="ctr"/>
            <a:r>
              <a:rPr lang="fa-IR" dirty="0">
                <a:cs typeface="B Titr" panose="00000700000000000000" pitchFamily="2" charset="-78"/>
              </a:rPr>
              <a:t>ریه سالم و ریه قلیانی</a:t>
            </a:r>
            <a:endParaRPr lang="ar-LB" dirty="0">
              <a:cs typeface="B Titr" panose="00000700000000000000" pitchFamily="2" charset="-78"/>
            </a:endParaRPr>
          </a:p>
        </p:txBody>
      </p:sp>
      <p:sp>
        <p:nvSpPr>
          <p:cNvPr id="4" name="Slide Number Placeholder 3">
            <a:extLst>
              <a:ext uri="{FF2B5EF4-FFF2-40B4-BE49-F238E27FC236}">
                <a16:creationId xmlns:a16="http://schemas.microsoft.com/office/drawing/2014/main" id="{340A4F88-6335-B7D1-5CA5-CEFD2E0DABBD}"/>
              </a:ext>
            </a:extLst>
          </p:cNvPr>
          <p:cNvSpPr>
            <a:spLocks noGrp="1"/>
          </p:cNvSpPr>
          <p:nvPr>
            <p:ph type="sldNum" sz="quarter" idx="12"/>
          </p:nvPr>
        </p:nvSpPr>
        <p:spPr/>
        <p:txBody>
          <a:bodyPr/>
          <a:lstStyle/>
          <a:p>
            <a:fld id="{B6F15528-21DE-4FAA-801E-634DDDAF4B2B}" type="slidenum">
              <a:rPr lang="en-US" smtClean="0"/>
              <a:pPr/>
              <a:t>10</a:t>
            </a:fld>
            <a:endParaRPr lang="en-US" dirty="0"/>
          </a:p>
        </p:txBody>
      </p:sp>
      <p:pic>
        <p:nvPicPr>
          <p:cNvPr id="6" name="Content Placeholder 5">
            <a:extLst>
              <a:ext uri="{FF2B5EF4-FFF2-40B4-BE49-F238E27FC236}">
                <a16:creationId xmlns:a16="http://schemas.microsoft.com/office/drawing/2014/main" id="{7E45161B-A34D-AEE2-75BF-1BF4F143ADAF}"/>
              </a:ext>
            </a:extLst>
          </p:cNvPr>
          <p:cNvPicPr>
            <a:picLocks noGrp="1" noChangeAspect="1"/>
          </p:cNvPicPr>
          <p:nvPr>
            <p:ph idx="1"/>
          </p:nvPr>
        </p:nvPicPr>
        <p:blipFill>
          <a:blip r:embed="rId2"/>
          <a:stretch>
            <a:fillRect/>
          </a:stretch>
        </p:blipFill>
        <p:spPr>
          <a:xfrm>
            <a:off x="2057400" y="2349096"/>
            <a:ext cx="7636088" cy="3767137"/>
          </a:xfrm>
          <a:prstGeom prst="rect">
            <a:avLst/>
          </a:prstGeom>
        </p:spPr>
      </p:pic>
    </p:spTree>
    <p:extLst>
      <p:ext uri="{BB962C8B-B14F-4D97-AF65-F5344CB8AC3E}">
        <p14:creationId xmlns:p14="http://schemas.microsoft.com/office/powerpoint/2010/main" val="451897561"/>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50128" y="408373"/>
            <a:ext cx="8260672" cy="810828"/>
          </a:xfrm>
          <a:solidFill>
            <a:srgbClr val="FED2FB"/>
          </a:solidFill>
        </p:spPr>
        <p:txBody>
          <a:bodyPr>
            <a:normAutofit/>
          </a:bodyPr>
          <a:lstStyle/>
          <a:p>
            <a:pPr algn="ctr"/>
            <a:r>
              <a:rPr lang="fa-IR" sz="3200" dirty="0">
                <a:solidFill>
                  <a:srgbClr val="002060"/>
                </a:solidFill>
                <a:cs typeface="B Titr" pitchFamily="2" charset="-78"/>
              </a:rPr>
              <a:t>سیگار الکترونیکی</a:t>
            </a:r>
            <a:endParaRPr lang="en-US" sz="3200" dirty="0">
              <a:solidFill>
                <a:srgbClr val="002060"/>
              </a:solidFill>
              <a:cs typeface="B Titr" pitchFamily="2" charset="-78"/>
            </a:endParaRPr>
          </a:p>
        </p:txBody>
      </p:sp>
      <p:sp>
        <p:nvSpPr>
          <p:cNvPr id="3" name="Content Placeholder 2"/>
          <p:cNvSpPr>
            <a:spLocks noGrp="1"/>
          </p:cNvSpPr>
          <p:nvPr>
            <p:ph idx="1"/>
          </p:nvPr>
        </p:nvSpPr>
        <p:spPr>
          <a:xfrm>
            <a:off x="381000" y="1524000"/>
            <a:ext cx="11353800" cy="4800600"/>
          </a:xfrm>
          <a:solidFill>
            <a:schemeClr val="accent1">
              <a:lumMod val="20000"/>
              <a:lumOff val="80000"/>
            </a:schemeClr>
          </a:solidFill>
        </p:spPr>
        <p:txBody>
          <a:bodyPr>
            <a:normAutofit/>
          </a:bodyPr>
          <a:lstStyle/>
          <a:p>
            <a:pPr algn="just" rtl="1">
              <a:lnSpc>
                <a:spcPct val="150000"/>
              </a:lnSpc>
              <a:buFont typeface="Wingdings" panose="05000000000000000000" pitchFamily="2" charset="2"/>
              <a:buChar char="Ø"/>
            </a:pPr>
            <a:r>
              <a:rPr lang="fa-IR" sz="1800" b="1" dirty="0">
                <a:solidFill>
                  <a:srgbClr val="002060"/>
                </a:solidFill>
                <a:cs typeface="B Zar" pitchFamily="2" charset="-78"/>
              </a:rPr>
              <a:t>سازمان جهانی بهداشت تاکید می کند که سیگارهای الکترونیکی حاوی نیکوتین و مواد سمی هستند که می تواند باعث سرطان و اختلالات قلبی عروقی شوند.</a:t>
            </a:r>
          </a:p>
          <a:p>
            <a:pPr algn="just" rtl="1">
              <a:lnSpc>
                <a:spcPct val="150000"/>
              </a:lnSpc>
              <a:buFont typeface="Wingdings" panose="05000000000000000000" pitchFamily="2" charset="2"/>
              <a:buChar char="Ø"/>
            </a:pPr>
            <a:r>
              <a:rPr lang="fa-IR" sz="1800" b="1" dirty="0">
                <a:solidFill>
                  <a:srgbClr val="002060"/>
                </a:solidFill>
                <a:cs typeface="B Zar" pitchFamily="2" charset="-78"/>
              </a:rPr>
              <a:t>استفاده از این محصولات بر رشد مغزی نوجوانان اثر منفی گذاشته و در دوران بارداری می تواند به جنین آسیب برساند</a:t>
            </a:r>
          </a:p>
          <a:p>
            <a:pPr algn="just" rtl="1">
              <a:lnSpc>
                <a:spcPct val="150000"/>
              </a:lnSpc>
              <a:buFont typeface="Wingdings" panose="05000000000000000000" pitchFamily="2" charset="2"/>
              <a:buChar char="Ø"/>
            </a:pPr>
            <a:r>
              <a:rPr lang="fa-IR" sz="1800" b="1" dirty="0">
                <a:solidFill>
                  <a:srgbClr val="002060"/>
                </a:solidFill>
                <a:cs typeface="B Zar" pitchFamily="2" charset="-78"/>
              </a:rPr>
              <a:t>دستورالعمل های معتبر دنیا استفاده از سیگارهای الکترونیکی را به عنوان یک روش موثر در ترک سیگار تایید نمی کنند.</a:t>
            </a:r>
          </a:p>
          <a:p>
            <a:pPr algn="just" rtl="1">
              <a:lnSpc>
                <a:spcPct val="150000"/>
              </a:lnSpc>
              <a:buFont typeface="Wingdings" panose="05000000000000000000" pitchFamily="2" charset="2"/>
              <a:buChar char="Ø"/>
            </a:pPr>
            <a:r>
              <a:rPr lang="fa-IR" sz="1800" b="1" dirty="0">
                <a:solidFill>
                  <a:srgbClr val="002060"/>
                </a:solidFill>
                <a:cs typeface="B Zar" pitchFamily="2" charset="-78"/>
              </a:rPr>
              <a:t>بنابراین بهترین راه برای کاهش خطر ابتلا به سرطان ترک کامل استفاده از تمام محصولات تنباکو از جمله سیگارهای الکترونیکی است.</a:t>
            </a:r>
            <a:endParaRPr lang="en-US" sz="1800" b="1" dirty="0">
              <a:solidFill>
                <a:srgbClr val="002060"/>
              </a:solidFill>
              <a:cs typeface="B Zar" pitchFamily="2" charset="-78"/>
            </a:endParaRPr>
          </a:p>
        </p:txBody>
      </p:sp>
      <p:pic>
        <p:nvPicPr>
          <p:cNvPr id="5122" name="Picture 2" descr="C:\Users\Amoozesh\Desktop\download (4).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7200" y="4571999"/>
            <a:ext cx="2722339" cy="1752601"/>
          </a:xfrm>
          <a:prstGeom prst="rect">
            <a:avLst/>
          </a:prstGeom>
          <a:noFill/>
          <a:extLst>
            <a:ext uri="{909E8E84-426E-40DD-AFC4-6F175D3DCCD1}">
              <a14:hiddenFill xmlns:a14="http://schemas.microsoft.com/office/drawing/2010/main">
                <a:solidFill>
                  <a:srgbClr val="FFFFFF"/>
                </a:solidFill>
              </a14:hiddenFill>
            </a:ext>
          </a:extLst>
        </p:spPr>
      </p:pic>
      <p:sp>
        <p:nvSpPr>
          <p:cNvPr id="4" name="Slide Number Placeholder 3">
            <a:extLst>
              <a:ext uri="{FF2B5EF4-FFF2-40B4-BE49-F238E27FC236}">
                <a16:creationId xmlns:a16="http://schemas.microsoft.com/office/drawing/2014/main" id="{B3770194-65FA-8DA9-3912-558415C21615}"/>
              </a:ext>
            </a:extLst>
          </p:cNvPr>
          <p:cNvSpPr>
            <a:spLocks noGrp="1"/>
          </p:cNvSpPr>
          <p:nvPr>
            <p:ph type="sldNum" sz="quarter" idx="12"/>
          </p:nvPr>
        </p:nvSpPr>
        <p:spPr/>
        <p:txBody>
          <a:bodyPr/>
          <a:lstStyle/>
          <a:p>
            <a:fld id="{B6F15528-21DE-4FAA-801E-634DDDAF4B2B}" type="slidenum">
              <a:rPr lang="en-US" smtClean="0"/>
              <a:pPr/>
              <a:t>11</a:t>
            </a:fld>
            <a:endParaRPr lang="en-US"/>
          </a:p>
        </p:txBody>
      </p:sp>
    </p:spTree>
    <p:extLst>
      <p:ext uri="{BB962C8B-B14F-4D97-AF65-F5344CB8AC3E}">
        <p14:creationId xmlns:p14="http://schemas.microsoft.com/office/powerpoint/2010/main" val="1132909389"/>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65663" y="228600"/>
            <a:ext cx="8260672" cy="963228"/>
          </a:xfrm>
          <a:solidFill>
            <a:srgbClr val="FED2FB"/>
          </a:solidFill>
        </p:spPr>
        <p:txBody>
          <a:bodyPr>
            <a:normAutofit/>
          </a:bodyPr>
          <a:lstStyle/>
          <a:p>
            <a:pPr algn="ctr"/>
            <a:r>
              <a:rPr lang="fa-IR" sz="3200" dirty="0">
                <a:solidFill>
                  <a:srgbClr val="002060"/>
                </a:solidFill>
                <a:cs typeface="B Titr" pitchFamily="2" charset="-78"/>
              </a:rPr>
              <a:t>چرا سیگار کشیدن اعتیاد آور است؟</a:t>
            </a:r>
            <a:endParaRPr lang="en-US" sz="3200" dirty="0">
              <a:solidFill>
                <a:srgbClr val="002060"/>
              </a:solidFill>
              <a:cs typeface="B Titr" pitchFamily="2" charset="-78"/>
            </a:endParaRPr>
          </a:p>
        </p:txBody>
      </p:sp>
      <p:sp>
        <p:nvSpPr>
          <p:cNvPr id="3" name="Content Placeholder 2"/>
          <p:cNvSpPr>
            <a:spLocks noGrp="1"/>
          </p:cNvSpPr>
          <p:nvPr>
            <p:ph idx="1"/>
          </p:nvPr>
        </p:nvSpPr>
        <p:spPr>
          <a:xfrm>
            <a:off x="380999" y="1447800"/>
            <a:ext cx="11430000" cy="5029200"/>
          </a:xfrm>
          <a:solidFill>
            <a:schemeClr val="accent1">
              <a:lumMod val="20000"/>
              <a:lumOff val="80000"/>
            </a:schemeClr>
          </a:solidFill>
        </p:spPr>
        <p:txBody>
          <a:bodyPr>
            <a:normAutofit/>
          </a:bodyPr>
          <a:lstStyle/>
          <a:p>
            <a:pPr algn="just" rtl="1">
              <a:lnSpc>
                <a:spcPct val="150000"/>
              </a:lnSpc>
              <a:buFont typeface="Wingdings" panose="05000000000000000000" pitchFamily="2" charset="2"/>
              <a:buChar char="Ø"/>
            </a:pPr>
            <a:r>
              <a:rPr lang="fa-IR" sz="1800" b="1" dirty="0">
                <a:solidFill>
                  <a:srgbClr val="002060"/>
                </a:solidFill>
                <a:cs typeface="B Zar" pitchFamily="2" charset="-78"/>
              </a:rPr>
              <a:t>ماده اصلی اعتیاد آور در سیگار نیکوتین است.</a:t>
            </a:r>
          </a:p>
          <a:p>
            <a:pPr algn="just" rtl="1">
              <a:lnSpc>
                <a:spcPct val="150000"/>
              </a:lnSpc>
              <a:buFont typeface="Wingdings" panose="05000000000000000000" pitchFamily="2" charset="2"/>
              <a:buChar char="Ø"/>
            </a:pPr>
            <a:r>
              <a:rPr lang="fa-IR" sz="1800" b="1" dirty="0">
                <a:solidFill>
                  <a:srgbClr val="002060"/>
                </a:solidFill>
                <a:cs typeface="B Zar" pitchFamily="2" charset="-78"/>
              </a:rPr>
              <a:t>با کشیدن سیگار مغز به سرعت به نیکوتین عادت می کند و شروع به ترشح دو ماده دوپامین و نور اپی نفرین می کند.</a:t>
            </a:r>
          </a:p>
          <a:p>
            <a:pPr algn="just" rtl="1">
              <a:lnSpc>
                <a:spcPct val="150000"/>
              </a:lnSpc>
              <a:buFont typeface="Wingdings" panose="05000000000000000000" pitchFamily="2" charset="2"/>
              <a:buChar char="Ø"/>
            </a:pPr>
            <a:r>
              <a:rPr lang="fa-IR" sz="1800" b="1" dirty="0">
                <a:solidFill>
                  <a:srgbClr val="002060"/>
                </a:solidFill>
                <a:cs typeface="B Zar" pitchFamily="2" charset="-78"/>
              </a:rPr>
              <a:t>این دو ماده نقش مهمی در تنظیم اعمال بدن دارند.</a:t>
            </a:r>
          </a:p>
          <a:p>
            <a:pPr algn="just" rtl="1">
              <a:lnSpc>
                <a:spcPct val="150000"/>
              </a:lnSpc>
              <a:buFont typeface="Wingdings" panose="05000000000000000000" pitchFamily="2" charset="2"/>
              <a:buChar char="Ø"/>
            </a:pPr>
            <a:r>
              <a:rPr lang="fa-IR" sz="1800" b="1" dirty="0">
                <a:solidFill>
                  <a:srgbClr val="002060"/>
                </a:solidFill>
                <a:cs typeface="B Zar" pitchFamily="2" charset="-78"/>
              </a:rPr>
              <a:t>وقتی مغز این دو ماده را بیش از حد ترشح می کند سطح کلی مواد شیمیایی در مغز بهم می ریزدو و مغز انسان برای اینکه با این مشکل مقابله کند شروع به ترشح مواد شیمیایی ضد نیکوتین می کند.</a:t>
            </a:r>
          </a:p>
          <a:p>
            <a:pPr algn="just" rtl="1">
              <a:lnSpc>
                <a:spcPct val="150000"/>
              </a:lnSpc>
              <a:buFont typeface="Wingdings" panose="05000000000000000000" pitchFamily="2" charset="2"/>
              <a:buChar char="Ø"/>
            </a:pPr>
            <a:r>
              <a:rPr lang="fa-IR" sz="1800" b="1" dirty="0">
                <a:solidFill>
                  <a:srgbClr val="002060"/>
                </a:solidFill>
                <a:cs typeface="B Zar" pitchFamily="2" charset="-78"/>
              </a:rPr>
              <a:t>این مواد شیمیایی ضد نیکوتین باعث می شوند زمانی که سیگار نمی کشید احساس افسردگی و خستگی کرده و در نتیجه مجددا سیگار بکشید.</a:t>
            </a:r>
            <a:endParaRPr lang="en-US" sz="1800" b="1" dirty="0">
              <a:solidFill>
                <a:srgbClr val="002060"/>
              </a:solidFill>
              <a:cs typeface="B Zar" pitchFamily="2" charset="-78"/>
            </a:endParaRPr>
          </a:p>
        </p:txBody>
      </p:sp>
      <p:pic>
        <p:nvPicPr>
          <p:cNvPr id="4" name="Picture 3">
            <a:extLst>
              <a:ext uri="{FF2B5EF4-FFF2-40B4-BE49-F238E27FC236}">
                <a16:creationId xmlns:a16="http://schemas.microsoft.com/office/drawing/2014/main" id="{AD33632C-08E0-31E3-1BCF-24555B1B30A1}"/>
              </a:ext>
            </a:extLst>
          </p:cNvPr>
          <p:cNvPicPr>
            <a:picLocks noChangeAspect="1"/>
          </p:cNvPicPr>
          <p:nvPr/>
        </p:nvPicPr>
        <p:blipFill>
          <a:blip r:embed="rId2"/>
          <a:stretch>
            <a:fillRect/>
          </a:stretch>
        </p:blipFill>
        <p:spPr>
          <a:xfrm>
            <a:off x="762000" y="4724400"/>
            <a:ext cx="2968924" cy="1603341"/>
          </a:xfrm>
          <a:prstGeom prst="rect">
            <a:avLst/>
          </a:prstGeom>
        </p:spPr>
      </p:pic>
      <p:sp>
        <p:nvSpPr>
          <p:cNvPr id="5" name="Slide Number Placeholder 4">
            <a:extLst>
              <a:ext uri="{FF2B5EF4-FFF2-40B4-BE49-F238E27FC236}">
                <a16:creationId xmlns:a16="http://schemas.microsoft.com/office/drawing/2014/main" id="{3D87CECF-A06B-8839-81E5-DA3D1761009B}"/>
              </a:ext>
            </a:extLst>
          </p:cNvPr>
          <p:cNvSpPr>
            <a:spLocks noGrp="1"/>
          </p:cNvSpPr>
          <p:nvPr>
            <p:ph type="sldNum" sz="quarter" idx="12"/>
          </p:nvPr>
        </p:nvSpPr>
        <p:spPr/>
        <p:txBody>
          <a:bodyPr/>
          <a:lstStyle/>
          <a:p>
            <a:fld id="{B6F15528-21DE-4FAA-801E-634DDDAF4B2B}" type="slidenum">
              <a:rPr lang="en-US" smtClean="0"/>
              <a:pPr/>
              <a:t>12</a:t>
            </a:fld>
            <a:endParaRPr lang="en-US"/>
          </a:p>
        </p:txBody>
      </p:sp>
    </p:spTree>
    <p:extLst>
      <p:ext uri="{BB962C8B-B14F-4D97-AF65-F5344CB8AC3E}">
        <p14:creationId xmlns:p14="http://schemas.microsoft.com/office/powerpoint/2010/main" val="3391413802"/>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01782" y="408373"/>
            <a:ext cx="11409218" cy="887028"/>
          </a:xfrm>
          <a:solidFill>
            <a:srgbClr val="FED2FB"/>
          </a:solidFill>
        </p:spPr>
        <p:txBody>
          <a:bodyPr>
            <a:normAutofit/>
          </a:bodyPr>
          <a:lstStyle/>
          <a:p>
            <a:pPr algn="ctr"/>
            <a:r>
              <a:rPr lang="fa-IR" sz="3200" dirty="0">
                <a:solidFill>
                  <a:srgbClr val="002060"/>
                </a:solidFill>
                <a:cs typeface="B Titr" pitchFamily="2" charset="-78"/>
              </a:rPr>
              <a:t>انواع دود سیگار</a:t>
            </a:r>
            <a:endParaRPr lang="en-US" sz="3200" dirty="0">
              <a:solidFill>
                <a:srgbClr val="002060"/>
              </a:solidFill>
              <a:cs typeface="B Titr" pitchFamily="2" charset="-78"/>
            </a:endParaRPr>
          </a:p>
        </p:txBody>
      </p:sp>
      <p:sp>
        <p:nvSpPr>
          <p:cNvPr id="3" name="Content Placeholder 2"/>
          <p:cNvSpPr>
            <a:spLocks noGrp="1"/>
          </p:cNvSpPr>
          <p:nvPr>
            <p:ph idx="1"/>
          </p:nvPr>
        </p:nvSpPr>
        <p:spPr>
          <a:xfrm>
            <a:off x="381000" y="1649027"/>
            <a:ext cx="11430000" cy="4800600"/>
          </a:xfrm>
          <a:solidFill>
            <a:schemeClr val="accent1">
              <a:lumMod val="20000"/>
              <a:lumOff val="80000"/>
            </a:schemeClr>
          </a:solidFill>
        </p:spPr>
        <p:txBody>
          <a:bodyPr>
            <a:normAutofit/>
          </a:bodyPr>
          <a:lstStyle/>
          <a:p>
            <a:pPr algn="just" rtl="1">
              <a:lnSpc>
                <a:spcPct val="160000"/>
              </a:lnSpc>
              <a:buFont typeface="Wingdings" panose="05000000000000000000" pitchFamily="2" charset="2"/>
              <a:buChar char="Ø"/>
            </a:pPr>
            <a:r>
              <a:rPr lang="fa-IR" sz="1800" b="1" dirty="0">
                <a:solidFill>
                  <a:srgbClr val="FF0000"/>
                </a:solidFill>
                <a:cs typeface="B Zar" pitchFamily="2" charset="-78"/>
              </a:rPr>
              <a:t>دود سیگار دست اول: </a:t>
            </a:r>
            <a:r>
              <a:rPr lang="fa-IR" sz="1800" b="1" dirty="0">
                <a:solidFill>
                  <a:srgbClr val="002060"/>
                </a:solidFill>
                <a:cs typeface="B Zar" pitchFamily="2" charset="-78"/>
              </a:rPr>
              <a:t>این دود ، دودی است که به طور مستقیم به وسیله فرد سیگاری استنشاق می شود.</a:t>
            </a:r>
          </a:p>
          <a:p>
            <a:pPr algn="just" rtl="1">
              <a:lnSpc>
                <a:spcPct val="160000"/>
              </a:lnSpc>
              <a:buFont typeface="Wingdings" panose="05000000000000000000" pitchFamily="2" charset="2"/>
              <a:buChar char="Ø"/>
            </a:pPr>
            <a:r>
              <a:rPr lang="fa-IR" sz="1800" b="1" dirty="0">
                <a:solidFill>
                  <a:srgbClr val="FF0000"/>
                </a:solidFill>
                <a:cs typeface="B Zar" pitchFamily="2" charset="-78"/>
              </a:rPr>
              <a:t>دود سیگار دست دوم: </a:t>
            </a:r>
            <a:r>
              <a:rPr lang="fa-IR" sz="1800" b="1" dirty="0">
                <a:solidFill>
                  <a:srgbClr val="002060"/>
                </a:solidFill>
                <a:cs typeface="B Zar" pitchFamily="2" charset="-78"/>
              </a:rPr>
              <a:t>دود سیگار دست دوم، دود سیگاری است که در محیط وجود دارد و دیگران آن را استنشاق میکنندمثلا وقتی پدر، مادر یا همسر شما سیگار می کشند و دود آن به اجبار وارد ریه شما هم می شود. امروزه ثابت شده است که همه بیماری های ناشی از سیگار کشیدن در افرد سیگاری دست دوم هم ممکن است رخ بدهد.</a:t>
            </a:r>
          </a:p>
          <a:p>
            <a:pPr algn="just" rtl="1">
              <a:lnSpc>
                <a:spcPct val="160000"/>
              </a:lnSpc>
              <a:buFont typeface="Wingdings" panose="05000000000000000000" pitchFamily="2" charset="2"/>
              <a:buChar char="Ø"/>
            </a:pPr>
            <a:r>
              <a:rPr lang="fa-IR" sz="1800" b="1" dirty="0">
                <a:solidFill>
                  <a:srgbClr val="FF0000"/>
                </a:solidFill>
                <a:cs typeface="B Zar" pitchFamily="2" charset="-78"/>
              </a:rPr>
              <a:t>دود سیگار دست سوم: </a:t>
            </a:r>
            <a:r>
              <a:rPr lang="fa-IR" sz="1800" b="1" dirty="0">
                <a:solidFill>
                  <a:srgbClr val="002060"/>
                </a:solidFill>
                <a:cs typeface="B Zar" pitchFamily="2" charset="-78"/>
              </a:rPr>
              <a:t>این دود باقیمانده دود بر روی سطوح محیطی است .دود حاصل از سیگار می تواند بر روی دیوار، سقف و وسایل خانه مانند فرش، پرده و سایر اسباب خانه جذب شده و از طریق پوست و استنشاق غبار و بلع وارد بدن شود.</a:t>
            </a:r>
            <a:endParaRPr lang="en-US" sz="1800" b="1" dirty="0">
              <a:solidFill>
                <a:srgbClr val="002060"/>
              </a:solidFill>
              <a:cs typeface="B Zar" pitchFamily="2" charset="-78"/>
            </a:endParaRPr>
          </a:p>
        </p:txBody>
      </p:sp>
      <p:pic>
        <p:nvPicPr>
          <p:cNvPr id="6146" name="Picture 2" descr="C:\Users\Amoozesh\Desktop\download (5).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01782" y="4495800"/>
            <a:ext cx="2819400" cy="1953827"/>
          </a:xfrm>
          <a:prstGeom prst="ellipse">
            <a:avLst/>
          </a:prstGeom>
          <a:ln>
            <a:noFill/>
          </a:ln>
          <a:effectLst>
            <a:softEdge rad="112500"/>
          </a:effectLst>
          <a:extLst>
            <a:ext uri="{909E8E84-426E-40DD-AFC4-6F175D3DCCD1}">
              <a14:hiddenFill xmlns:a14="http://schemas.microsoft.com/office/drawing/2010/main">
                <a:solidFill>
                  <a:srgbClr val="FFFFFF"/>
                </a:solidFill>
              </a14:hiddenFill>
            </a:ext>
          </a:extLst>
        </p:spPr>
      </p:pic>
      <p:sp>
        <p:nvSpPr>
          <p:cNvPr id="4" name="Slide Number Placeholder 3">
            <a:extLst>
              <a:ext uri="{FF2B5EF4-FFF2-40B4-BE49-F238E27FC236}">
                <a16:creationId xmlns:a16="http://schemas.microsoft.com/office/drawing/2014/main" id="{A3EA6571-8CA4-162E-9701-D5F9D0FC7647}"/>
              </a:ext>
            </a:extLst>
          </p:cNvPr>
          <p:cNvSpPr>
            <a:spLocks noGrp="1"/>
          </p:cNvSpPr>
          <p:nvPr>
            <p:ph type="sldNum" sz="quarter" idx="12"/>
          </p:nvPr>
        </p:nvSpPr>
        <p:spPr/>
        <p:txBody>
          <a:bodyPr/>
          <a:lstStyle/>
          <a:p>
            <a:fld id="{B6F15528-21DE-4FAA-801E-634DDDAF4B2B}" type="slidenum">
              <a:rPr lang="en-US" smtClean="0"/>
              <a:pPr/>
              <a:t>13</a:t>
            </a:fld>
            <a:endParaRPr lang="en-US"/>
          </a:p>
        </p:txBody>
      </p:sp>
      <p:pic>
        <p:nvPicPr>
          <p:cNvPr id="5" name="Picture 4">
            <a:extLst>
              <a:ext uri="{FF2B5EF4-FFF2-40B4-BE49-F238E27FC236}">
                <a16:creationId xmlns:a16="http://schemas.microsoft.com/office/drawing/2014/main" id="{3D866BEF-46D1-673C-4574-02AAC26E6BF7}"/>
              </a:ext>
            </a:extLst>
          </p:cNvPr>
          <p:cNvPicPr>
            <a:picLocks noChangeAspect="1"/>
          </p:cNvPicPr>
          <p:nvPr/>
        </p:nvPicPr>
        <p:blipFill>
          <a:blip r:embed="rId3"/>
          <a:stretch>
            <a:fillRect/>
          </a:stretch>
        </p:blipFill>
        <p:spPr>
          <a:xfrm>
            <a:off x="3624175" y="4706552"/>
            <a:ext cx="2619375" cy="1743075"/>
          </a:xfrm>
          <a:prstGeom prst="rect">
            <a:avLst/>
          </a:prstGeom>
        </p:spPr>
      </p:pic>
    </p:spTree>
    <p:extLst>
      <p:ext uri="{BB962C8B-B14F-4D97-AF65-F5344CB8AC3E}">
        <p14:creationId xmlns:p14="http://schemas.microsoft.com/office/powerpoint/2010/main" val="3126161773"/>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57606" y="251036"/>
            <a:ext cx="10772775" cy="968164"/>
          </a:xfrm>
          <a:solidFill>
            <a:srgbClr val="FED2FB"/>
          </a:solidFill>
        </p:spPr>
        <p:txBody>
          <a:bodyPr>
            <a:normAutofit/>
          </a:bodyPr>
          <a:lstStyle/>
          <a:p>
            <a:pPr algn="ctr"/>
            <a:r>
              <a:rPr lang="fa-IR" sz="3600" dirty="0">
                <a:solidFill>
                  <a:srgbClr val="002060"/>
                </a:solidFill>
                <a:cs typeface="B Titr" pitchFamily="2" charset="-78"/>
              </a:rPr>
              <a:t>مزایای ترک سیگار</a:t>
            </a:r>
            <a:endParaRPr lang="en-US" sz="3600" dirty="0">
              <a:solidFill>
                <a:srgbClr val="002060"/>
              </a:solidFill>
              <a:cs typeface="B Titr" pitchFamily="2" charset="-78"/>
            </a:endParaRPr>
          </a:p>
        </p:txBody>
      </p:sp>
      <p:sp>
        <p:nvSpPr>
          <p:cNvPr id="3" name="Content Placeholder 2"/>
          <p:cNvSpPr>
            <a:spLocks noGrp="1"/>
          </p:cNvSpPr>
          <p:nvPr>
            <p:ph idx="1"/>
          </p:nvPr>
        </p:nvSpPr>
        <p:spPr>
          <a:xfrm>
            <a:off x="695706" y="1371600"/>
            <a:ext cx="10753725" cy="4724400"/>
          </a:xfrm>
          <a:solidFill>
            <a:schemeClr val="accent1">
              <a:lumMod val="20000"/>
              <a:lumOff val="80000"/>
            </a:schemeClr>
          </a:solidFill>
        </p:spPr>
        <p:txBody>
          <a:bodyPr>
            <a:normAutofit/>
          </a:bodyPr>
          <a:lstStyle/>
          <a:p>
            <a:pPr algn="just" rtl="1">
              <a:lnSpc>
                <a:spcPct val="150000"/>
              </a:lnSpc>
              <a:buFont typeface="Wingdings" panose="05000000000000000000" pitchFamily="2" charset="2"/>
              <a:buChar char="Ø"/>
            </a:pPr>
            <a:r>
              <a:rPr lang="fa-IR" sz="1800" b="1" dirty="0">
                <a:solidFill>
                  <a:srgbClr val="002060"/>
                </a:solidFill>
                <a:cs typeface="B Zar" pitchFamily="2" charset="-78"/>
              </a:rPr>
              <a:t>ترک سیگار بهترین کاری است که افراد سیگاری می توانند برای بهبود سلامت خود انجام دهند.</a:t>
            </a:r>
          </a:p>
          <a:p>
            <a:pPr algn="just" rtl="1">
              <a:lnSpc>
                <a:spcPct val="150000"/>
              </a:lnSpc>
              <a:buFont typeface="Wingdings" panose="05000000000000000000" pitchFamily="2" charset="2"/>
              <a:buChar char="Ø"/>
            </a:pPr>
            <a:r>
              <a:rPr lang="fa-IR" sz="1800" b="1" dirty="0">
                <a:solidFill>
                  <a:srgbClr val="002060"/>
                </a:solidFill>
                <a:cs typeface="B Zar" pitchFamily="2" charset="-78"/>
              </a:rPr>
              <a:t>بسیاری از اثرات مصرف تنباکو با قطع سیگار کم می شود.</a:t>
            </a:r>
          </a:p>
          <a:p>
            <a:pPr algn="just" rtl="1">
              <a:lnSpc>
                <a:spcPct val="150000"/>
              </a:lnSpc>
              <a:buFont typeface="Wingdings" panose="05000000000000000000" pitchFamily="2" charset="2"/>
              <a:buChar char="Ø"/>
            </a:pPr>
            <a:r>
              <a:rPr lang="fa-IR" sz="1800" b="1" dirty="0">
                <a:solidFill>
                  <a:srgbClr val="002060"/>
                </a:solidFill>
                <a:cs typeface="B Zar" pitchFamily="2" charset="-78"/>
              </a:rPr>
              <a:t>به طور مثال در چندروز اول بعد از ترک سیگار فشارخون کاهش می یابد سطح دی اکسیدکربن خون پایین میاید و خطر حمله قلبی کاهش می یابد.</a:t>
            </a:r>
          </a:p>
          <a:p>
            <a:pPr algn="just" rtl="1">
              <a:lnSpc>
                <a:spcPct val="150000"/>
              </a:lnSpc>
              <a:buFont typeface="Wingdings" panose="05000000000000000000" pitchFamily="2" charset="2"/>
              <a:buChar char="Ø"/>
            </a:pPr>
            <a:r>
              <a:rPr lang="fa-IR" sz="1800" b="1" dirty="0">
                <a:solidFill>
                  <a:srgbClr val="002060"/>
                </a:solidFill>
                <a:cs typeface="B Zar" pitchFamily="2" charset="-78"/>
              </a:rPr>
              <a:t>48   ساعت بعد از ترک سیگار نیکوتین بدن شما تمام می شود و حس چشایی و بویایی شما به سطح معمول باز می گردد.</a:t>
            </a:r>
          </a:p>
          <a:p>
            <a:pPr algn="just" rtl="1">
              <a:lnSpc>
                <a:spcPct val="150000"/>
              </a:lnSpc>
              <a:buFont typeface="Wingdings" panose="05000000000000000000" pitchFamily="2" charset="2"/>
              <a:buChar char="Ø"/>
            </a:pPr>
            <a:endParaRPr lang="fa-IR" sz="1800" b="1" dirty="0">
              <a:solidFill>
                <a:srgbClr val="002060"/>
              </a:solidFill>
              <a:cs typeface="B Zar" pitchFamily="2" charset="-78"/>
            </a:endParaRPr>
          </a:p>
          <a:p>
            <a:pPr algn="just" rtl="1">
              <a:lnSpc>
                <a:spcPct val="150000"/>
              </a:lnSpc>
              <a:buFont typeface="Wingdings" panose="05000000000000000000" pitchFamily="2" charset="2"/>
              <a:buChar char="Ø"/>
            </a:pPr>
            <a:endParaRPr lang="fa-IR" sz="1800" b="1" dirty="0">
              <a:solidFill>
                <a:srgbClr val="002060"/>
              </a:solidFill>
              <a:cs typeface="B Zar" pitchFamily="2" charset="-78"/>
            </a:endParaRPr>
          </a:p>
          <a:p>
            <a:pPr algn="just" rtl="1">
              <a:lnSpc>
                <a:spcPct val="150000"/>
              </a:lnSpc>
              <a:buFont typeface="Wingdings" panose="05000000000000000000" pitchFamily="2" charset="2"/>
              <a:buChar char="Ø"/>
            </a:pPr>
            <a:endParaRPr lang="fa-IR" sz="1800" b="1" dirty="0">
              <a:solidFill>
                <a:srgbClr val="002060"/>
              </a:solidFill>
              <a:cs typeface="B Zar" pitchFamily="2" charset="-78"/>
            </a:endParaRPr>
          </a:p>
          <a:p>
            <a:pPr marL="0" indent="0" algn="just" rtl="1">
              <a:lnSpc>
                <a:spcPct val="150000"/>
              </a:lnSpc>
              <a:buNone/>
            </a:pPr>
            <a:endParaRPr lang="en-US" sz="1800" b="1" dirty="0">
              <a:solidFill>
                <a:srgbClr val="002060"/>
              </a:solidFill>
              <a:cs typeface="B Zar" pitchFamily="2" charset="-78"/>
            </a:endParaRPr>
          </a:p>
        </p:txBody>
      </p:sp>
      <p:pic>
        <p:nvPicPr>
          <p:cNvPr id="1027" name="Picture 3" descr="C:\Users\Amoozesh\Desktop\download.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13024" y="4128135"/>
            <a:ext cx="2403628" cy="1967865"/>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pic>
        <p:nvPicPr>
          <p:cNvPr id="4" name="Picture 3">
            <a:extLst>
              <a:ext uri="{FF2B5EF4-FFF2-40B4-BE49-F238E27FC236}">
                <a16:creationId xmlns:a16="http://schemas.microsoft.com/office/drawing/2014/main" id="{CE4AC57A-3EFA-79EE-FD53-FBF3B0B1276E}"/>
              </a:ext>
            </a:extLst>
          </p:cNvPr>
          <p:cNvPicPr>
            <a:picLocks noChangeAspect="1"/>
          </p:cNvPicPr>
          <p:nvPr/>
        </p:nvPicPr>
        <p:blipFill>
          <a:blip r:embed="rId3"/>
          <a:stretch>
            <a:fillRect/>
          </a:stretch>
        </p:blipFill>
        <p:spPr>
          <a:xfrm>
            <a:off x="3200400" y="4128135"/>
            <a:ext cx="2510222" cy="1967865"/>
          </a:xfrm>
          <a:prstGeom prst="rect">
            <a:avLst/>
          </a:prstGeom>
          <a:ln>
            <a:noFill/>
          </a:ln>
          <a:effectLst>
            <a:softEdge rad="112500"/>
          </a:effectLst>
        </p:spPr>
      </p:pic>
      <p:sp>
        <p:nvSpPr>
          <p:cNvPr id="5" name="Slide Number Placeholder 4">
            <a:extLst>
              <a:ext uri="{FF2B5EF4-FFF2-40B4-BE49-F238E27FC236}">
                <a16:creationId xmlns:a16="http://schemas.microsoft.com/office/drawing/2014/main" id="{5293C54C-B0D7-062F-A9C3-2C3F49B61706}"/>
              </a:ext>
            </a:extLst>
          </p:cNvPr>
          <p:cNvSpPr>
            <a:spLocks noGrp="1"/>
          </p:cNvSpPr>
          <p:nvPr>
            <p:ph type="sldNum" sz="quarter" idx="12"/>
          </p:nvPr>
        </p:nvSpPr>
        <p:spPr/>
        <p:txBody>
          <a:bodyPr/>
          <a:lstStyle/>
          <a:p>
            <a:fld id="{B6F15528-21DE-4FAA-801E-634DDDAF4B2B}" type="slidenum">
              <a:rPr lang="en-US" smtClean="0"/>
              <a:pPr/>
              <a:t>14</a:t>
            </a:fld>
            <a:endParaRPr lang="en-US"/>
          </a:p>
        </p:txBody>
      </p:sp>
    </p:spTree>
    <p:extLst>
      <p:ext uri="{BB962C8B-B14F-4D97-AF65-F5344CB8AC3E}">
        <p14:creationId xmlns:p14="http://schemas.microsoft.com/office/powerpoint/2010/main" val="3611920922"/>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362199" y="499533"/>
            <a:ext cx="7315201" cy="1658198"/>
          </a:xfrm>
          <a:solidFill>
            <a:srgbClr val="FED2FB"/>
          </a:solidFill>
        </p:spPr>
        <p:txBody>
          <a:bodyPr>
            <a:normAutofit/>
          </a:bodyPr>
          <a:lstStyle/>
          <a:p>
            <a:pPr algn="ctr"/>
            <a:r>
              <a:rPr lang="fa-IR" sz="4000" dirty="0">
                <a:solidFill>
                  <a:srgbClr val="002060"/>
                </a:solidFill>
                <a:cs typeface="B Titr" pitchFamily="2" charset="-78"/>
              </a:rPr>
              <a:t>با تشکر و سپاس</a:t>
            </a:r>
            <a:endParaRPr lang="en-US" sz="4000" dirty="0">
              <a:solidFill>
                <a:srgbClr val="002060"/>
              </a:solidFill>
              <a:cs typeface="B Titr" pitchFamily="2" charset="-78"/>
            </a:endParaRPr>
          </a:p>
        </p:txBody>
      </p:sp>
      <p:sp>
        <p:nvSpPr>
          <p:cNvPr id="3" name="Slide Number Placeholder 2">
            <a:extLst>
              <a:ext uri="{FF2B5EF4-FFF2-40B4-BE49-F238E27FC236}">
                <a16:creationId xmlns:a16="http://schemas.microsoft.com/office/drawing/2014/main" id="{727C1263-ECDC-1A59-2CD3-0F98581B6F7D}"/>
              </a:ext>
            </a:extLst>
          </p:cNvPr>
          <p:cNvSpPr>
            <a:spLocks noGrp="1"/>
          </p:cNvSpPr>
          <p:nvPr>
            <p:ph type="sldNum" sz="quarter" idx="12"/>
          </p:nvPr>
        </p:nvSpPr>
        <p:spPr/>
        <p:txBody>
          <a:bodyPr/>
          <a:lstStyle/>
          <a:p>
            <a:fld id="{B6F15528-21DE-4FAA-801E-634DDDAF4B2B}" type="slidenum">
              <a:rPr lang="en-US" smtClean="0"/>
              <a:pPr/>
              <a:t>15</a:t>
            </a:fld>
            <a:endParaRPr lang="en-US"/>
          </a:p>
        </p:txBody>
      </p:sp>
      <p:pic>
        <p:nvPicPr>
          <p:cNvPr id="4" name="Picture 3">
            <a:extLst>
              <a:ext uri="{FF2B5EF4-FFF2-40B4-BE49-F238E27FC236}">
                <a16:creationId xmlns:a16="http://schemas.microsoft.com/office/drawing/2014/main" id="{7F01C50D-DDC9-8A9D-80DD-F93632E99D9F}"/>
              </a:ext>
            </a:extLst>
          </p:cNvPr>
          <p:cNvPicPr>
            <a:picLocks noChangeAspect="1"/>
          </p:cNvPicPr>
          <p:nvPr/>
        </p:nvPicPr>
        <p:blipFill>
          <a:blip r:embed="rId2"/>
          <a:stretch>
            <a:fillRect/>
          </a:stretch>
        </p:blipFill>
        <p:spPr>
          <a:xfrm>
            <a:off x="3009898" y="2299890"/>
            <a:ext cx="6067425" cy="4000500"/>
          </a:xfrm>
          <a:prstGeom prst="rect">
            <a:avLst/>
          </a:prstGeom>
        </p:spPr>
      </p:pic>
    </p:spTree>
    <p:extLst>
      <p:ext uri="{BB962C8B-B14F-4D97-AF65-F5344CB8AC3E}">
        <p14:creationId xmlns:p14="http://schemas.microsoft.com/office/powerpoint/2010/main" val="102840700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pattFill prst="pct90">
          <a:fgClr>
            <a:schemeClr val="bg1"/>
          </a:fgClr>
          <a:bgClr>
            <a:schemeClr val="bg1"/>
          </a:bgClr>
        </a:patt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F361116B-9C55-B34F-5F2B-EFCA19F51615}"/>
              </a:ext>
            </a:extLst>
          </p:cNvPr>
          <p:cNvSpPr txBox="1"/>
          <p:nvPr/>
        </p:nvSpPr>
        <p:spPr>
          <a:xfrm>
            <a:off x="1319165" y="2008001"/>
            <a:ext cx="9199031" cy="1546577"/>
          </a:xfrm>
          <a:prstGeom prst="rect">
            <a:avLst/>
          </a:prstGeom>
          <a:solidFill>
            <a:srgbClr val="00B0F0"/>
          </a:solidFill>
        </p:spPr>
        <p:style>
          <a:lnRef idx="2">
            <a:schemeClr val="dk1"/>
          </a:lnRef>
          <a:fillRef idx="1">
            <a:schemeClr val="lt1"/>
          </a:fillRef>
          <a:effectRef idx="0">
            <a:schemeClr val="dk1"/>
          </a:effectRef>
          <a:fontRef idx="minor">
            <a:schemeClr val="dk1"/>
          </a:fontRef>
        </p:style>
        <p:txBody>
          <a:bodyPr wrap="square" rtlCol="1">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a-IR" sz="1400" b="1" i="0" u="none" strike="noStrike" kern="0" cap="none" spc="0" normalizeH="0" baseline="0" noProof="0" dirty="0">
              <a:ln>
                <a:noFill/>
              </a:ln>
              <a:solidFill>
                <a:srgbClr val="2F2B20"/>
              </a:solidFill>
              <a:effectLst/>
              <a:uLnTx/>
              <a:uFillTx/>
              <a:latin typeface="Times New Roman" panose="02020603050405020304" pitchFamily="18" charset="0"/>
              <a:ea typeface="+mn-ea"/>
              <a:cs typeface="B Nazanin" panose="00000400000000000000" pitchFamily="2" charset="-78"/>
            </a:endParaRPr>
          </a:p>
          <a:p>
            <a:pPr marL="0" marR="0" lvl="0" indent="0" algn="ctr" defTabSz="914400" rtl="0" eaLnBrk="1" fontAlgn="auto" latinLnBrk="0" hangingPunct="1">
              <a:lnSpc>
                <a:spcPct val="150000"/>
              </a:lnSpc>
              <a:spcBef>
                <a:spcPts val="0"/>
              </a:spcBef>
              <a:spcAft>
                <a:spcPts val="0"/>
              </a:spcAft>
              <a:buClrTx/>
              <a:buSzTx/>
              <a:buFontTx/>
              <a:buNone/>
              <a:tabLst/>
              <a:defRPr/>
            </a:pPr>
            <a:r>
              <a:rPr kumimoji="0" lang="fa-IR" sz="2800" b="1" i="0" u="none" strike="noStrike" kern="0" cap="none" spc="0" normalizeH="0" baseline="0" noProof="0" dirty="0">
                <a:ln>
                  <a:noFill/>
                </a:ln>
                <a:solidFill>
                  <a:prstClr val="white"/>
                </a:solidFill>
                <a:effectLst/>
                <a:uLnTx/>
                <a:uFillTx/>
                <a:latin typeface="Times New Roman" panose="02020603050405020304" pitchFamily="18" charset="0"/>
                <a:ea typeface="+mn-ea"/>
                <a:cs typeface="B Titr" panose="00000700000000000000" pitchFamily="2" charset="-78"/>
              </a:rPr>
              <a:t>راهنمای خودمراقبتی برای پیشگیری وکنترل سرطان</a:t>
            </a:r>
          </a:p>
          <a:p>
            <a:pPr marL="0" marR="0" lvl="0" indent="0" algn="ctr" defTabSz="914400" rtl="0" eaLnBrk="1" fontAlgn="auto" latinLnBrk="0" hangingPunct="1">
              <a:lnSpc>
                <a:spcPct val="150000"/>
              </a:lnSpc>
              <a:spcBef>
                <a:spcPts val="0"/>
              </a:spcBef>
              <a:spcAft>
                <a:spcPts val="0"/>
              </a:spcAft>
              <a:buClrTx/>
              <a:buSzTx/>
              <a:buFontTx/>
              <a:buNone/>
              <a:tabLst/>
              <a:defRPr/>
            </a:pPr>
            <a:r>
              <a:rPr kumimoji="0" lang="fa-IR" sz="2800" b="1" i="0" u="none" strike="noStrike" kern="0" cap="none" spc="0" normalizeH="0" baseline="0" noProof="0" dirty="0">
                <a:ln>
                  <a:noFill/>
                </a:ln>
                <a:solidFill>
                  <a:prstClr val="black"/>
                </a:solidFill>
                <a:effectLst/>
                <a:uLnTx/>
                <a:uFillTx/>
                <a:latin typeface="Times New Roman" panose="02020603050405020304" pitchFamily="18" charset="0"/>
                <a:ea typeface="+mn-ea"/>
                <a:cs typeface="B Titr" panose="00000700000000000000" pitchFamily="2" charset="-78"/>
              </a:rPr>
              <a:t> </a:t>
            </a:r>
            <a:endParaRPr kumimoji="0" lang="fa-IR" sz="2800" b="1" i="0" u="none" strike="noStrike" kern="1200" cap="none" spc="0" normalizeH="0" baseline="0" noProof="0" dirty="0">
              <a:ln>
                <a:noFill/>
              </a:ln>
              <a:solidFill>
                <a:prstClr val="black"/>
              </a:solidFill>
              <a:effectLst/>
              <a:uLnTx/>
              <a:uFillTx/>
              <a:latin typeface="Century Gothic"/>
              <a:ea typeface="+mn-ea"/>
              <a:cs typeface="B Titr" panose="00000700000000000000" pitchFamily="2" charset="-78"/>
            </a:endParaRPr>
          </a:p>
        </p:txBody>
      </p:sp>
      <p:sp>
        <p:nvSpPr>
          <p:cNvPr id="3" name="Rounded Rectangle 7">
            <a:extLst>
              <a:ext uri="{FF2B5EF4-FFF2-40B4-BE49-F238E27FC236}">
                <a16:creationId xmlns:a16="http://schemas.microsoft.com/office/drawing/2014/main" id="{C85BBCA3-3D0D-96E3-D848-34235E0950B1}"/>
              </a:ext>
            </a:extLst>
          </p:cNvPr>
          <p:cNvSpPr/>
          <p:nvPr/>
        </p:nvSpPr>
        <p:spPr>
          <a:xfrm>
            <a:off x="3228033" y="3665802"/>
            <a:ext cx="5381297" cy="1156044"/>
          </a:xfrm>
          <a:prstGeom prst="roundRect">
            <a:avLst/>
          </a:prstGeom>
          <a:solidFill>
            <a:srgbClr val="FED2FB"/>
          </a:solidFill>
          <a:ln/>
        </p:spPr>
        <p:style>
          <a:lnRef idx="2">
            <a:schemeClr val="accent4"/>
          </a:lnRef>
          <a:fillRef idx="1">
            <a:schemeClr val="lt1"/>
          </a:fillRef>
          <a:effectRef idx="0">
            <a:schemeClr val="accent4"/>
          </a:effectRef>
          <a:fontRef idx="minor">
            <a:schemeClr val="dk1"/>
          </a:fontRef>
        </p:style>
        <p:txBody>
          <a:bodyPr rtlCol="0" anchor="ctr"/>
          <a:lstStyle/>
          <a:p>
            <a:pPr marL="0" marR="0" lvl="0" indent="0" algn="ctr" defTabSz="914400" rtl="1" eaLnBrk="1" fontAlgn="auto" latinLnBrk="0" hangingPunct="1">
              <a:lnSpc>
                <a:spcPct val="107000"/>
              </a:lnSpc>
              <a:spcBef>
                <a:spcPts val="0"/>
              </a:spcBef>
              <a:spcAft>
                <a:spcPts val="800"/>
              </a:spcAft>
              <a:buClrTx/>
              <a:buSzTx/>
              <a:buFontTx/>
              <a:buNone/>
              <a:tabLst/>
              <a:defRPr/>
            </a:pPr>
            <a:endParaRPr kumimoji="0" lang="fa-IR" sz="2000" b="1" i="0" u="none" strike="noStrike" kern="1200" cap="none" spc="0" normalizeH="0" baseline="0" noProof="0" dirty="0">
              <a:ln>
                <a:noFill/>
              </a:ln>
              <a:solidFill>
                <a:srgbClr val="FF0000"/>
              </a:solidFill>
              <a:effectLst/>
              <a:uLnTx/>
              <a:uFillTx/>
              <a:latin typeface="2  Titr"/>
              <a:ea typeface="+mn-ea"/>
              <a:cs typeface="B Titr" panose="00000700000000000000" pitchFamily="2" charset="-78"/>
            </a:endParaRPr>
          </a:p>
          <a:p>
            <a:pPr marL="0" marR="0" lvl="0" indent="0" algn="ctr" defTabSz="914400" rtl="1" eaLnBrk="1" fontAlgn="auto" latinLnBrk="0" hangingPunct="1">
              <a:lnSpc>
                <a:spcPct val="107000"/>
              </a:lnSpc>
              <a:spcBef>
                <a:spcPts val="0"/>
              </a:spcBef>
              <a:spcAft>
                <a:spcPts val="800"/>
              </a:spcAft>
              <a:buClrTx/>
              <a:buSzTx/>
              <a:buFontTx/>
              <a:buNone/>
              <a:tabLst/>
              <a:defRPr/>
            </a:pPr>
            <a:r>
              <a:rPr kumimoji="0" lang="fa-IR" sz="2000" b="1" i="0" u="none" strike="noStrike" kern="1200" cap="none" spc="0" normalizeH="0" baseline="0" noProof="0" dirty="0">
                <a:ln>
                  <a:noFill/>
                </a:ln>
                <a:solidFill>
                  <a:srgbClr val="FF0000"/>
                </a:solidFill>
                <a:effectLst/>
                <a:uLnTx/>
                <a:uFillTx/>
                <a:latin typeface="2  Titr"/>
                <a:ea typeface="+mn-ea"/>
                <a:cs typeface="B Titr" panose="00000700000000000000" pitchFamily="2" charset="-78"/>
              </a:rPr>
              <a:t>فصل نهم: </a:t>
            </a:r>
            <a:r>
              <a:rPr kumimoji="0" lang="fa-IR" sz="2000" b="1" i="0" u="none" strike="noStrike" kern="1200" cap="none" spc="0" normalizeH="0" baseline="0" noProof="0" dirty="0">
                <a:ln>
                  <a:noFill/>
                </a:ln>
                <a:solidFill>
                  <a:srgbClr val="FF0000"/>
                </a:solidFill>
                <a:effectLst/>
                <a:uLnTx/>
                <a:uFillTx/>
                <a:latin typeface="Calibri" panose="020F0502020204030204" pitchFamily="34" charset="0"/>
                <a:ea typeface="Calibri" panose="020F0502020204030204" pitchFamily="34" charset="0"/>
                <a:cs typeface="B Titr" panose="00000700000000000000" pitchFamily="2" charset="-78"/>
              </a:rPr>
              <a:t>سیگار و دخانیات</a:t>
            </a:r>
            <a:endParaRPr kumimoji="0" lang="en-US" sz="2000" b="0" i="0" u="none" strike="noStrike" kern="1200" cap="none" spc="0" normalizeH="0" baseline="0" noProof="0" dirty="0">
              <a:ln>
                <a:noFill/>
              </a:ln>
              <a:solidFill>
                <a:srgbClr val="FF0000"/>
              </a:solidFill>
              <a:effectLst/>
              <a:uLnTx/>
              <a:uFillTx/>
              <a:latin typeface="Calibri" panose="020F0502020204030204" pitchFamily="34" charset="0"/>
              <a:ea typeface="Calibri" panose="020F0502020204030204" pitchFamily="34" charset="0"/>
              <a:cs typeface="B Titr" panose="00000700000000000000" pitchFamily="2" charset="-78"/>
            </a:endParaRPr>
          </a:p>
          <a:p>
            <a:pPr marL="0" marR="0" lvl="0" indent="0" algn="l" defTabSz="914400" rtl="0" eaLnBrk="1" fontAlgn="auto" latinLnBrk="0" hangingPunct="1">
              <a:lnSpc>
                <a:spcPct val="107000"/>
              </a:lnSpc>
              <a:spcBef>
                <a:spcPts val="0"/>
              </a:spcBef>
              <a:spcAft>
                <a:spcPts val="800"/>
              </a:spcAft>
              <a:buClrTx/>
              <a:buSzTx/>
              <a:buFontTx/>
              <a:buNone/>
              <a:tabLst/>
              <a:defRPr/>
            </a:pPr>
            <a:endParaRPr kumimoji="0" lang="en-US" sz="1400" b="0" i="0" u="none" strike="noStrike" kern="1200" cap="none" spc="0" normalizeH="0" baseline="0" noProof="0" dirty="0">
              <a:ln>
                <a:noFill/>
              </a:ln>
              <a:solidFill>
                <a:srgbClr val="000000"/>
              </a:solidFill>
              <a:effectLst/>
              <a:uLnTx/>
              <a:uFillTx/>
              <a:latin typeface="Calibri" panose="020F0502020204030204" pitchFamily="34" charset="0"/>
              <a:ea typeface="Calibri" panose="020F0502020204030204" pitchFamily="34" charset="0"/>
              <a:cs typeface="Calibri" panose="020F0502020204030204" pitchFamily="34" charset="0"/>
            </a:endParaRPr>
          </a:p>
          <a:p>
            <a:pPr marL="0" marR="0" lvl="0" indent="0" algn="ctr" defTabSz="914400" rtl="1" eaLnBrk="1" fontAlgn="auto" latinLnBrk="0" hangingPunct="1">
              <a:lnSpc>
                <a:spcPct val="15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highlight>
                <a:srgbClr val="FAF9F8"/>
              </a:highlight>
              <a:uLnTx/>
              <a:uFillTx/>
              <a:latin typeface="Times New Roman" panose="02020603050405020304" pitchFamily="18" charset="0"/>
              <a:ea typeface="Times New Roman" panose="02020603050405020304" pitchFamily="18" charset="0"/>
              <a:cs typeface="+mn-cs"/>
            </a:endParaRPr>
          </a:p>
        </p:txBody>
      </p:sp>
      <p:pic>
        <p:nvPicPr>
          <p:cNvPr id="5" name="Picture 2" descr="دانشگاه علوم پزشکی اردبیل - ویکی‌پدیا، دانشنامهٔ آزاد">
            <a:extLst>
              <a:ext uri="{FF2B5EF4-FFF2-40B4-BE49-F238E27FC236}">
                <a16:creationId xmlns:a16="http://schemas.microsoft.com/office/drawing/2014/main" id="{D81EEB64-0241-8AC2-B583-E458EBBDA40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980336" y="304800"/>
            <a:ext cx="1668428" cy="1439699"/>
          </a:xfrm>
          <a:prstGeom prst="rect">
            <a:avLst/>
          </a:prstGeom>
          <a:noFill/>
          <a:extLst>
            <a:ext uri="{909E8E84-426E-40DD-AFC4-6F175D3DCCD1}">
              <a14:hiddenFill xmlns:a14="http://schemas.microsoft.com/office/drawing/2010/main">
                <a:solidFill>
                  <a:srgbClr val="FFFFFF"/>
                </a:solidFill>
              </a14:hiddenFill>
            </a:ext>
          </a:extLst>
        </p:spPr>
      </p:pic>
      <p:sp>
        <p:nvSpPr>
          <p:cNvPr id="6" name="Slide Number Placeholder 5">
            <a:extLst>
              <a:ext uri="{FF2B5EF4-FFF2-40B4-BE49-F238E27FC236}">
                <a16:creationId xmlns:a16="http://schemas.microsoft.com/office/drawing/2014/main" id="{0AA56210-642B-041E-B156-C77B096A0664}"/>
              </a:ext>
            </a:extLst>
          </p:cNvPr>
          <p:cNvSpPr>
            <a:spLocks noGrp="1"/>
          </p:cNvSpPr>
          <p:nvPr>
            <p:ph type="sldNum" sz="quarter" idx="12"/>
          </p:nvPr>
        </p:nvSpPr>
        <p:spPr/>
        <p:txBody>
          <a:bodyPr/>
          <a:lstStyle/>
          <a:p>
            <a:fld id="{B6F15528-21DE-4FAA-801E-634DDDAF4B2B}" type="slidenum">
              <a:rPr lang="en-US" smtClean="0"/>
              <a:pPr/>
              <a:t>2</a:t>
            </a:fld>
            <a:endParaRPr lang="en-US"/>
          </a:p>
        </p:txBody>
      </p:sp>
    </p:spTree>
    <p:extLst>
      <p:ext uri="{BB962C8B-B14F-4D97-AF65-F5344CB8AC3E}">
        <p14:creationId xmlns:p14="http://schemas.microsoft.com/office/powerpoint/2010/main" val="59175375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72589C4B-F9FA-241C-F929-3F29AA9B56C5}"/>
              </a:ext>
            </a:extLst>
          </p:cNvPr>
          <p:cNvPicPr>
            <a:picLocks noChangeAspect="1"/>
          </p:cNvPicPr>
          <p:nvPr/>
        </p:nvPicPr>
        <p:blipFill>
          <a:blip r:embed="rId2"/>
          <a:stretch>
            <a:fillRect/>
          </a:stretch>
        </p:blipFill>
        <p:spPr>
          <a:xfrm>
            <a:off x="2438400" y="2182091"/>
            <a:ext cx="6663162" cy="4648200"/>
          </a:xfrm>
          <a:prstGeom prst="rect">
            <a:avLst/>
          </a:prstGeom>
        </p:spPr>
      </p:pic>
      <p:pic>
        <p:nvPicPr>
          <p:cNvPr id="3" name="Picture 2">
            <a:extLst>
              <a:ext uri="{FF2B5EF4-FFF2-40B4-BE49-F238E27FC236}">
                <a16:creationId xmlns:a16="http://schemas.microsoft.com/office/drawing/2014/main" id="{4B78BD2A-8627-358B-6896-78E67420D7C4}"/>
              </a:ext>
            </a:extLst>
          </p:cNvPr>
          <p:cNvPicPr>
            <a:picLocks noChangeAspect="1"/>
          </p:cNvPicPr>
          <p:nvPr/>
        </p:nvPicPr>
        <p:blipFill>
          <a:blip r:embed="rId3"/>
          <a:stretch>
            <a:fillRect/>
          </a:stretch>
        </p:blipFill>
        <p:spPr>
          <a:xfrm>
            <a:off x="3072267" y="152400"/>
            <a:ext cx="5395428" cy="1658256"/>
          </a:xfrm>
          <a:prstGeom prst="rect">
            <a:avLst/>
          </a:prstGeom>
          <a:ln w="19050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p:spPr>
      </p:pic>
      <p:sp>
        <p:nvSpPr>
          <p:cNvPr id="5" name="TextBox 4">
            <a:extLst>
              <a:ext uri="{FF2B5EF4-FFF2-40B4-BE49-F238E27FC236}">
                <a16:creationId xmlns:a16="http://schemas.microsoft.com/office/drawing/2014/main" id="{BAA9CD8E-5905-13D6-4D73-5BB9DED63F9C}"/>
              </a:ext>
            </a:extLst>
          </p:cNvPr>
          <p:cNvSpPr txBox="1"/>
          <p:nvPr/>
        </p:nvSpPr>
        <p:spPr>
          <a:xfrm>
            <a:off x="3886200" y="689140"/>
            <a:ext cx="3996607" cy="584775"/>
          </a:xfrm>
          <a:prstGeom prst="rect">
            <a:avLst/>
          </a:prstGeom>
          <a:noFill/>
        </p:spPr>
        <p:txBody>
          <a:bodyPr wrap="none" rtlCol="0">
            <a:spAutoFit/>
          </a:bodyPr>
          <a:lstStyle/>
          <a:p>
            <a:r>
              <a:rPr lang="fa-IR" sz="3200" b="1" dirty="0">
                <a:cs typeface="B Zar" panose="00000400000000000000" pitchFamily="2" charset="-78"/>
              </a:rPr>
              <a:t>فصل نهم: سیگار و دخانیات</a:t>
            </a:r>
          </a:p>
        </p:txBody>
      </p:sp>
      <p:sp>
        <p:nvSpPr>
          <p:cNvPr id="6" name="Slide Number Placeholder 5">
            <a:extLst>
              <a:ext uri="{FF2B5EF4-FFF2-40B4-BE49-F238E27FC236}">
                <a16:creationId xmlns:a16="http://schemas.microsoft.com/office/drawing/2014/main" id="{8BCC2BF6-263E-6C8A-3B58-F1FC5EB60A1E}"/>
              </a:ext>
            </a:extLst>
          </p:cNvPr>
          <p:cNvSpPr>
            <a:spLocks noGrp="1"/>
          </p:cNvSpPr>
          <p:nvPr>
            <p:ph type="sldNum" sz="quarter" idx="12"/>
          </p:nvPr>
        </p:nvSpPr>
        <p:spPr/>
        <p:txBody>
          <a:bodyPr/>
          <a:lstStyle/>
          <a:p>
            <a:fld id="{B6F15528-21DE-4FAA-801E-634DDDAF4B2B}" type="slidenum">
              <a:rPr lang="en-US" smtClean="0"/>
              <a:pPr/>
              <a:t>3</a:t>
            </a:fld>
            <a:endParaRPr lang="en-US"/>
          </a:p>
        </p:txBody>
      </p:sp>
    </p:spTree>
    <p:extLst>
      <p:ext uri="{BB962C8B-B14F-4D97-AF65-F5344CB8AC3E}">
        <p14:creationId xmlns:p14="http://schemas.microsoft.com/office/powerpoint/2010/main" val="165566027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a:extLst>
              <a:ext uri="{FF2B5EF4-FFF2-40B4-BE49-F238E27FC236}">
                <a16:creationId xmlns:a16="http://schemas.microsoft.com/office/drawing/2014/main" id="{61C89313-8980-2AEF-97F1-8B880E59F8AD}"/>
              </a:ext>
            </a:extLst>
          </p:cNvPr>
          <p:cNvSpPr txBox="1">
            <a:spLocks/>
          </p:cNvSpPr>
          <p:nvPr/>
        </p:nvSpPr>
        <p:spPr>
          <a:xfrm>
            <a:off x="476250" y="1545907"/>
            <a:ext cx="10753725" cy="3766185"/>
          </a:xfrm>
          <a:prstGeom prst="rect">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txBody>
          <a:bodyPr vert="horz" lIns="91440" tIns="45720" rIns="91440" bIns="45720" rtlCol="0">
            <a:normAutofit/>
          </a:bodyPr>
          <a:lstStyle>
            <a:lvl1pPr marL="91440" indent="-91440" algn="l" defTabSz="914400" rtl="0" eaLnBrk="1" latinLnBrk="0" hangingPunct="1">
              <a:lnSpc>
                <a:spcPct val="85000"/>
              </a:lnSpc>
              <a:spcBef>
                <a:spcPts val="1300"/>
              </a:spcBef>
              <a:buFont typeface="Arial" pitchFamily="34" charset="0"/>
              <a:buChar char=" "/>
              <a:defRPr sz="2400" kern="1200">
                <a:solidFill>
                  <a:schemeClr val="tx1">
                    <a:lumMod val="85000"/>
                    <a:lumOff val="15000"/>
                  </a:schemeClr>
                </a:solidFill>
                <a:latin typeface="+mn-lt"/>
                <a:ea typeface="+mn-ea"/>
                <a:cs typeface="+mn-cs"/>
              </a:defRPr>
            </a:lvl1pPr>
            <a:lvl2pPr marL="347472" indent="-342900" algn="l" defTabSz="914400" rtl="0" eaLnBrk="1" latinLnBrk="0" hangingPunct="1">
              <a:lnSpc>
                <a:spcPct val="85000"/>
              </a:lnSpc>
              <a:spcBef>
                <a:spcPts val="600"/>
              </a:spcBef>
              <a:buFont typeface="Arial" pitchFamily="34" charset="0"/>
              <a:buChar char=" "/>
              <a:defRPr sz="2400" kern="1200">
                <a:solidFill>
                  <a:schemeClr val="tx1">
                    <a:lumMod val="85000"/>
                    <a:lumOff val="15000"/>
                  </a:schemeClr>
                </a:solidFill>
                <a:latin typeface="+mn-lt"/>
                <a:ea typeface="+mn-ea"/>
                <a:cs typeface="+mn-cs"/>
              </a:defRPr>
            </a:lvl2pPr>
            <a:lvl3pPr marL="548640" indent="-548640" algn="l" defTabSz="914400" rtl="0" eaLnBrk="1" latinLnBrk="0" hangingPunct="1">
              <a:lnSpc>
                <a:spcPct val="85000"/>
              </a:lnSpc>
              <a:spcBef>
                <a:spcPts val="600"/>
              </a:spcBef>
              <a:buFont typeface="Arial" pitchFamily="34" charset="0"/>
              <a:buChar char=" "/>
              <a:defRPr sz="2000" i="1" kern="1200">
                <a:solidFill>
                  <a:schemeClr val="tx1">
                    <a:lumMod val="85000"/>
                    <a:lumOff val="15000"/>
                  </a:schemeClr>
                </a:solidFill>
                <a:latin typeface="+mn-lt"/>
                <a:ea typeface="+mn-ea"/>
                <a:cs typeface="+mn-cs"/>
              </a:defRPr>
            </a:lvl3pPr>
            <a:lvl4pPr marL="822960" indent="-822960" algn="l" defTabSz="914400" rtl="0" eaLnBrk="1" latinLnBrk="0" hangingPunct="1">
              <a:lnSpc>
                <a:spcPct val="85000"/>
              </a:lnSpc>
              <a:spcBef>
                <a:spcPts val="600"/>
              </a:spcBef>
              <a:buFont typeface="Arial" pitchFamily="34" charset="0"/>
              <a:buChar char=" "/>
              <a:defRPr sz="1800" kern="1200">
                <a:solidFill>
                  <a:schemeClr val="tx1">
                    <a:lumMod val="85000"/>
                    <a:lumOff val="15000"/>
                  </a:schemeClr>
                </a:solidFill>
                <a:latin typeface="+mn-lt"/>
                <a:ea typeface="+mn-ea"/>
                <a:cs typeface="+mn-cs"/>
              </a:defRPr>
            </a:lvl4pPr>
            <a:lvl5pPr marL="1097280" indent="-1097280" algn="l" defTabSz="914400" rtl="0" eaLnBrk="1" latinLnBrk="0" hangingPunct="1">
              <a:lnSpc>
                <a:spcPct val="85000"/>
              </a:lnSpc>
              <a:spcBef>
                <a:spcPts val="600"/>
              </a:spcBef>
              <a:buFont typeface="Arial" pitchFamily="34" charset="0"/>
              <a:buChar char=" "/>
              <a:defRPr sz="1800" kern="1200">
                <a:solidFill>
                  <a:schemeClr val="tx1">
                    <a:lumMod val="85000"/>
                    <a:lumOff val="15000"/>
                  </a:schemeClr>
                </a:solidFill>
                <a:latin typeface="+mn-lt"/>
                <a:ea typeface="+mn-ea"/>
                <a:cs typeface="+mn-cs"/>
              </a:defRPr>
            </a:lvl5pPr>
            <a:lvl6pPr marL="1200000" indent="-228600" algn="l" defTabSz="914400" rtl="0" eaLnBrk="1" latinLnBrk="0" hangingPunct="1">
              <a:lnSpc>
                <a:spcPct val="85000"/>
              </a:lnSpc>
              <a:spcBef>
                <a:spcPts val="600"/>
              </a:spcBef>
              <a:buFont typeface="Arial" pitchFamily="34" charset="0"/>
              <a:buChar char=" "/>
              <a:defRPr sz="1800" kern="1200">
                <a:solidFill>
                  <a:schemeClr val="tx1">
                    <a:lumMod val="85000"/>
                    <a:lumOff val="15000"/>
                  </a:schemeClr>
                </a:solidFill>
                <a:latin typeface="+mn-lt"/>
                <a:ea typeface="+mn-ea"/>
                <a:cs typeface="+mn-cs"/>
              </a:defRPr>
            </a:lvl6pPr>
            <a:lvl7pPr marL="1400000" indent="-228600" algn="l" defTabSz="914400" rtl="0" eaLnBrk="1" latinLnBrk="0" hangingPunct="1">
              <a:lnSpc>
                <a:spcPct val="85000"/>
              </a:lnSpc>
              <a:spcBef>
                <a:spcPts val="600"/>
              </a:spcBef>
              <a:buFont typeface="Arial" pitchFamily="34" charset="0"/>
              <a:buChar char=" "/>
              <a:defRPr sz="1800" kern="1200">
                <a:solidFill>
                  <a:schemeClr val="tx1">
                    <a:lumMod val="85000"/>
                    <a:lumOff val="15000"/>
                  </a:schemeClr>
                </a:solidFill>
                <a:latin typeface="+mn-lt"/>
                <a:ea typeface="+mn-ea"/>
                <a:cs typeface="+mn-cs"/>
              </a:defRPr>
            </a:lvl7pPr>
            <a:lvl8pPr marL="1600000" indent="-228600" algn="l" defTabSz="914400" rtl="0" eaLnBrk="1" latinLnBrk="0" hangingPunct="1">
              <a:lnSpc>
                <a:spcPct val="85000"/>
              </a:lnSpc>
              <a:spcBef>
                <a:spcPts val="600"/>
              </a:spcBef>
              <a:buFont typeface="Arial" pitchFamily="34" charset="0"/>
              <a:buChar char=" "/>
              <a:defRPr sz="1800" kern="1200">
                <a:solidFill>
                  <a:schemeClr val="tx1">
                    <a:lumMod val="85000"/>
                    <a:lumOff val="15000"/>
                  </a:schemeClr>
                </a:solidFill>
                <a:latin typeface="+mn-lt"/>
                <a:ea typeface="+mn-ea"/>
                <a:cs typeface="+mn-cs"/>
              </a:defRPr>
            </a:lvl8pPr>
            <a:lvl9pPr marL="1800000" indent="-228600" algn="l" defTabSz="914400" rtl="0" eaLnBrk="1" latinLnBrk="0" hangingPunct="1">
              <a:lnSpc>
                <a:spcPct val="85000"/>
              </a:lnSpc>
              <a:spcBef>
                <a:spcPts val="600"/>
              </a:spcBef>
              <a:buFont typeface="Arial" pitchFamily="34" charset="0"/>
              <a:buChar char=" "/>
              <a:defRPr sz="1800" kern="1200">
                <a:solidFill>
                  <a:schemeClr val="tx1">
                    <a:lumMod val="85000"/>
                    <a:lumOff val="15000"/>
                  </a:schemeClr>
                </a:solidFill>
                <a:latin typeface="+mn-lt"/>
                <a:ea typeface="+mn-ea"/>
                <a:cs typeface="+mn-cs"/>
              </a:defRPr>
            </a:lvl9pPr>
          </a:lstStyle>
          <a:p>
            <a:pPr algn="r" rtl="1">
              <a:lnSpc>
                <a:spcPct val="150000"/>
              </a:lnSpc>
              <a:buFont typeface="Wingdings" panose="05000000000000000000" pitchFamily="2" charset="2"/>
              <a:buChar char="Ø"/>
            </a:pPr>
            <a:r>
              <a:rPr lang="fa-IR" sz="1800" b="1" dirty="0">
                <a:solidFill>
                  <a:srgbClr val="002060"/>
                </a:solidFill>
                <a:cs typeface="B Zar" pitchFamily="2" charset="-78"/>
              </a:rPr>
              <a:t>مصرف دخانیات مهمترین عامل مرگ های قابل پیشگیری است دود تنباکو و سیگار حاوی بیش از 4000 ماده شیمیایی است.</a:t>
            </a:r>
          </a:p>
          <a:p>
            <a:pPr algn="r" rtl="1">
              <a:lnSpc>
                <a:spcPct val="150000"/>
              </a:lnSpc>
              <a:buFont typeface="Wingdings" panose="05000000000000000000" pitchFamily="2" charset="2"/>
              <a:buChar char="Ø"/>
            </a:pPr>
            <a:r>
              <a:rPr lang="fa-IR" sz="1800" b="1" dirty="0">
                <a:solidFill>
                  <a:srgbClr val="002060"/>
                </a:solidFill>
                <a:cs typeface="B Zar" pitchFamily="2" charset="-78"/>
              </a:rPr>
              <a:t>ماده اعتیاد آور سیگار نیکوتین است که با اثر بر روی دستگاه اعصاب مرکزی موجب اعتیاد می شود.</a:t>
            </a:r>
          </a:p>
          <a:p>
            <a:pPr algn="r" rtl="1">
              <a:lnSpc>
                <a:spcPct val="150000"/>
              </a:lnSpc>
              <a:buFont typeface="Wingdings" panose="05000000000000000000" pitchFamily="2" charset="2"/>
              <a:buChar char="Ø"/>
            </a:pPr>
            <a:r>
              <a:rPr lang="fa-IR" sz="1800" b="1" dirty="0">
                <a:solidFill>
                  <a:srgbClr val="002060"/>
                </a:solidFill>
                <a:cs typeface="B Zar" pitchFamily="2" charset="-78"/>
              </a:rPr>
              <a:t>میانگین سن شروع سیگار درکشور در مردان 19 سال و در زنان 21 سال است.</a:t>
            </a:r>
            <a:endParaRPr lang="en-US" sz="1800" b="1" dirty="0">
              <a:solidFill>
                <a:srgbClr val="002060"/>
              </a:solidFill>
              <a:cs typeface="B Zar" pitchFamily="2" charset="-78"/>
            </a:endParaRPr>
          </a:p>
        </p:txBody>
      </p:sp>
      <p:pic>
        <p:nvPicPr>
          <p:cNvPr id="5" name="Picture 2" descr="C:\Users\Amoozesh\Desktop\download (2).jpg">
            <a:extLst>
              <a:ext uri="{FF2B5EF4-FFF2-40B4-BE49-F238E27FC236}">
                <a16:creationId xmlns:a16="http://schemas.microsoft.com/office/drawing/2014/main" id="{481BF0B1-6AFB-F729-E1CB-DD699DB263B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86641" y="3085304"/>
            <a:ext cx="3321627" cy="2362200"/>
          </a:xfrm>
          <a:prstGeom prst="ellipse">
            <a:avLst/>
          </a:prstGeom>
          <a:ln>
            <a:noFill/>
          </a:ln>
          <a:effectLst>
            <a:softEdge rad="112500"/>
          </a:effectLst>
          <a:extLst>
            <a:ext uri="{909E8E84-426E-40DD-AFC4-6F175D3DCCD1}">
              <a14:hiddenFill xmlns:a14="http://schemas.microsoft.com/office/drawing/2010/main">
                <a:solidFill>
                  <a:srgbClr val="FFFFFF"/>
                </a:solidFill>
              </a14:hiddenFill>
            </a:ext>
          </a:extLst>
        </p:spPr>
      </p:pic>
      <p:sp>
        <p:nvSpPr>
          <p:cNvPr id="6" name="Title 1">
            <a:extLst>
              <a:ext uri="{FF2B5EF4-FFF2-40B4-BE49-F238E27FC236}">
                <a16:creationId xmlns:a16="http://schemas.microsoft.com/office/drawing/2014/main" id="{1AC0BF3E-87C2-A428-D171-A865FEA7CA82}"/>
              </a:ext>
            </a:extLst>
          </p:cNvPr>
          <p:cNvSpPr>
            <a:spLocks noGrp="1"/>
          </p:cNvSpPr>
          <p:nvPr>
            <p:ph type="title"/>
          </p:nvPr>
        </p:nvSpPr>
        <p:spPr>
          <a:xfrm>
            <a:off x="457200" y="305508"/>
            <a:ext cx="10772775" cy="1077278"/>
          </a:xfrm>
          <a:solidFill>
            <a:srgbClr val="FED2FB"/>
          </a:solidFill>
        </p:spPr>
        <p:txBody>
          <a:bodyPr>
            <a:normAutofit/>
          </a:bodyPr>
          <a:lstStyle/>
          <a:p>
            <a:pPr algn="ctr"/>
            <a:r>
              <a:rPr lang="fa-IR" sz="3200" dirty="0">
                <a:solidFill>
                  <a:srgbClr val="002060"/>
                </a:solidFill>
                <a:cs typeface="B Titr" pitchFamily="2" charset="-78"/>
              </a:rPr>
              <a:t>سیگارو دخانیات</a:t>
            </a:r>
            <a:endParaRPr lang="en-US" sz="3200" dirty="0">
              <a:solidFill>
                <a:srgbClr val="002060"/>
              </a:solidFill>
              <a:cs typeface="B Titr" pitchFamily="2" charset="-78"/>
            </a:endParaRPr>
          </a:p>
        </p:txBody>
      </p:sp>
      <p:sp>
        <p:nvSpPr>
          <p:cNvPr id="7" name="Slide Number Placeholder 6">
            <a:extLst>
              <a:ext uri="{FF2B5EF4-FFF2-40B4-BE49-F238E27FC236}">
                <a16:creationId xmlns:a16="http://schemas.microsoft.com/office/drawing/2014/main" id="{0EF2B3E4-B9FF-CFCE-8517-CB5BDDD5CCA6}"/>
              </a:ext>
            </a:extLst>
          </p:cNvPr>
          <p:cNvSpPr>
            <a:spLocks noGrp="1"/>
          </p:cNvSpPr>
          <p:nvPr>
            <p:ph type="sldNum" sz="quarter" idx="12"/>
          </p:nvPr>
        </p:nvSpPr>
        <p:spPr/>
        <p:txBody>
          <a:bodyPr/>
          <a:lstStyle/>
          <a:p>
            <a:fld id="{B6F15528-21DE-4FAA-801E-634DDDAF4B2B}" type="slidenum">
              <a:rPr lang="en-US" smtClean="0"/>
              <a:pPr/>
              <a:t>4</a:t>
            </a:fld>
            <a:endParaRPr lang="en-US"/>
          </a:p>
        </p:txBody>
      </p:sp>
    </p:spTree>
    <p:extLst>
      <p:ext uri="{BB962C8B-B14F-4D97-AF65-F5344CB8AC3E}">
        <p14:creationId xmlns:p14="http://schemas.microsoft.com/office/powerpoint/2010/main" val="162597968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57224" y="499533"/>
            <a:ext cx="10772775" cy="1176867"/>
          </a:xfrm>
          <a:solidFill>
            <a:srgbClr val="FED2FB"/>
          </a:solidFill>
        </p:spPr>
        <p:txBody>
          <a:bodyPr>
            <a:normAutofit/>
          </a:bodyPr>
          <a:lstStyle/>
          <a:p>
            <a:pPr algn="ctr"/>
            <a:r>
              <a:rPr lang="fa-IR" sz="3200" dirty="0">
                <a:solidFill>
                  <a:srgbClr val="002060"/>
                </a:solidFill>
                <a:cs typeface="B Titr" pitchFamily="2" charset="-78"/>
              </a:rPr>
              <a:t>دخانیات موجب چه بیماری هایی می شود؟ </a:t>
            </a:r>
            <a:endParaRPr lang="en-US" sz="3200" dirty="0">
              <a:solidFill>
                <a:srgbClr val="002060"/>
              </a:solidFill>
              <a:cs typeface="B Titr" pitchFamily="2" charset="-78"/>
            </a:endParaRPr>
          </a:p>
        </p:txBody>
      </p:sp>
      <p:sp>
        <p:nvSpPr>
          <p:cNvPr id="3" name="Content Placeholder 2"/>
          <p:cNvSpPr>
            <a:spLocks noGrp="1"/>
          </p:cNvSpPr>
          <p:nvPr>
            <p:ph idx="1"/>
          </p:nvPr>
        </p:nvSpPr>
        <p:spPr>
          <a:xfrm>
            <a:off x="676656" y="2011680"/>
            <a:ext cx="10753725" cy="4346787"/>
          </a:xfr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txBody>
          <a:bodyPr>
            <a:normAutofit/>
          </a:bodyPr>
          <a:lstStyle/>
          <a:p>
            <a:pPr algn="just" rtl="1">
              <a:lnSpc>
                <a:spcPct val="150000"/>
              </a:lnSpc>
              <a:buFont typeface="Wingdings" panose="05000000000000000000" pitchFamily="2" charset="2"/>
              <a:buChar char="Ø"/>
            </a:pPr>
            <a:r>
              <a:rPr lang="fa-IR" sz="1800" b="1" dirty="0">
                <a:solidFill>
                  <a:srgbClr val="002060"/>
                </a:solidFill>
                <a:cs typeface="B Zar" pitchFamily="2" charset="-78"/>
              </a:rPr>
              <a:t>مصرف دخانیات منجر به موجب افزایش خطر بیماریهای قلبی عروقی، سکته مغزی، پوکی استخوان، دیابت، ناراحتی و عفونت تنفسی، اختلالات عروقی، زخم های معده و دوازدهه می شود.</a:t>
            </a:r>
          </a:p>
          <a:p>
            <a:pPr algn="just" rtl="1">
              <a:lnSpc>
                <a:spcPct val="150000"/>
              </a:lnSpc>
              <a:buFont typeface="Wingdings" panose="05000000000000000000" pitchFamily="2" charset="2"/>
              <a:buChar char="Ø"/>
            </a:pPr>
            <a:r>
              <a:rPr lang="fa-IR" sz="1800" b="1" dirty="0">
                <a:solidFill>
                  <a:srgbClr val="002060"/>
                </a:solidFill>
                <a:cs typeface="B Zar" pitchFamily="2" charset="-78"/>
              </a:rPr>
              <a:t>احتمال ناتوانی جنسی در مردان سیگاری دو برابر مردان غیر سیگاری است.</a:t>
            </a:r>
          </a:p>
          <a:p>
            <a:pPr algn="just" rtl="1">
              <a:lnSpc>
                <a:spcPct val="150000"/>
              </a:lnSpc>
              <a:buFont typeface="Wingdings" panose="05000000000000000000" pitchFamily="2" charset="2"/>
              <a:buChar char="Ø"/>
            </a:pPr>
            <a:r>
              <a:rPr lang="fa-IR" sz="1800" b="1" dirty="0">
                <a:solidFill>
                  <a:srgbClr val="002060"/>
                </a:solidFill>
                <a:cs typeface="B Zar" pitchFamily="2" charset="-78"/>
              </a:rPr>
              <a:t>زنانی که سیگار می‌کشند بیشتر دچارنازایی، حاملگی خارج رحمی ، سقط خودبخودی و زایمان جنین مرده می شوند.</a:t>
            </a:r>
          </a:p>
          <a:p>
            <a:pPr algn="just" rtl="1">
              <a:lnSpc>
                <a:spcPct val="150000"/>
              </a:lnSpc>
              <a:buFont typeface="Wingdings" panose="05000000000000000000" pitchFamily="2" charset="2"/>
              <a:buChar char="Ø"/>
            </a:pPr>
            <a:endParaRPr lang="fa-IR" sz="1800" b="1" dirty="0">
              <a:solidFill>
                <a:srgbClr val="002060"/>
              </a:solidFill>
              <a:cs typeface="B Zar" pitchFamily="2" charset="-78"/>
            </a:endParaRPr>
          </a:p>
          <a:p>
            <a:pPr algn="just" rtl="1">
              <a:lnSpc>
                <a:spcPct val="150000"/>
              </a:lnSpc>
              <a:buFont typeface="Wingdings" panose="05000000000000000000" pitchFamily="2" charset="2"/>
              <a:buChar char="Ø"/>
            </a:pPr>
            <a:endParaRPr lang="fa-IR" sz="1800" b="1" dirty="0">
              <a:solidFill>
                <a:srgbClr val="002060"/>
              </a:solidFill>
              <a:cs typeface="B Zar" pitchFamily="2" charset="-78"/>
            </a:endParaRPr>
          </a:p>
          <a:p>
            <a:pPr marL="0" indent="0" algn="just" rtl="1">
              <a:lnSpc>
                <a:spcPct val="150000"/>
              </a:lnSpc>
              <a:buNone/>
            </a:pPr>
            <a:endParaRPr lang="fa-IR" sz="1800" b="1" dirty="0">
              <a:solidFill>
                <a:srgbClr val="002060"/>
              </a:solidFill>
              <a:cs typeface="B Zar" pitchFamily="2" charset="-78"/>
            </a:endParaRPr>
          </a:p>
          <a:p>
            <a:pPr marL="0" indent="0" algn="just" rtl="1">
              <a:lnSpc>
                <a:spcPct val="150000"/>
              </a:lnSpc>
              <a:buNone/>
            </a:pPr>
            <a:endParaRPr lang="en-US" sz="1800" b="1" dirty="0">
              <a:solidFill>
                <a:srgbClr val="002060"/>
              </a:solidFill>
              <a:cs typeface="B Zar" pitchFamily="2" charset="-78"/>
            </a:endParaRPr>
          </a:p>
        </p:txBody>
      </p:sp>
      <p:sp>
        <p:nvSpPr>
          <p:cNvPr id="5" name="Slide Number Placeholder 4">
            <a:extLst>
              <a:ext uri="{FF2B5EF4-FFF2-40B4-BE49-F238E27FC236}">
                <a16:creationId xmlns:a16="http://schemas.microsoft.com/office/drawing/2014/main" id="{54F8C6F1-31A1-E324-6153-4C45D17DC701}"/>
              </a:ext>
            </a:extLst>
          </p:cNvPr>
          <p:cNvSpPr>
            <a:spLocks noGrp="1"/>
          </p:cNvSpPr>
          <p:nvPr>
            <p:ph type="sldNum" sz="quarter" idx="12"/>
          </p:nvPr>
        </p:nvSpPr>
        <p:spPr/>
        <p:txBody>
          <a:bodyPr/>
          <a:lstStyle/>
          <a:p>
            <a:fld id="{B6F15528-21DE-4FAA-801E-634DDDAF4B2B}" type="slidenum">
              <a:rPr lang="en-US" smtClean="0"/>
              <a:pPr/>
              <a:t>5</a:t>
            </a:fld>
            <a:endParaRPr lang="en-US"/>
          </a:p>
        </p:txBody>
      </p:sp>
      <p:pic>
        <p:nvPicPr>
          <p:cNvPr id="7" name="Picture 6">
            <a:extLst>
              <a:ext uri="{FF2B5EF4-FFF2-40B4-BE49-F238E27FC236}">
                <a16:creationId xmlns:a16="http://schemas.microsoft.com/office/drawing/2014/main" id="{4EF9584C-AD6D-60E8-A10C-8D6C2BD411EB}"/>
              </a:ext>
            </a:extLst>
          </p:cNvPr>
          <p:cNvPicPr>
            <a:picLocks noChangeAspect="1"/>
          </p:cNvPicPr>
          <p:nvPr/>
        </p:nvPicPr>
        <p:blipFill>
          <a:blip r:embed="rId2"/>
          <a:stretch>
            <a:fillRect/>
          </a:stretch>
        </p:blipFill>
        <p:spPr>
          <a:xfrm>
            <a:off x="792792" y="4185072"/>
            <a:ext cx="1828800" cy="2133600"/>
          </a:xfrm>
          <a:prstGeom prst="rect">
            <a:avLst/>
          </a:prstGeom>
        </p:spPr>
      </p:pic>
      <p:pic>
        <p:nvPicPr>
          <p:cNvPr id="8" name="Picture 7">
            <a:extLst>
              <a:ext uri="{FF2B5EF4-FFF2-40B4-BE49-F238E27FC236}">
                <a16:creationId xmlns:a16="http://schemas.microsoft.com/office/drawing/2014/main" id="{90F1DBE6-7895-23D1-12CA-EDD94058CEAC}"/>
              </a:ext>
            </a:extLst>
          </p:cNvPr>
          <p:cNvPicPr>
            <a:picLocks noChangeAspect="1"/>
          </p:cNvPicPr>
          <p:nvPr/>
        </p:nvPicPr>
        <p:blipFill>
          <a:blip r:embed="rId3"/>
          <a:stretch>
            <a:fillRect/>
          </a:stretch>
        </p:blipFill>
        <p:spPr>
          <a:xfrm>
            <a:off x="3276600" y="4185073"/>
            <a:ext cx="4191000" cy="2133599"/>
          </a:xfrm>
          <a:prstGeom prst="rect">
            <a:avLst/>
          </a:prstGeom>
        </p:spPr>
      </p:pic>
    </p:spTree>
    <p:extLst>
      <p:ext uri="{BB962C8B-B14F-4D97-AF65-F5344CB8AC3E}">
        <p14:creationId xmlns:p14="http://schemas.microsoft.com/office/powerpoint/2010/main" val="239494532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57224" y="499533"/>
            <a:ext cx="10772775" cy="719667"/>
          </a:xfrm>
          <a:solidFill>
            <a:srgbClr val="FED2FB"/>
          </a:solidFill>
        </p:spPr>
        <p:txBody>
          <a:bodyPr>
            <a:normAutofit/>
          </a:bodyPr>
          <a:lstStyle/>
          <a:p>
            <a:pPr algn="ctr"/>
            <a:r>
              <a:rPr lang="fa-IR" sz="3200" dirty="0">
                <a:solidFill>
                  <a:srgbClr val="002060"/>
                </a:solidFill>
                <a:cs typeface="B Titr" pitchFamily="2" charset="-78"/>
              </a:rPr>
              <a:t>دخانیات باعث چه سرطان هایی می شود؟</a:t>
            </a:r>
            <a:endParaRPr lang="en-US" sz="3200" dirty="0">
              <a:solidFill>
                <a:srgbClr val="002060"/>
              </a:solidFill>
              <a:cs typeface="B Titr" pitchFamily="2" charset="-78"/>
            </a:endParaRPr>
          </a:p>
        </p:txBody>
      </p:sp>
      <p:sp>
        <p:nvSpPr>
          <p:cNvPr id="3" name="Content Placeholder 2"/>
          <p:cNvSpPr>
            <a:spLocks noGrp="1"/>
          </p:cNvSpPr>
          <p:nvPr>
            <p:ph idx="1"/>
          </p:nvPr>
        </p:nvSpPr>
        <p:spPr>
          <a:xfrm>
            <a:off x="228600" y="1752601"/>
            <a:ext cx="11506200" cy="4373563"/>
          </a:xfrm>
          <a:solidFill>
            <a:schemeClr val="accent1">
              <a:lumMod val="20000"/>
              <a:lumOff val="80000"/>
            </a:schemeClr>
          </a:solidFill>
        </p:spPr>
        <p:txBody>
          <a:bodyPr>
            <a:normAutofit/>
          </a:bodyPr>
          <a:lstStyle/>
          <a:p>
            <a:pPr algn="just" rtl="1">
              <a:lnSpc>
                <a:spcPct val="150000"/>
              </a:lnSpc>
              <a:buFont typeface="Wingdings" panose="05000000000000000000" pitchFamily="2" charset="2"/>
              <a:buChar char="Ø"/>
            </a:pPr>
            <a:r>
              <a:rPr lang="fa-IR" sz="1800" b="1" dirty="0">
                <a:solidFill>
                  <a:srgbClr val="002060"/>
                </a:solidFill>
                <a:cs typeface="B Zar" pitchFamily="2" charset="-78"/>
              </a:rPr>
              <a:t>دخانیات خطر انواع سرطان ها را زیاد می کند. مصرف دخانیات سبب افزایش خطر بروزسرطان ها ی زیردربدن می شود. </a:t>
            </a:r>
          </a:p>
          <a:p>
            <a:pPr algn="just" rtl="1">
              <a:lnSpc>
                <a:spcPct val="150000"/>
              </a:lnSpc>
              <a:buFont typeface="Wingdings" panose="05000000000000000000" pitchFamily="2" charset="2"/>
              <a:buChar char="Ø"/>
            </a:pPr>
            <a:r>
              <a:rPr lang="fa-IR" sz="1800" b="1" dirty="0">
                <a:solidFill>
                  <a:srgbClr val="002060"/>
                </a:solidFill>
                <a:cs typeface="B Zar" pitchFamily="2" charset="-78"/>
              </a:rPr>
              <a:t>سرطان های سرو گردن مانند دهان، حلق و حنجره  سرطان ریه (از هر 10 فرد مبتلا به سرطان ریه 9 نفر مصرف کننده دخانیات بوده اند). سرطان های گوارشی مانند معده، مری، لوزالمعده و روده سرطان مثانه و کلیه، سرطان دهانه رحم و سرطان خون. </a:t>
            </a:r>
            <a:endParaRPr lang="en-US" sz="1800" b="1" dirty="0">
              <a:solidFill>
                <a:srgbClr val="002060"/>
              </a:solidFill>
              <a:cs typeface="B Zar" pitchFamily="2" charset="-78"/>
            </a:endParaRPr>
          </a:p>
        </p:txBody>
      </p:sp>
      <p:pic>
        <p:nvPicPr>
          <p:cNvPr id="4099" name="Picture 3" descr="C:\Users\Amoozesh\Desktop\download (3).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8600" y="3581400"/>
            <a:ext cx="3429000" cy="2544764"/>
          </a:xfrm>
          <a:prstGeom prst="ellipse">
            <a:avLst/>
          </a:prstGeom>
          <a:ln>
            <a:noFill/>
          </a:ln>
          <a:effectLst>
            <a:softEdge rad="112500"/>
          </a:effectLst>
          <a:extLst>
            <a:ext uri="{909E8E84-426E-40DD-AFC4-6F175D3DCCD1}">
              <a14:hiddenFill xmlns:a14="http://schemas.microsoft.com/office/drawing/2010/main">
                <a:solidFill>
                  <a:srgbClr val="FFFFFF"/>
                </a:solidFill>
              </a14:hiddenFill>
            </a:ext>
          </a:extLst>
        </p:spPr>
      </p:pic>
      <p:sp>
        <p:nvSpPr>
          <p:cNvPr id="4" name="Slide Number Placeholder 3">
            <a:extLst>
              <a:ext uri="{FF2B5EF4-FFF2-40B4-BE49-F238E27FC236}">
                <a16:creationId xmlns:a16="http://schemas.microsoft.com/office/drawing/2014/main" id="{BFFDB99F-E89C-BE5A-9E8D-9F0B9B1176D4}"/>
              </a:ext>
            </a:extLst>
          </p:cNvPr>
          <p:cNvSpPr>
            <a:spLocks noGrp="1"/>
          </p:cNvSpPr>
          <p:nvPr>
            <p:ph type="sldNum" sz="quarter" idx="12"/>
          </p:nvPr>
        </p:nvSpPr>
        <p:spPr/>
        <p:txBody>
          <a:bodyPr/>
          <a:lstStyle/>
          <a:p>
            <a:fld id="{B6F15528-21DE-4FAA-801E-634DDDAF4B2B}" type="slidenum">
              <a:rPr lang="en-US" smtClean="0"/>
              <a:pPr/>
              <a:t>6</a:t>
            </a:fld>
            <a:endParaRPr lang="en-US"/>
          </a:p>
        </p:txBody>
      </p:sp>
    </p:spTree>
    <p:extLst>
      <p:ext uri="{BB962C8B-B14F-4D97-AF65-F5344CB8AC3E}">
        <p14:creationId xmlns:p14="http://schemas.microsoft.com/office/powerpoint/2010/main" val="6397166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4A5AD4-A4A8-3D91-8721-55715ECDEB16}"/>
              </a:ext>
            </a:extLst>
          </p:cNvPr>
          <p:cNvSpPr>
            <a:spLocks noGrp="1"/>
          </p:cNvSpPr>
          <p:nvPr>
            <p:ph type="title"/>
          </p:nvPr>
        </p:nvSpPr>
        <p:spPr>
          <a:solidFill>
            <a:srgbClr val="FED2FB"/>
          </a:solidFill>
        </p:spPr>
        <p:txBody>
          <a:bodyPr/>
          <a:lstStyle/>
          <a:p>
            <a:pPr algn="ctr"/>
            <a:r>
              <a:rPr lang="fa-IR" dirty="0">
                <a:cs typeface="B Titr" panose="00000700000000000000" pitchFamily="2" charset="-78"/>
              </a:rPr>
              <a:t>ریه فرد سیگاری</a:t>
            </a:r>
            <a:endParaRPr lang="ar-LB" dirty="0">
              <a:cs typeface="B Titr" panose="00000700000000000000" pitchFamily="2" charset="-78"/>
            </a:endParaRPr>
          </a:p>
        </p:txBody>
      </p:sp>
      <p:sp>
        <p:nvSpPr>
          <p:cNvPr id="4" name="Slide Number Placeholder 3">
            <a:extLst>
              <a:ext uri="{FF2B5EF4-FFF2-40B4-BE49-F238E27FC236}">
                <a16:creationId xmlns:a16="http://schemas.microsoft.com/office/drawing/2014/main" id="{641F05DE-0A88-61FA-DBC0-A4E4926E11D1}"/>
              </a:ext>
            </a:extLst>
          </p:cNvPr>
          <p:cNvSpPr>
            <a:spLocks noGrp="1"/>
          </p:cNvSpPr>
          <p:nvPr>
            <p:ph type="sldNum" sz="quarter" idx="12"/>
          </p:nvPr>
        </p:nvSpPr>
        <p:spPr/>
        <p:txBody>
          <a:bodyPr/>
          <a:lstStyle/>
          <a:p>
            <a:fld id="{B6F15528-21DE-4FAA-801E-634DDDAF4B2B}" type="slidenum">
              <a:rPr lang="en-US" smtClean="0"/>
              <a:pPr/>
              <a:t>7</a:t>
            </a:fld>
            <a:endParaRPr lang="en-US" dirty="0"/>
          </a:p>
        </p:txBody>
      </p:sp>
      <p:pic>
        <p:nvPicPr>
          <p:cNvPr id="2050" name="Picture 2" descr="ریه ها بعد از ترک سیگار چه شکلی می شوند (همراه با تصاویر)">
            <a:extLst>
              <a:ext uri="{FF2B5EF4-FFF2-40B4-BE49-F238E27FC236}">
                <a16:creationId xmlns:a16="http://schemas.microsoft.com/office/drawing/2014/main" id="{0E5024F3-C060-781E-9656-2AE454F8C555}"/>
              </a:ext>
            </a:extLst>
          </p:cNvPr>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447800" y="2282536"/>
            <a:ext cx="4343400" cy="3810000"/>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a:extLst>
              <a:ext uri="{FF2B5EF4-FFF2-40B4-BE49-F238E27FC236}">
                <a16:creationId xmlns:a16="http://schemas.microsoft.com/office/drawing/2014/main" id="{DCE7DA15-83F9-5019-8171-81F2CF36C584}"/>
              </a:ext>
            </a:extLst>
          </p:cNvPr>
          <p:cNvPicPr>
            <a:picLocks noChangeAspect="1"/>
          </p:cNvPicPr>
          <p:nvPr/>
        </p:nvPicPr>
        <p:blipFill>
          <a:blip r:embed="rId3"/>
          <a:stretch>
            <a:fillRect/>
          </a:stretch>
        </p:blipFill>
        <p:spPr>
          <a:xfrm>
            <a:off x="6428509" y="2282536"/>
            <a:ext cx="4343400" cy="3810000"/>
          </a:xfrm>
          <a:prstGeom prst="rect">
            <a:avLst/>
          </a:prstGeom>
        </p:spPr>
      </p:pic>
    </p:spTree>
    <p:extLst>
      <p:ext uri="{BB962C8B-B14F-4D97-AF65-F5344CB8AC3E}">
        <p14:creationId xmlns:p14="http://schemas.microsoft.com/office/powerpoint/2010/main" val="169784077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65664" y="228600"/>
            <a:ext cx="8260672" cy="810828"/>
          </a:xfrm>
          <a:solidFill>
            <a:srgbClr val="FED2FB"/>
          </a:solidFill>
        </p:spPr>
        <p:txBody>
          <a:bodyPr>
            <a:normAutofit/>
          </a:bodyPr>
          <a:lstStyle/>
          <a:p>
            <a:pPr algn="ctr"/>
            <a:r>
              <a:rPr lang="fa-IR" sz="3200" dirty="0">
                <a:solidFill>
                  <a:srgbClr val="002060"/>
                </a:solidFill>
                <a:cs typeface="B Titr" pitchFamily="2" charset="-78"/>
              </a:rPr>
              <a:t>قلیان را جایگزین سیگار نکنید</a:t>
            </a:r>
            <a:endParaRPr lang="en-US" sz="3200" dirty="0">
              <a:solidFill>
                <a:srgbClr val="002060"/>
              </a:solidFill>
              <a:cs typeface="B Titr" pitchFamily="2" charset="-78"/>
            </a:endParaRPr>
          </a:p>
        </p:txBody>
      </p:sp>
      <p:sp>
        <p:nvSpPr>
          <p:cNvPr id="3" name="Content Placeholder 2"/>
          <p:cNvSpPr>
            <a:spLocks noGrp="1"/>
          </p:cNvSpPr>
          <p:nvPr>
            <p:ph idx="1"/>
          </p:nvPr>
        </p:nvSpPr>
        <p:spPr>
          <a:xfrm>
            <a:off x="103909" y="1219201"/>
            <a:ext cx="11776364" cy="4724400"/>
          </a:xfrm>
          <a:solidFill>
            <a:schemeClr val="accent1">
              <a:lumMod val="20000"/>
              <a:lumOff val="80000"/>
            </a:schemeClr>
          </a:solidFill>
        </p:spPr>
        <p:txBody>
          <a:bodyPr>
            <a:normAutofit/>
          </a:bodyPr>
          <a:lstStyle/>
          <a:p>
            <a:pPr algn="just" rtl="1">
              <a:lnSpc>
                <a:spcPct val="150000"/>
              </a:lnSpc>
              <a:buFont typeface="Wingdings" panose="05000000000000000000" pitchFamily="2" charset="2"/>
              <a:buChar char="Ø"/>
            </a:pPr>
            <a:r>
              <a:rPr lang="fa-IR" sz="1800" b="1" dirty="0">
                <a:solidFill>
                  <a:srgbClr val="002060"/>
                </a:solidFill>
                <a:cs typeface="B Zar" pitchFamily="2" charset="-78"/>
              </a:rPr>
              <a:t>بسیاری از مردم تصور می کنندکه قلیان از سیگارخطر کمتری دارد  در حالیکه در بسیاری از موارد خطر قلیان بیشترهم هست.</a:t>
            </a:r>
          </a:p>
          <a:p>
            <a:pPr algn="just" rtl="1">
              <a:lnSpc>
                <a:spcPct val="150000"/>
              </a:lnSpc>
              <a:buFont typeface="Wingdings" panose="05000000000000000000" pitchFamily="2" charset="2"/>
              <a:buChar char="Ø"/>
            </a:pPr>
            <a:r>
              <a:rPr lang="fa-IR" sz="1800" b="1" dirty="0">
                <a:solidFill>
                  <a:srgbClr val="002060"/>
                </a:solidFill>
                <a:cs typeface="B Zar" pitchFamily="2" charset="-78"/>
              </a:rPr>
              <a:t>قلیان 400 ماده سمی و سرطان زا دارد.</a:t>
            </a:r>
          </a:p>
          <a:p>
            <a:pPr algn="just" rtl="1">
              <a:lnSpc>
                <a:spcPct val="150000"/>
              </a:lnSpc>
              <a:buFont typeface="Wingdings" panose="05000000000000000000" pitchFamily="2" charset="2"/>
              <a:buChar char="Ø"/>
            </a:pPr>
            <a:r>
              <a:rPr lang="fa-IR" sz="1800" b="1" dirty="0">
                <a:solidFill>
                  <a:srgbClr val="002060"/>
                </a:solidFill>
                <a:cs typeface="B Zar" pitchFamily="2" charset="-78"/>
              </a:rPr>
              <a:t>تنباکوهای میوه ای علاوه بر این 400 نوع سم مواد مضرتری هم دارند که می تواند باعث آلرژی ، آسم و حساسیت شوند.</a:t>
            </a:r>
          </a:p>
          <a:p>
            <a:pPr algn="just" rtl="1">
              <a:lnSpc>
                <a:spcPct val="150000"/>
              </a:lnSpc>
              <a:buFont typeface="Wingdings" panose="05000000000000000000" pitchFamily="2" charset="2"/>
              <a:buChar char="Ø"/>
            </a:pPr>
            <a:r>
              <a:rPr lang="fa-IR" sz="1800" b="1" dirty="0">
                <a:solidFill>
                  <a:srgbClr val="002060"/>
                </a:solidFill>
                <a:cs typeface="B Zar" pitchFamily="2" charset="-78"/>
              </a:rPr>
              <a:t>هروعده قلیان معادل 100-50 نخ سیگار است.</a:t>
            </a:r>
          </a:p>
          <a:p>
            <a:pPr algn="just" rtl="1">
              <a:lnSpc>
                <a:spcPct val="150000"/>
              </a:lnSpc>
              <a:buFont typeface="Wingdings" panose="05000000000000000000" pitchFamily="2" charset="2"/>
              <a:buChar char="Ø"/>
            </a:pPr>
            <a:r>
              <a:rPr lang="fa-IR" sz="1800" b="1" dirty="0">
                <a:solidFill>
                  <a:srgbClr val="002060"/>
                </a:solidFill>
                <a:cs typeface="B Zar" pitchFamily="2" charset="-78"/>
              </a:rPr>
              <a:t>علاوه بر مضرات بسیار زیاد دود قلیان، عفونت های از قبیل سل، ویروس تبخال، هپاتیت، ویروس های که عامل عفونت های تنفسی، سرماخوردگی و بیماری های روده ای هستند نیز از طریق مصرف قلیان مشترک انتقال می یابند.</a:t>
            </a:r>
            <a:endParaRPr lang="en-US" sz="1800" b="1" dirty="0">
              <a:solidFill>
                <a:srgbClr val="002060"/>
              </a:solidFill>
              <a:cs typeface="B Zar" pitchFamily="2" charset="-78"/>
            </a:endParaRPr>
          </a:p>
        </p:txBody>
      </p:sp>
      <p:pic>
        <p:nvPicPr>
          <p:cNvPr id="4" name="Picture 3" descr="C:\Users\Amoozesh\Desktop\download (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3909" y="3962400"/>
            <a:ext cx="3124200" cy="2285999"/>
          </a:xfrm>
          <a:prstGeom prst="ellipse">
            <a:avLst/>
          </a:prstGeom>
          <a:ln>
            <a:noFill/>
          </a:ln>
          <a:effectLst>
            <a:softEdge rad="112500"/>
          </a:effectLst>
          <a:extLst>
            <a:ext uri="{909E8E84-426E-40DD-AFC4-6F175D3DCCD1}">
              <a14:hiddenFill xmlns:a14="http://schemas.microsoft.com/office/drawing/2010/main">
                <a:solidFill>
                  <a:srgbClr val="FFFFFF"/>
                </a:solidFill>
              </a14:hiddenFill>
            </a:ext>
          </a:extLst>
        </p:spPr>
      </p:pic>
      <p:sp>
        <p:nvSpPr>
          <p:cNvPr id="5" name="Slide Number Placeholder 4">
            <a:extLst>
              <a:ext uri="{FF2B5EF4-FFF2-40B4-BE49-F238E27FC236}">
                <a16:creationId xmlns:a16="http://schemas.microsoft.com/office/drawing/2014/main" id="{AE895ABF-3267-3D24-B8F4-07D30C09B859}"/>
              </a:ext>
            </a:extLst>
          </p:cNvPr>
          <p:cNvSpPr>
            <a:spLocks noGrp="1"/>
          </p:cNvSpPr>
          <p:nvPr>
            <p:ph type="sldNum" sz="quarter" idx="12"/>
          </p:nvPr>
        </p:nvSpPr>
        <p:spPr/>
        <p:txBody>
          <a:bodyPr/>
          <a:lstStyle/>
          <a:p>
            <a:fld id="{B6F15528-21DE-4FAA-801E-634DDDAF4B2B}" type="slidenum">
              <a:rPr lang="en-US" smtClean="0"/>
              <a:pPr/>
              <a:t>8</a:t>
            </a:fld>
            <a:endParaRPr lang="en-US"/>
          </a:p>
        </p:txBody>
      </p:sp>
    </p:spTree>
    <p:extLst>
      <p:ext uri="{BB962C8B-B14F-4D97-AF65-F5344CB8AC3E}">
        <p14:creationId xmlns:p14="http://schemas.microsoft.com/office/powerpoint/2010/main" val="186472607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76656" y="271818"/>
            <a:ext cx="10772775" cy="1207667"/>
          </a:xfrm>
          <a:solidFill>
            <a:srgbClr val="FED2FB"/>
          </a:solidFill>
        </p:spPr>
        <p:txBody>
          <a:bodyPr>
            <a:normAutofit/>
          </a:bodyPr>
          <a:lstStyle/>
          <a:p>
            <a:pPr algn="ctr"/>
            <a:r>
              <a:rPr lang="fa-IR" sz="3200" dirty="0">
                <a:solidFill>
                  <a:srgbClr val="002060"/>
                </a:solidFill>
                <a:cs typeface="B Titr" pitchFamily="2" charset="-78"/>
              </a:rPr>
              <a:t>قلیان را جایگزین سیگار نکنید</a:t>
            </a:r>
            <a:endParaRPr lang="en-US" sz="3200" dirty="0">
              <a:solidFill>
                <a:srgbClr val="002060"/>
              </a:solidFill>
              <a:cs typeface="B Titr" pitchFamily="2" charset="-78"/>
            </a:endParaRPr>
          </a:p>
        </p:txBody>
      </p:sp>
      <p:sp>
        <p:nvSpPr>
          <p:cNvPr id="3" name="Content Placeholder 2"/>
          <p:cNvSpPr>
            <a:spLocks noGrp="1"/>
          </p:cNvSpPr>
          <p:nvPr>
            <p:ph idx="1"/>
          </p:nvPr>
        </p:nvSpPr>
        <p:spPr>
          <a:xfrm>
            <a:off x="719137" y="1723336"/>
            <a:ext cx="10753725" cy="4525064"/>
          </a:xfrm>
          <a:solidFill>
            <a:schemeClr val="accent1">
              <a:lumMod val="20000"/>
              <a:lumOff val="80000"/>
            </a:schemeClr>
          </a:solidFill>
        </p:spPr>
        <p:txBody>
          <a:bodyPr>
            <a:normAutofit/>
          </a:bodyPr>
          <a:lstStyle/>
          <a:p>
            <a:pPr algn="just" rtl="1">
              <a:lnSpc>
                <a:spcPct val="100000"/>
              </a:lnSpc>
            </a:pPr>
            <a:r>
              <a:rPr lang="fa-IR" sz="1800" b="1" dirty="0">
                <a:solidFill>
                  <a:srgbClr val="002060"/>
                </a:solidFill>
                <a:cs typeface="B Zar" pitchFamily="2" charset="-78"/>
              </a:rPr>
              <a:t>کشیدن قلیان می تواند باعث افسردگی، رنگ پریدگی، سردرد و سرگیجه شود.</a:t>
            </a:r>
          </a:p>
          <a:p>
            <a:pPr algn="just" rtl="1">
              <a:lnSpc>
                <a:spcPct val="100000"/>
              </a:lnSpc>
            </a:pPr>
            <a:r>
              <a:rPr lang="fa-IR" sz="1800" b="1" dirty="0">
                <a:solidFill>
                  <a:srgbClr val="002060"/>
                </a:solidFill>
                <a:cs typeface="B Zar" pitchFamily="2" charset="-78"/>
              </a:rPr>
              <a:t>اگزمای دست، مشکلات دندانی و تحلیل استخوان فک وصورت از دیگر عوارض مصرف قلیان است.</a:t>
            </a:r>
          </a:p>
          <a:p>
            <a:pPr algn="just" rtl="1">
              <a:lnSpc>
                <a:spcPct val="100000"/>
              </a:lnSpc>
            </a:pPr>
            <a:r>
              <a:rPr lang="fa-IR" sz="1800" b="1" dirty="0">
                <a:solidFill>
                  <a:srgbClr val="002060"/>
                </a:solidFill>
                <a:cs typeface="B Zar" pitchFamily="2" charset="-78"/>
              </a:rPr>
              <a:t>با وجود این همه عوارض قلیان، بیشتر مردم بر این باورند که قلیان تاثیری بر روی سلامت آنها ندارد و ضرر قلیان از سیگار کمتر است.</a:t>
            </a:r>
          </a:p>
          <a:p>
            <a:pPr algn="just" rtl="1">
              <a:lnSpc>
                <a:spcPct val="100000"/>
              </a:lnSpc>
            </a:pPr>
            <a:r>
              <a:rPr lang="fa-IR" sz="1800" b="1" dirty="0">
                <a:solidFill>
                  <a:srgbClr val="002060"/>
                </a:solidFill>
                <a:cs typeface="B Zar" pitchFamily="2" charset="-78"/>
              </a:rPr>
              <a:t>آنها بر این باورند که به دلیل گذشتن دود قلیان از آب توتون تصفیه می شود در حالی که حتی این عمل باعث تشدید عوارض توتون می شود.</a:t>
            </a:r>
            <a:endParaRPr lang="en-US" sz="1800" b="1" dirty="0">
              <a:solidFill>
                <a:srgbClr val="002060"/>
              </a:solidFill>
              <a:cs typeface="B Zar" pitchFamily="2" charset="-78"/>
            </a:endParaRPr>
          </a:p>
        </p:txBody>
      </p:sp>
      <p:pic>
        <p:nvPicPr>
          <p:cNvPr id="4" name="Picture 3">
            <a:extLst>
              <a:ext uri="{FF2B5EF4-FFF2-40B4-BE49-F238E27FC236}">
                <a16:creationId xmlns:a16="http://schemas.microsoft.com/office/drawing/2014/main" id="{D840B3D2-76E1-7CC2-4C85-EB6B1F7D158F}"/>
              </a:ext>
            </a:extLst>
          </p:cNvPr>
          <p:cNvPicPr>
            <a:picLocks noChangeAspect="1"/>
          </p:cNvPicPr>
          <p:nvPr/>
        </p:nvPicPr>
        <p:blipFill>
          <a:blip r:embed="rId2"/>
          <a:stretch>
            <a:fillRect/>
          </a:stretch>
        </p:blipFill>
        <p:spPr>
          <a:xfrm>
            <a:off x="719137" y="4267200"/>
            <a:ext cx="4669941" cy="1682642"/>
          </a:xfrm>
          <a:prstGeom prst="rect">
            <a:avLst/>
          </a:prstGeom>
        </p:spPr>
      </p:pic>
      <p:sp>
        <p:nvSpPr>
          <p:cNvPr id="5" name="Slide Number Placeholder 4">
            <a:extLst>
              <a:ext uri="{FF2B5EF4-FFF2-40B4-BE49-F238E27FC236}">
                <a16:creationId xmlns:a16="http://schemas.microsoft.com/office/drawing/2014/main" id="{FD824B09-B7EA-DEEB-8CC7-04F6B4E3B91F}"/>
              </a:ext>
            </a:extLst>
          </p:cNvPr>
          <p:cNvSpPr>
            <a:spLocks noGrp="1"/>
          </p:cNvSpPr>
          <p:nvPr>
            <p:ph type="sldNum" sz="quarter" idx="12"/>
          </p:nvPr>
        </p:nvSpPr>
        <p:spPr/>
        <p:txBody>
          <a:bodyPr/>
          <a:lstStyle/>
          <a:p>
            <a:fld id="{B6F15528-21DE-4FAA-801E-634DDDAF4B2B}" type="slidenum">
              <a:rPr lang="en-US" smtClean="0"/>
              <a:pPr/>
              <a:t>9</a:t>
            </a:fld>
            <a:endParaRPr lang="en-US"/>
          </a:p>
        </p:txBody>
      </p:sp>
    </p:spTree>
    <p:extLst>
      <p:ext uri="{BB962C8B-B14F-4D97-AF65-F5344CB8AC3E}">
        <p14:creationId xmlns:p14="http://schemas.microsoft.com/office/powerpoint/2010/main" val="651367527"/>
      </p:ext>
    </p:extLst>
  </p:cSld>
  <p:clrMapOvr>
    <a:masterClrMapping/>
  </p:clrMapOvr>
  <p:timing>
    <p:tnLst>
      <p:par>
        <p:cTn id="1" dur="indefinite" restart="never" nodeType="tmRoot"/>
      </p:par>
    </p:tnLst>
  </p:timing>
</p:sld>
</file>

<file path=ppt/theme/theme1.xml><?xml version="1.0" encoding="utf-8"?>
<a:theme xmlns:a="http://schemas.openxmlformats.org/drawingml/2006/main" name="Metropolitan">
  <a:themeElements>
    <a:clrScheme name="Metropolitan">
      <a:dk1>
        <a:sysClr val="windowText" lastClr="000000"/>
      </a:dk1>
      <a:lt1>
        <a:sysClr val="window" lastClr="FFFFFF"/>
      </a:lt1>
      <a:dk2>
        <a:srgbClr val="162F33"/>
      </a:dk2>
      <a:lt2>
        <a:srgbClr val="EAF0E0"/>
      </a:lt2>
      <a:accent1>
        <a:srgbClr val="50B4C8"/>
      </a:accent1>
      <a:accent2>
        <a:srgbClr val="A8B97F"/>
      </a:accent2>
      <a:accent3>
        <a:srgbClr val="9B9256"/>
      </a:accent3>
      <a:accent4>
        <a:srgbClr val="657689"/>
      </a:accent4>
      <a:accent5>
        <a:srgbClr val="7A855D"/>
      </a:accent5>
      <a:accent6>
        <a:srgbClr val="84AC9D"/>
      </a:accent6>
      <a:hlink>
        <a:srgbClr val="2370CD"/>
      </a:hlink>
      <a:folHlink>
        <a:srgbClr val="877589"/>
      </a:folHlink>
    </a:clrScheme>
    <a:fontScheme name="Metropolitan">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Metropolitan">
      <a:fillStyleLst>
        <a:solidFill>
          <a:schemeClr val="phClr"/>
        </a:solidFill>
        <a:gradFill rotWithShape="1">
          <a:gsLst>
            <a:gs pos="0">
              <a:schemeClr val="phClr">
                <a:tint val="70000"/>
                <a:satMod val="100000"/>
                <a:lumMod val="110000"/>
              </a:schemeClr>
            </a:gs>
            <a:gs pos="50000">
              <a:schemeClr val="phClr">
                <a:tint val="75000"/>
                <a:satMod val="101000"/>
                <a:lumMod val="105000"/>
              </a:schemeClr>
            </a:gs>
            <a:gs pos="100000">
              <a:schemeClr val="phClr">
                <a:tint val="82000"/>
                <a:satMod val="104000"/>
                <a:lumMod val="105000"/>
              </a:schemeClr>
            </a:gs>
          </a:gsLst>
          <a:lin ang="2700000" scaled="0"/>
        </a:gradFill>
        <a:gradFill rotWithShape="1">
          <a:gsLst>
            <a:gs pos="0">
              <a:schemeClr val="phClr">
                <a:tint val="97000"/>
                <a:satMod val="100000"/>
                <a:lumMod val="102000"/>
              </a:schemeClr>
            </a:gs>
            <a:gs pos="50000">
              <a:schemeClr val="phClr">
                <a:shade val="100000"/>
                <a:satMod val="100000"/>
                <a:lumMod val="100000"/>
              </a:schemeClr>
            </a:gs>
            <a:gs pos="100000">
              <a:schemeClr val="phClr">
                <a:shade val="80000"/>
                <a:satMod val="100000"/>
                <a:lumMod val="99000"/>
              </a:schemeClr>
            </a:gs>
          </a:gsLst>
          <a:lin ang="2700000" scaled="0"/>
        </a:gradFill>
      </a:fillStyleLst>
      <a:lnStyleLst>
        <a:ln w="9525" cap="flat" cmpd="sng" algn="ctr">
          <a:solidFill>
            <a:schemeClr val="ph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solidFill>
          <a:schemeClr val="phClr">
            <a:shade val="95000"/>
            <a:satMod val="170000"/>
          </a:schemeClr>
        </a:solidFill>
      </a:bgFillStyleLst>
    </a:fmtScheme>
  </a:themeElements>
  <a:objectDefaults/>
  <a:extraClrSchemeLst/>
  <a:extLst>
    <a:ext uri="{05A4C25C-085E-4340-85A3-A5531E510DB2}">
      <thm15:themeFamily xmlns:thm15="http://schemas.microsoft.com/office/thememl/2012/main" name="Metropolitan" id="{4C5440D6-04D2-4954-96CF-F251137069B2}" vid="{79CFCA13-9412-4290-BB4B-85112F88857B}"/>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Metropolitan</Template>
  <TotalTime>238</TotalTime>
  <Words>909</Words>
  <Application>Microsoft Office PowerPoint</Application>
  <PresentationFormat>Widescreen</PresentationFormat>
  <Paragraphs>70</Paragraphs>
  <Slides>15</Slides>
  <Notes>0</Notes>
  <HiddenSlides>0</HiddenSlides>
  <MMClips>0</MMClips>
  <ScaleCrop>false</ScaleCrop>
  <HeadingPairs>
    <vt:vector size="6" baseType="variant">
      <vt:variant>
        <vt:lpstr>Fonts Used</vt:lpstr>
      </vt:variant>
      <vt:variant>
        <vt:i4>10</vt:i4>
      </vt:variant>
      <vt:variant>
        <vt:lpstr>Theme</vt:lpstr>
      </vt:variant>
      <vt:variant>
        <vt:i4>1</vt:i4>
      </vt:variant>
      <vt:variant>
        <vt:lpstr>Slide Titles</vt:lpstr>
      </vt:variant>
      <vt:variant>
        <vt:i4>15</vt:i4>
      </vt:variant>
    </vt:vector>
  </HeadingPairs>
  <TitlesOfParts>
    <vt:vector size="26" baseType="lpstr">
      <vt:lpstr>2  Titr</vt:lpstr>
      <vt:lpstr>Arial</vt:lpstr>
      <vt:lpstr>B Nazanin</vt:lpstr>
      <vt:lpstr>B Titr</vt:lpstr>
      <vt:lpstr>B Zar</vt:lpstr>
      <vt:lpstr>Calibri</vt:lpstr>
      <vt:lpstr>Calibri Light</vt:lpstr>
      <vt:lpstr>Century Gothic</vt:lpstr>
      <vt:lpstr>Times New Roman</vt:lpstr>
      <vt:lpstr>Wingdings</vt:lpstr>
      <vt:lpstr>Metropolitan</vt:lpstr>
      <vt:lpstr>PowerPoint Presentation</vt:lpstr>
      <vt:lpstr>PowerPoint Presentation</vt:lpstr>
      <vt:lpstr>PowerPoint Presentation</vt:lpstr>
      <vt:lpstr>سیگارو دخانیات</vt:lpstr>
      <vt:lpstr>دخانیات موجب چه بیماری هایی می شود؟ </vt:lpstr>
      <vt:lpstr>دخانیات باعث چه سرطان هایی می شود؟</vt:lpstr>
      <vt:lpstr>ریه فرد سیگاری</vt:lpstr>
      <vt:lpstr>قلیان را جایگزین سیگار نکنید</vt:lpstr>
      <vt:lpstr>قلیان را جایگزین سیگار نکنید</vt:lpstr>
      <vt:lpstr>ریه سالم و ریه قلیانی</vt:lpstr>
      <vt:lpstr>سیگار الکترونیکی</vt:lpstr>
      <vt:lpstr>چرا سیگار کشیدن اعتیاد آور است؟</vt:lpstr>
      <vt:lpstr>انواع دود سیگار</vt:lpstr>
      <vt:lpstr>مزایای ترک سیگار</vt:lpstr>
      <vt:lpstr>با تشکر و سپاس</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Amoozesh</dc:creator>
  <cp:lastModifiedBy>hosein raeesi</cp:lastModifiedBy>
  <cp:revision>41</cp:revision>
  <dcterms:created xsi:type="dcterms:W3CDTF">2006-08-16T00:00:00Z</dcterms:created>
  <dcterms:modified xsi:type="dcterms:W3CDTF">2026-06-16T10:08:42Z</dcterms:modified>
</cp:coreProperties>
</file>