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5"/>
    <p:sldMasterId id="2147483714" r:id="rId6"/>
    <p:sldMasterId id="2147483887" r:id="rId7"/>
  </p:sldMasterIdLst>
  <p:notesMasterIdLst>
    <p:notesMasterId r:id="rId65"/>
  </p:notesMasterIdLst>
  <p:sldIdLst>
    <p:sldId id="292" r:id="rId8"/>
    <p:sldId id="367" r:id="rId9"/>
    <p:sldId id="347" r:id="rId10"/>
    <p:sldId id="348" r:id="rId11"/>
    <p:sldId id="349" r:id="rId12"/>
    <p:sldId id="350" r:id="rId13"/>
    <p:sldId id="351" r:id="rId14"/>
    <p:sldId id="352" r:id="rId15"/>
    <p:sldId id="368" r:id="rId16"/>
    <p:sldId id="353" r:id="rId17"/>
    <p:sldId id="369" r:id="rId18"/>
    <p:sldId id="327" r:id="rId19"/>
    <p:sldId id="329" r:id="rId20"/>
    <p:sldId id="330" r:id="rId21"/>
    <p:sldId id="331" r:id="rId22"/>
    <p:sldId id="326" r:id="rId23"/>
    <p:sldId id="328" r:id="rId24"/>
    <p:sldId id="332" r:id="rId25"/>
    <p:sldId id="333" r:id="rId26"/>
    <p:sldId id="354" r:id="rId27"/>
    <p:sldId id="355" r:id="rId28"/>
    <p:sldId id="357" r:id="rId29"/>
    <p:sldId id="356" r:id="rId30"/>
    <p:sldId id="358" r:id="rId31"/>
    <p:sldId id="396" r:id="rId32"/>
    <p:sldId id="395" r:id="rId33"/>
    <p:sldId id="398" r:id="rId34"/>
    <p:sldId id="283" r:id="rId35"/>
    <p:sldId id="293" r:id="rId36"/>
    <p:sldId id="343" r:id="rId37"/>
    <p:sldId id="344" r:id="rId38"/>
    <p:sldId id="359" r:id="rId39"/>
    <p:sldId id="360" r:id="rId40"/>
    <p:sldId id="361" r:id="rId41"/>
    <p:sldId id="362" r:id="rId42"/>
    <p:sldId id="363" r:id="rId43"/>
    <p:sldId id="364" r:id="rId44"/>
    <p:sldId id="365" r:id="rId45"/>
    <p:sldId id="378" r:id="rId46"/>
    <p:sldId id="366" r:id="rId47"/>
    <p:sldId id="371" r:id="rId48"/>
    <p:sldId id="270" r:id="rId49"/>
    <p:sldId id="334" r:id="rId50"/>
    <p:sldId id="372" r:id="rId51"/>
    <p:sldId id="379" r:id="rId52"/>
    <p:sldId id="373" r:id="rId53"/>
    <p:sldId id="275" r:id="rId54"/>
    <p:sldId id="324" r:id="rId55"/>
    <p:sldId id="407" r:id="rId56"/>
    <p:sldId id="279" r:id="rId57"/>
    <p:sldId id="280" r:id="rId58"/>
    <p:sldId id="374" r:id="rId59"/>
    <p:sldId id="375" r:id="rId60"/>
    <p:sldId id="376" r:id="rId61"/>
    <p:sldId id="274" r:id="rId62"/>
    <p:sldId id="377" r:id="rId63"/>
    <p:sldId id="397" r:id="rId6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96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588" autoAdjust="0"/>
    <p:restoredTop sz="94660"/>
  </p:normalViewPr>
  <p:slideViewPr>
    <p:cSldViewPr snapToGrid="0">
      <p:cViewPr>
        <p:scale>
          <a:sx n="46" d="100"/>
          <a:sy n="46" d="100"/>
        </p:scale>
        <p:origin x="2052" y="504"/>
      </p:cViewPr>
      <p:guideLst>
        <p:guide orient="horz" pos="2160"/>
        <p:guide pos="3969"/>
      </p:guideLst>
    </p:cSldViewPr>
  </p:slideViewPr>
  <p:notesTextViewPr>
    <p:cViewPr>
      <p:scale>
        <a:sx n="1" d="1"/>
        <a:sy n="1" d="1"/>
      </p:scale>
      <p:origin x="0" y="0"/>
    </p:cViewPr>
  </p:notesTextViewPr>
  <p:sorterViewPr>
    <p:cViewPr>
      <p:scale>
        <a:sx n="125" d="100"/>
        <a:sy n="125" d="100"/>
      </p:scale>
      <p:origin x="0" y="-1302"/>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theme" Target="theme/theme1.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presProps" Target="presProps.xml"/><Relationship Id="rId5" Type="http://schemas.openxmlformats.org/officeDocument/2006/relationships/slideMaster" Target="slideMasters/slideMaster1.xml"/><Relationship Id="rId61" Type="http://schemas.openxmlformats.org/officeDocument/2006/relationships/slide" Target="slides/slide54.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tableStyles" Target="tableStyles.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viewProps" Target="viewProps.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4E6AB31-BB33-4E31-9143-C4F1CF7EF3DC}" type="datetimeFigureOut">
              <a:rPr lang="en-GB" smtClean="0"/>
              <a:pPr/>
              <a:t>01/02/2026</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86AEB82-2455-436F-AF0A-3CABA01D805F}" type="slidenum">
              <a:rPr lang="en-GB" smtClean="0"/>
              <a:pPr/>
              <a:t>‹#›</a:t>
            </a:fld>
            <a:endParaRPr lang="en-GB"/>
          </a:p>
        </p:txBody>
      </p:sp>
    </p:spTree>
    <p:extLst>
      <p:ext uri="{BB962C8B-B14F-4D97-AF65-F5344CB8AC3E}">
        <p14:creationId xmlns:p14="http://schemas.microsoft.com/office/powerpoint/2010/main" val="27138597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altLang="fa-IR">
                <a:latin typeface="Arial" pitchFamily="34" charset="0"/>
              </a:rPr>
              <a:t>There was a lot of media interest when the results of the first large clinical trials were published in 2005. The Daily Mail ran with a typical over exaggerated headline!</a:t>
            </a:r>
          </a:p>
        </p:txBody>
      </p:sp>
      <p:sp>
        <p:nvSpPr>
          <p:cNvPr id="512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defRPr>
            </a:lvl9pPr>
          </a:lstStyle>
          <a:p>
            <a:pPr eaLnBrk="1" hangingPunct="1"/>
            <a:fld id="{44311FA8-64DB-421A-91F7-F1987F113C7D}" type="slidenum">
              <a:rPr lang="en-GB" altLang="fa-IR" smtClean="0"/>
              <a:pPr eaLnBrk="1" hangingPunct="1"/>
              <a:t>3</a:t>
            </a:fld>
            <a:endParaRPr lang="en-GB" altLang="fa-IR"/>
          </a:p>
        </p:txBody>
      </p:sp>
    </p:spTree>
    <p:extLst>
      <p:ext uri="{BB962C8B-B14F-4D97-AF65-F5344CB8AC3E}">
        <p14:creationId xmlns:p14="http://schemas.microsoft.com/office/powerpoint/2010/main" val="33451159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altLang="fa-IR">
                <a:latin typeface="Arial" pitchFamily="34" charset="0"/>
              </a:rPr>
              <a:t>There was a lot of media interest when the results of the first large clinical trials were published in 2005. The Daily Mail ran with a typical over exaggerated headline!</a:t>
            </a:r>
          </a:p>
        </p:txBody>
      </p:sp>
      <p:sp>
        <p:nvSpPr>
          <p:cNvPr id="512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defRPr>
            </a:lvl9pPr>
          </a:lstStyle>
          <a:p>
            <a:pPr eaLnBrk="1" hangingPunct="1"/>
            <a:fld id="{44311FA8-64DB-421A-91F7-F1987F113C7D}" type="slidenum">
              <a:rPr lang="en-GB" altLang="fa-IR" smtClean="0"/>
              <a:pPr eaLnBrk="1" hangingPunct="1"/>
              <a:t>22</a:t>
            </a:fld>
            <a:endParaRPr lang="en-GB" altLang="fa-IR"/>
          </a:p>
        </p:txBody>
      </p:sp>
    </p:spTree>
    <p:extLst>
      <p:ext uri="{BB962C8B-B14F-4D97-AF65-F5344CB8AC3E}">
        <p14:creationId xmlns:p14="http://schemas.microsoft.com/office/powerpoint/2010/main" val="13677220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altLang="fa-IR">
                <a:latin typeface="Arial" pitchFamily="34" charset="0"/>
              </a:rPr>
              <a:t>There was a lot of media interest when the results of the first large clinical trials were published in 2005. The Daily Mail ran with a typical over exaggerated headline!</a:t>
            </a:r>
          </a:p>
        </p:txBody>
      </p:sp>
      <p:sp>
        <p:nvSpPr>
          <p:cNvPr id="512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defRPr>
            </a:lvl9pPr>
          </a:lstStyle>
          <a:p>
            <a:pPr eaLnBrk="1" hangingPunct="1"/>
            <a:fld id="{44311FA8-64DB-421A-91F7-F1987F113C7D}" type="slidenum">
              <a:rPr lang="en-GB" altLang="fa-IR" smtClean="0"/>
              <a:pPr eaLnBrk="1" hangingPunct="1"/>
              <a:t>23</a:t>
            </a:fld>
            <a:endParaRPr lang="en-GB" altLang="fa-IR"/>
          </a:p>
        </p:txBody>
      </p:sp>
    </p:spTree>
    <p:extLst>
      <p:ext uri="{BB962C8B-B14F-4D97-AF65-F5344CB8AC3E}">
        <p14:creationId xmlns:p14="http://schemas.microsoft.com/office/powerpoint/2010/main" val="16998722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altLang="fa-IR">
                <a:latin typeface="Arial" pitchFamily="34" charset="0"/>
              </a:rPr>
              <a:t>There was a lot of media interest when the results of the first large clinical trials were published in 2005. The Daily Mail ran with a typical over exaggerated headline!</a:t>
            </a:r>
          </a:p>
        </p:txBody>
      </p:sp>
      <p:sp>
        <p:nvSpPr>
          <p:cNvPr id="512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defRPr>
            </a:lvl9pPr>
          </a:lstStyle>
          <a:p>
            <a:pPr eaLnBrk="1" hangingPunct="1"/>
            <a:fld id="{44311FA8-64DB-421A-91F7-F1987F113C7D}" type="slidenum">
              <a:rPr lang="en-GB" altLang="fa-IR" smtClean="0"/>
              <a:pPr eaLnBrk="1" hangingPunct="1"/>
              <a:t>24</a:t>
            </a:fld>
            <a:endParaRPr lang="en-GB" altLang="fa-IR"/>
          </a:p>
        </p:txBody>
      </p:sp>
    </p:spTree>
    <p:extLst>
      <p:ext uri="{BB962C8B-B14F-4D97-AF65-F5344CB8AC3E}">
        <p14:creationId xmlns:p14="http://schemas.microsoft.com/office/powerpoint/2010/main" val="5728061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altLang="fa-IR">
                <a:latin typeface="Arial" pitchFamily="34" charset="0"/>
              </a:rPr>
              <a:t>There was a lot of media interest when the results of the first large clinical trials were published in 2005. The Daily Mail ran with a typical over exaggerated headline!</a:t>
            </a:r>
          </a:p>
        </p:txBody>
      </p:sp>
      <p:sp>
        <p:nvSpPr>
          <p:cNvPr id="512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defRPr>
            </a:lvl9pPr>
          </a:lstStyle>
          <a:p>
            <a:pPr eaLnBrk="1" hangingPunct="1"/>
            <a:fld id="{44311FA8-64DB-421A-91F7-F1987F113C7D}" type="slidenum">
              <a:rPr lang="en-GB" altLang="fa-IR" smtClean="0"/>
              <a:pPr eaLnBrk="1" hangingPunct="1"/>
              <a:t>41</a:t>
            </a:fld>
            <a:endParaRPr lang="en-GB" altLang="fa-IR"/>
          </a:p>
        </p:txBody>
      </p:sp>
    </p:spTree>
    <p:extLst>
      <p:ext uri="{BB962C8B-B14F-4D97-AF65-F5344CB8AC3E}">
        <p14:creationId xmlns:p14="http://schemas.microsoft.com/office/powerpoint/2010/main" val="13895307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altLang="fa-IR">
                <a:latin typeface="Arial" pitchFamily="34" charset="0"/>
              </a:rPr>
              <a:t>There was a lot of media interest when the results of the first large clinical trials were published in 2005. The Daily Mail ran with a typical over exaggerated headline!</a:t>
            </a:r>
          </a:p>
        </p:txBody>
      </p:sp>
      <p:sp>
        <p:nvSpPr>
          <p:cNvPr id="512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defRPr>
            </a:lvl9pPr>
          </a:lstStyle>
          <a:p>
            <a:pPr eaLnBrk="1" hangingPunct="1"/>
            <a:fld id="{44311FA8-64DB-421A-91F7-F1987F113C7D}" type="slidenum">
              <a:rPr lang="en-GB" altLang="fa-IR" smtClean="0"/>
              <a:pPr eaLnBrk="1" hangingPunct="1"/>
              <a:t>44</a:t>
            </a:fld>
            <a:endParaRPr lang="en-GB" altLang="fa-IR"/>
          </a:p>
        </p:txBody>
      </p:sp>
    </p:spTree>
    <p:extLst>
      <p:ext uri="{BB962C8B-B14F-4D97-AF65-F5344CB8AC3E}">
        <p14:creationId xmlns:p14="http://schemas.microsoft.com/office/powerpoint/2010/main" val="7638720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altLang="fa-IR">
                <a:latin typeface="Arial" pitchFamily="34" charset="0"/>
              </a:rPr>
              <a:t>There was a lot of media interest when the results of the first large clinical trials were published in 2005. The Daily Mail ran with a typical over exaggerated headline!</a:t>
            </a:r>
          </a:p>
        </p:txBody>
      </p:sp>
      <p:sp>
        <p:nvSpPr>
          <p:cNvPr id="512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defRPr>
            </a:lvl9pPr>
          </a:lstStyle>
          <a:p>
            <a:pPr eaLnBrk="1" hangingPunct="1"/>
            <a:fld id="{44311FA8-64DB-421A-91F7-F1987F113C7D}" type="slidenum">
              <a:rPr lang="en-GB" altLang="fa-IR" smtClean="0"/>
              <a:pPr eaLnBrk="1" hangingPunct="1"/>
              <a:t>46</a:t>
            </a:fld>
            <a:endParaRPr lang="en-GB" altLang="fa-IR"/>
          </a:p>
        </p:txBody>
      </p:sp>
    </p:spTree>
    <p:extLst>
      <p:ext uri="{BB962C8B-B14F-4D97-AF65-F5344CB8AC3E}">
        <p14:creationId xmlns:p14="http://schemas.microsoft.com/office/powerpoint/2010/main" val="4234744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altLang="fa-IR">
                <a:latin typeface="Arial" pitchFamily="34" charset="0"/>
              </a:rPr>
              <a:t>There was a lot of media interest when the results of the first large clinical trials were published in 2005. The Daily Mail ran with a typical over exaggerated headline!</a:t>
            </a:r>
          </a:p>
        </p:txBody>
      </p:sp>
      <p:sp>
        <p:nvSpPr>
          <p:cNvPr id="512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defRPr>
            </a:lvl9pPr>
          </a:lstStyle>
          <a:p>
            <a:pPr eaLnBrk="1" hangingPunct="1"/>
            <a:fld id="{44311FA8-64DB-421A-91F7-F1987F113C7D}" type="slidenum">
              <a:rPr lang="en-GB" altLang="fa-IR" smtClean="0"/>
              <a:pPr eaLnBrk="1" hangingPunct="1"/>
              <a:t>52</a:t>
            </a:fld>
            <a:endParaRPr lang="en-GB" altLang="fa-IR"/>
          </a:p>
        </p:txBody>
      </p:sp>
    </p:spTree>
    <p:extLst>
      <p:ext uri="{BB962C8B-B14F-4D97-AF65-F5344CB8AC3E}">
        <p14:creationId xmlns:p14="http://schemas.microsoft.com/office/powerpoint/2010/main" val="42940448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altLang="fa-IR">
                <a:latin typeface="Arial" pitchFamily="34" charset="0"/>
              </a:rPr>
              <a:t>There was a lot of media interest when the results of the first large clinical trials were published in 2005. The Daily Mail ran with a typical over exaggerated headline!</a:t>
            </a:r>
          </a:p>
        </p:txBody>
      </p:sp>
      <p:sp>
        <p:nvSpPr>
          <p:cNvPr id="512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defRPr>
            </a:lvl9pPr>
          </a:lstStyle>
          <a:p>
            <a:pPr eaLnBrk="1" hangingPunct="1"/>
            <a:fld id="{44311FA8-64DB-421A-91F7-F1987F113C7D}" type="slidenum">
              <a:rPr lang="en-GB" altLang="fa-IR" smtClean="0"/>
              <a:pPr eaLnBrk="1" hangingPunct="1"/>
              <a:t>53</a:t>
            </a:fld>
            <a:endParaRPr lang="en-GB" altLang="fa-IR"/>
          </a:p>
        </p:txBody>
      </p:sp>
    </p:spTree>
    <p:extLst>
      <p:ext uri="{BB962C8B-B14F-4D97-AF65-F5344CB8AC3E}">
        <p14:creationId xmlns:p14="http://schemas.microsoft.com/office/powerpoint/2010/main" val="22477698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altLang="fa-IR">
                <a:latin typeface="Arial" pitchFamily="34" charset="0"/>
              </a:rPr>
              <a:t>There was a lot of media interest when the results of the first large clinical trials were published in 2005. The Daily Mail ran with a typical over exaggerated headline!</a:t>
            </a:r>
          </a:p>
        </p:txBody>
      </p:sp>
      <p:sp>
        <p:nvSpPr>
          <p:cNvPr id="512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defRPr>
            </a:lvl9pPr>
          </a:lstStyle>
          <a:p>
            <a:pPr eaLnBrk="1" hangingPunct="1"/>
            <a:fld id="{44311FA8-64DB-421A-91F7-F1987F113C7D}" type="slidenum">
              <a:rPr lang="en-GB" altLang="fa-IR" smtClean="0"/>
              <a:pPr eaLnBrk="1" hangingPunct="1"/>
              <a:t>54</a:t>
            </a:fld>
            <a:endParaRPr lang="en-GB" altLang="fa-IR"/>
          </a:p>
        </p:txBody>
      </p:sp>
    </p:spTree>
    <p:extLst>
      <p:ext uri="{BB962C8B-B14F-4D97-AF65-F5344CB8AC3E}">
        <p14:creationId xmlns:p14="http://schemas.microsoft.com/office/powerpoint/2010/main" val="18387755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altLang="fa-IR">
                <a:latin typeface="Arial" pitchFamily="34" charset="0"/>
              </a:rPr>
              <a:t>There was a lot of media interest when the results of the first large clinical trials were published in 2005. The Daily Mail ran with a typical over exaggerated headline!</a:t>
            </a:r>
          </a:p>
        </p:txBody>
      </p:sp>
      <p:sp>
        <p:nvSpPr>
          <p:cNvPr id="512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defRPr>
            </a:lvl9pPr>
          </a:lstStyle>
          <a:p>
            <a:pPr eaLnBrk="1" hangingPunct="1"/>
            <a:fld id="{44311FA8-64DB-421A-91F7-F1987F113C7D}" type="slidenum">
              <a:rPr lang="en-GB" altLang="fa-IR" smtClean="0"/>
              <a:pPr eaLnBrk="1" hangingPunct="1"/>
              <a:t>56</a:t>
            </a:fld>
            <a:endParaRPr lang="en-GB" altLang="fa-IR"/>
          </a:p>
        </p:txBody>
      </p:sp>
    </p:spTree>
    <p:extLst>
      <p:ext uri="{BB962C8B-B14F-4D97-AF65-F5344CB8AC3E}">
        <p14:creationId xmlns:p14="http://schemas.microsoft.com/office/powerpoint/2010/main" val="12379987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altLang="fa-IR">
                <a:latin typeface="Arial" pitchFamily="34" charset="0"/>
              </a:rPr>
              <a:t>There was a lot of media interest when the results of the first large clinical trials were published in 2005. The Daily Mail ran with a typical over exaggerated headline!</a:t>
            </a:r>
          </a:p>
        </p:txBody>
      </p:sp>
      <p:sp>
        <p:nvSpPr>
          <p:cNvPr id="512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defRPr>
            </a:lvl9pPr>
          </a:lstStyle>
          <a:p>
            <a:pPr eaLnBrk="1" hangingPunct="1"/>
            <a:fld id="{44311FA8-64DB-421A-91F7-F1987F113C7D}" type="slidenum">
              <a:rPr lang="en-GB" altLang="fa-IR" smtClean="0"/>
              <a:pPr eaLnBrk="1" hangingPunct="1"/>
              <a:t>5</a:t>
            </a:fld>
            <a:endParaRPr lang="en-GB" altLang="fa-IR"/>
          </a:p>
        </p:txBody>
      </p:sp>
    </p:spTree>
    <p:extLst>
      <p:ext uri="{BB962C8B-B14F-4D97-AF65-F5344CB8AC3E}">
        <p14:creationId xmlns:p14="http://schemas.microsoft.com/office/powerpoint/2010/main" val="19916806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altLang="fa-IR">
                <a:latin typeface="Arial" pitchFamily="34" charset="0"/>
              </a:rPr>
              <a:t>There was a lot of media interest when the results of the first large clinical trials were published in 2005. The Daily Mail ran with a typical over exaggerated headline!</a:t>
            </a:r>
          </a:p>
        </p:txBody>
      </p:sp>
      <p:sp>
        <p:nvSpPr>
          <p:cNvPr id="512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defRPr>
            </a:lvl9pPr>
          </a:lstStyle>
          <a:p>
            <a:pPr eaLnBrk="1" hangingPunct="1"/>
            <a:fld id="{44311FA8-64DB-421A-91F7-F1987F113C7D}" type="slidenum">
              <a:rPr lang="en-GB" altLang="fa-IR" smtClean="0"/>
              <a:pPr eaLnBrk="1" hangingPunct="1"/>
              <a:t>6</a:t>
            </a:fld>
            <a:endParaRPr lang="en-GB" altLang="fa-IR"/>
          </a:p>
        </p:txBody>
      </p:sp>
    </p:spTree>
    <p:extLst>
      <p:ext uri="{BB962C8B-B14F-4D97-AF65-F5344CB8AC3E}">
        <p14:creationId xmlns:p14="http://schemas.microsoft.com/office/powerpoint/2010/main" val="24699974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altLang="fa-IR">
                <a:latin typeface="Arial" pitchFamily="34" charset="0"/>
              </a:rPr>
              <a:t>There was a lot of media interest when the results of the first large clinical trials were published in 2005. The Daily Mail ran with a typical over exaggerated headline!</a:t>
            </a:r>
          </a:p>
        </p:txBody>
      </p:sp>
      <p:sp>
        <p:nvSpPr>
          <p:cNvPr id="512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defRPr>
            </a:lvl9pPr>
          </a:lstStyle>
          <a:p>
            <a:pPr eaLnBrk="1" hangingPunct="1"/>
            <a:fld id="{44311FA8-64DB-421A-91F7-F1987F113C7D}" type="slidenum">
              <a:rPr lang="en-GB" altLang="fa-IR" smtClean="0"/>
              <a:pPr eaLnBrk="1" hangingPunct="1"/>
              <a:t>7</a:t>
            </a:fld>
            <a:endParaRPr lang="en-GB" altLang="fa-IR"/>
          </a:p>
        </p:txBody>
      </p:sp>
    </p:spTree>
    <p:extLst>
      <p:ext uri="{BB962C8B-B14F-4D97-AF65-F5344CB8AC3E}">
        <p14:creationId xmlns:p14="http://schemas.microsoft.com/office/powerpoint/2010/main" val="27239264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altLang="fa-IR">
                <a:latin typeface="Arial" pitchFamily="34" charset="0"/>
              </a:rPr>
              <a:t>There was a lot of media interest when the results of the first large clinical trials were published in 2005. The Daily Mail ran with a typical over exaggerated headline!</a:t>
            </a:r>
          </a:p>
        </p:txBody>
      </p:sp>
      <p:sp>
        <p:nvSpPr>
          <p:cNvPr id="512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defRPr>
            </a:lvl9pPr>
          </a:lstStyle>
          <a:p>
            <a:pPr eaLnBrk="1" hangingPunct="1"/>
            <a:fld id="{44311FA8-64DB-421A-91F7-F1987F113C7D}" type="slidenum">
              <a:rPr lang="en-GB" altLang="fa-IR" smtClean="0"/>
              <a:pPr eaLnBrk="1" hangingPunct="1"/>
              <a:t>8</a:t>
            </a:fld>
            <a:endParaRPr lang="en-GB" altLang="fa-IR"/>
          </a:p>
        </p:txBody>
      </p:sp>
    </p:spTree>
    <p:extLst>
      <p:ext uri="{BB962C8B-B14F-4D97-AF65-F5344CB8AC3E}">
        <p14:creationId xmlns:p14="http://schemas.microsoft.com/office/powerpoint/2010/main" val="4657993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defRPr>
            </a:lvl9pPr>
          </a:lstStyle>
          <a:p>
            <a:pPr eaLnBrk="1" hangingPunct="1"/>
            <a:fld id="{F7DE8607-913C-4D3C-B6B9-554FFC4280D4}" type="slidenum">
              <a:rPr lang="en-GB" altLang="fa-IR" smtClean="0"/>
              <a:pPr eaLnBrk="1" hangingPunct="1"/>
              <a:t>9</a:t>
            </a:fld>
            <a:endParaRPr lang="en-GB" altLang="fa-IR"/>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altLang="fa-IR">
                <a:latin typeface="Arial" pitchFamily="34" charset="0"/>
              </a:rPr>
              <a:t>In fact HR HPV is the most carcinogenic environmental agent known to mankind.</a:t>
            </a:r>
          </a:p>
        </p:txBody>
      </p:sp>
    </p:spTree>
    <p:extLst>
      <p:ext uri="{BB962C8B-B14F-4D97-AF65-F5344CB8AC3E}">
        <p14:creationId xmlns:p14="http://schemas.microsoft.com/office/powerpoint/2010/main" val="31269709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altLang="fa-IR">
                <a:latin typeface="Arial" pitchFamily="34" charset="0"/>
              </a:rPr>
              <a:t>There was a lot of media interest when the results of the first large clinical trials were published in 2005. The Daily Mail ran with a typical over exaggerated headline!</a:t>
            </a:r>
          </a:p>
        </p:txBody>
      </p:sp>
      <p:sp>
        <p:nvSpPr>
          <p:cNvPr id="512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defRPr>
            </a:lvl9pPr>
          </a:lstStyle>
          <a:p>
            <a:pPr eaLnBrk="1" hangingPunct="1"/>
            <a:fld id="{44311FA8-64DB-421A-91F7-F1987F113C7D}" type="slidenum">
              <a:rPr lang="en-GB" altLang="fa-IR" smtClean="0"/>
              <a:pPr eaLnBrk="1" hangingPunct="1"/>
              <a:t>10</a:t>
            </a:fld>
            <a:endParaRPr lang="en-GB" altLang="fa-IR"/>
          </a:p>
        </p:txBody>
      </p:sp>
    </p:spTree>
    <p:extLst>
      <p:ext uri="{BB962C8B-B14F-4D97-AF65-F5344CB8AC3E}">
        <p14:creationId xmlns:p14="http://schemas.microsoft.com/office/powerpoint/2010/main" val="19337532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altLang="fa-IR">
                <a:latin typeface="Arial" pitchFamily="34" charset="0"/>
              </a:rPr>
              <a:t>There was a lot of media interest when the results of the first large clinical trials were published in 2005. The Daily Mail ran with a typical over exaggerated headline!</a:t>
            </a:r>
          </a:p>
        </p:txBody>
      </p:sp>
      <p:sp>
        <p:nvSpPr>
          <p:cNvPr id="512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defRPr>
            </a:lvl9pPr>
          </a:lstStyle>
          <a:p>
            <a:pPr eaLnBrk="1" hangingPunct="1"/>
            <a:fld id="{44311FA8-64DB-421A-91F7-F1987F113C7D}" type="slidenum">
              <a:rPr lang="en-GB" altLang="fa-IR" smtClean="0"/>
              <a:pPr eaLnBrk="1" hangingPunct="1"/>
              <a:t>20</a:t>
            </a:fld>
            <a:endParaRPr lang="en-GB" altLang="fa-IR"/>
          </a:p>
        </p:txBody>
      </p:sp>
    </p:spTree>
    <p:extLst>
      <p:ext uri="{BB962C8B-B14F-4D97-AF65-F5344CB8AC3E}">
        <p14:creationId xmlns:p14="http://schemas.microsoft.com/office/powerpoint/2010/main" val="1853283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altLang="fa-IR">
                <a:latin typeface="Arial" pitchFamily="34" charset="0"/>
              </a:rPr>
              <a:t>There was a lot of media interest when the results of the first large clinical trials were published in 2005. The Daily Mail ran with a typical over exaggerated headline!</a:t>
            </a:r>
          </a:p>
        </p:txBody>
      </p:sp>
      <p:sp>
        <p:nvSpPr>
          <p:cNvPr id="512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defRPr>
            </a:lvl9pPr>
          </a:lstStyle>
          <a:p>
            <a:pPr eaLnBrk="1" hangingPunct="1"/>
            <a:fld id="{44311FA8-64DB-421A-91F7-F1987F113C7D}" type="slidenum">
              <a:rPr lang="en-GB" altLang="fa-IR" smtClean="0"/>
              <a:pPr eaLnBrk="1" hangingPunct="1"/>
              <a:t>21</a:t>
            </a:fld>
            <a:endParaRPr lang="en-GB" altLang="fa-IR"/>
          </a:p>
        </p:txBody>
      </p:sp>
    </p:spTree>
    <p:extLst>
      <p:ext uri="{BB962C8B-B14F-4D97-AF65-F5344CB8AC3E}">
        <p14:creationId xmlns:p14="http://schemas.microsoft.com/office/powerpoint/2010/main" val="392794893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8" name="Group 17"/>
          <p:cNvGrpSpPr/>
          <p:nvPr/>
        </p:nvGrpSpPr>
        <p:grpSpPr>
          <a:xfrm>
            <a:off x="0" y="0"/>
            <a:ext cx="9144677" cy="6858000"/>
            <a:chOff x="0" y="0"/>
            <a:chExt cx="9144677" cy="6858000"/>
          </a:xfrm>
        </p:grpSpPr>
        <p:pic>
          <p:nvPicPr>
            <p:cNvPr id="8" name="Picture 7" descr="S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1" name="Rectangle 10"/>
            <p:cNvSpPr/>
            <p:nvPr/>
          </p:nvSpPr>
          <p:spPr>
            <a:xfrm>
              <a:off x="1515532" y="1520422"/>
              <a:ext cx="6112935" cy="3818468"/>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2" name="Picture 11"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l="-2" r="47959"/>
            <a:stretch/>
          </p:blipFill>
          <p:spPr>
            <a:xfrm>
              <a:off x="0" y="3128434"/>
              <a:ext cx="1664208" cy="612648"/>
            </a:xfrm>
            <a:prstGeom prst="rect">
              <a:avLst/>
            </a:prstGeom>
          </p:spPr>
        </p:pic>
        <p:pic>
          <p:nvPicPr>
            <p:cNvPr id="13" name="Picture 12"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l="-2" r="47959"/>
            <a:stretch/>
          </p:blipFill>
          <p:spPr>
            <a:xfrm>
              <a:off x="7480469" y="3128434"/>
              <a:ext cx="1664208" cy="612648"/>
            </a:xfrm>
            <a:prstGeom prst="rect">
              <a:avLst/>
            </a:prstGeom>
          </p:spPr>
        </p:pic>
      </p:grpSp>
      <p:sp>
        <p:nvSpPr>
          <p:cNvPr id="2" name="Title 1"/>
          <p:cNvSpPr>
            <a:spLocks noGrp="1"/>
          </p:cNvSpPr>
          <p:nvPr>
            <p:ph type="ctrTitle"/>
          </p:nvPr>
        </p:nvSpPr>
        <p:spPr>
          <a:xfrm>
            <a:off x="1921934" y="1811863"/>
            <a:ext cx="5308866" cy="1515533"/>
          </a:xfrm>
        </p:spPr>
        <p:txBody>
          <a:bodyPr anchor="b">
            <a:noAutofit/>
          </a:bodyPr>
          <a:lstStyle>
            <a:lvl1pPr algn="ctr">
              <a:defRPr sz="4800">
                <a:effectLst/>
              </a:defRPr>
            </a:lvl1pPr>
          </a:lstStyle>
          <a:p>
            <a:r>
              <a:rPr lang="en-US"/>
              <a:t>Click to edit Master title style</a:t>
            </a:r>
            <a:endParaRPr lang="en-US" dirty="0"/>
          </a:p>
        </p:txBody>
      </p:sp>
      <p:sp>
        <p:nvSpPr>
          <p:cNvPr id="3" name="Subtitle 2"/>
          <p:cNvSpPr>
            <a:spLocks noGrp="1"/>
          </p:cNvSpPr>
          <p:nvPr>
            <p:ph type="subTitle" idx="1"/>
          </p:nvPr>
        </p:nvSpPr>
        <p:spPr>
          <a:xfrm>
            <a:off x="1921934" y="3598327"/>
            <a:ext cx="5308866" cy="1377651"/>
          </a:xfrm>
        </p:spPr>
        <p:txBody>
          <a:bodyPr anchor="t">
            <a:normAutofit/>
          </a:bodyPr>
          <a:lstStyle>
            <a:lvl1pPr marL="0" indent="0" algn="ctr">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6065417" y="5054602"/>
            <a:ext cx="673276" cy="279400"/>
          </a:xfrm>
        </p:spPr>
        <p:txBody>
          <a:bodyPr/>
          <a:lstStyle/>
          <a:p>
            <a:fld id="{6E1E5FD5-746C-4FA6-94D9-4DDF3156032E}" type="datetimeFigureOut">
              <a:rPr lang="en-GB" smtClean="0"/>
              <a:pPr/>
              <a:t>01/02/2026</a:t>
            </a:fld>
            <a:endParaRPr lang="en-GB"/>
          </a:p>
        </p:txBody>
      </p:sp>
      <p:sp>
        <p:nvSpPr>
          <p:cNvPr id="5" name="Footer Placeholder 4"/>
          <p:cNvSpPr>
            <a:spLocks noGrp="1"/>
          </p:cNvSpPr>
          <p:nvPr>
            <p:ph type="ftr" sz="quarter" idx="11"/>
          </p:nvPr>
        </p:nvSpPr>
        <p:spPr>
          <a:xfrm>
            <a:off x="1921934" y="5054602"/>
            <a:ext cx="4064860" cy="279400"/>
          </a:xfrm>
        </p:spPr>
        <p:txBody>
          <a:bodyPr/>
          <a:lstStyle/>
          <a:p>
            <a:endParaRPr lang="en-GB"/>
          </a:p>
        </p:txBody>
      </p:sp>
      <p:sp>
        <p:nvSpPr>
          <p:cNvPr id="6" name="Slide Number Placeholder 5"/>
          <p:cNvSpPr>
            <a:spLocks noGrp="1"/>
          </p:cNvSpPr>
          <p:nvPr>
            <p:ph type="sldNum" sz="quarter" idx="12"/>
          </p:nvPr>
        </p:nvSpPr>
        <p:spPr>
          <a:xfrm>
            <a:off x="6817317" y="5054602"/>
            <a:ext cx="413483" cy="279400"/>
          </a:xfrm>
        </p:spPr>
        <p:txBody>
          <a:bodyPr/>
          <a:lstStyle/>
          <a:p>
            <a:fld id="{5FFFD956-C996-425A-9B4C-43FE01897765}" type="slidenum">
              <a:rPr lang="en-GB" smtClean="0"/>
              <a:pPr/>
              <a:t>‹#›</a:t>
            </a:fld>
            <a:endParaRPr lang="en-GB"/>
          </a:p>
        </p:txBody>
      </p:sp>
      <p:cxnSp>
        <p:nvCxnSpPr>
          <p:cNvPr id="15" name="Straight Connector 14"/>
          <p:cNvCxnSpPr/>
          <p:nvPr/>
        </p:nvCxnSpPr>
        <p:spPr>
          <a:xfrm>
            <a:off x="2019825" y="3471329"/>
            <a:ext cx="5113083"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241181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76866" y="4815415"/>
            <a:ext cx="6798734"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26260" y="1032933"/>
            <a:ext cx="7091482" cy="3361269"/>
          </a:xfrm>
          <a:prstGeom prst="roundRect">
            <a:avLst>
              <a:gd name="adj" fmla="val 0"/>
            </a:avLst>
          </a:prstGeom>
          <a:ln w="57150" cmpd="thickThin">
            <a:solidFill>
              <a:schemeClr val="tx1">
                <a:lumMod val="50000"/>
                <a:lumOff val="5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76866" y="5382153"/>
            <a:ext cx="6798734" cy="493712"/>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E1E5FD5-746C-4FA6-94D9-4DDF3156032E}" type="datetimeFigureOut">
              <a:rPr lang="en-GB" smtClean="0"/>
              <a:pPr/>
              <a:t>01/02/2026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FFFD956-C996-425A-9B4C-43FE01897765}" type="slidenum">
              <a:rPr lang="en-GB" smtClean="0"/>
              <a:pPr/>
              <a:t>‹#›</a:t>
            </a:fld>
            <a:endParaRPr lang="en-GB"/>
          </a:p>
        </p:txBody>
      </p:sp>
    </p:spTree>
    <p:extLst>
      <p:ext uri="{BB962C8B-B14F-4D97-AF65-F5344CB8AC3E}">
        <p14:creationId xmlns:p14="http://schemas.microsoft.com/office/powerpoint/2010/main" val="40397027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76866" y="906873"/>
            <a:ext cx="6798734" cy="3097860"/>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176865" y="4275666"/>
            <a:ext cx="6798736" cy="1600202"/>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E1E5FD5-746C-4FA6-94D9-4DDF3156032E}" type="datetimeFigureOut">
              <a:rPr lang="en-GB" smtClean="0"/>
              <a:pPr/>
              <a:t>01/02/2026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FFFD956-C996-425A-9B4C-43FE01897765}" type="slidenum">
              <a:rPr lang="en-GB" smtClean="0"/>
              <a:pPr/>
              <a:t>‹#›</a:t>
            </a:fld>
            <a:endParaRPr lang="en-GB"/>
          </a:p>
        </p:txBody>
      </p:sp>
      <p:cxnSp>
        <p:nvCxnSpPr>
          <p:cNvPr id="15" name="Straight Connector 14"/>
          <p:cNvCxnSpPr/>
          <p:nvPr/>
        </p:nvCxnSpPr>
        <p:spPr>
          <a:xfrm>
            <a:off x="1278465" y="4140199"/>
            <a:ext cx="6606425"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124928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34333" y="982132"/>
            <a:ext cx="6400250"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00200" y="3352799"/>
            <a:ext cx="5892798" cy="651933"/>
          </a:xfrm>
        </p:spPr>
        <p:txBody>
          <a:bodyPr anchor="ctr">
            <a:normAutofit/>
          </a:bodyPr>
          <a:lstStyle>
            <a:lvl1pPr marL="0" indent="0" algn="r">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176863" y="4343400"/>
            <a:ext cx="6798738"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E1E5FD5-746C-4FA6-94D9-4DDF3156032E}" type="datetimeFigureOut">
              <a:rPr lang="en-GB" smtClean="0"/>
              <a:pPr/>
              <a:t>01/02/2026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FFFD956-C996-425A-9B4C-43FE01897765}" type="slidenum">
              <a:rPr lang="en-GB" smtClean="0"/>
              <a:pPr/>
              <a:t>‹#›</a:t>
            </a:fld>
            <a:endParaRPr lang="en-GB"/>
          </a:p>
        </p:txBody>
      </p:sp>
      <p:sp>
        <p:nvSpPr>
          <p:cNvPr id="14" name="TextBox 13"/>
          <p:cNvSpPr txBox="1"/>
          <p:nvPr/>
        </p:nvSpPr>
        <p:spPr>
          <a:xfrm>
            <a:off x="849969" y="905362"/>
            <a:ext cx="457319" cy="584776"/>
          </a:xfrm>
          <a:prstGeom prst="rect">
            <a:avLst/>
          </a:prstGeom>
        </p:spPr>
        <p:txBody>
          <a:bodyPr vert="horz" lIns="91440" tIns="45720" rIns="91440" bIns="45720" rtlCol="0" anchor="ctr">
            <a:noAutofit/>
          </a:bodyPr>
          <a:lstStyle/>
          <a:p>
            <a:pPr lvl="0"/>
            <a:r>
              <a:rPr lang="en-US" sz="7200" dirty="0">
                <a:solidFill>
                  <a:schemeClr val="tx1"/>
                </a:solidFill>
                <a:effectLst/>
              </a:rPr>
              <a:t>“</a:t>
            </a:r>
          </a:p>
        </p:txBody>
      </p:sp>
      <p:sp>
        <p:nvSpPr>
          <p:cNvPr id="15" name="TextBox 14"/>
          <p:cNvSpPr txBox="1"/>
          <p:nvPr/>
        </p:nvSpPr>
        <p:spPr>
          <a:xfrm>
            <a:off x="7633503" y="2827870"/>
            <a:ext cx="457319" cy="584776"/>
          </a:xfrm>
          <a:prstGeom prst="rect">
            <a:avLst/>
          </a:prstGeom>
        </p:spPr>
        <p:txBody>
          <a:bodyPr vert="horz" lIns="91440" tIns="45720" rIns="91440" bIns="45720" rtlCol="0" anchor="ctr">
            <a:noAutofit/>
          </a:bodyPr>
          <a:lstStyle/>
          <a:p>
            <a:pPr lvl="0" algn="r"/>
            <a:r>
              <a:rPr lang="en-US" sz="7200" dirty="0">
                <a:solidFill>
                  <a:schemeClr val="tx1"/>
                </a:solidFill>
                <a:effectLst/>
              </a:rPr>
              <a:t>”</a:t>
            </a:r>
          </a:p>
        </p:txBody>
      </p:sp>
      <p:cxnSp>
        <p:nvCxnSpPr>
          <p:cNvPr id="19" name="Straight Connector 18"/>
          <p:cNvCxnSpPr/>
          <p:nvPr/>
        </p:nvCxnSpPr>
        <p:spPr>
          <a:xfrm>
            <a:off x="1278466" y="4140199"/>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194823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76869" y="3308581"/>
            <a:ext cx="679872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176868" y="4777381"/>
            <a:ext cx="6798730" cy="8604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E1E5FD5-746C-4FA6-94D9-4DDF3156032E}" type="datetimeFigureOut">
              <a:rPr lang="en-GB" smtClean="0"/>
              <a:pPr/>
              <a:t>01/02/2026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FFFD956-C996-425A-9B4C-43FE01897765}" type="slidenum">
              <a:rPr lang="en-GB" smtClean="0"/>
              <a:pPr/>
              <a:t>‹#›</a:t>
            </a:fld>
            <a:endParaRPr lang="en-GB"/>
          </a:p>
        </p:txBody>
      </p:sp>
    </p:spTree>
    <p:extLst>
      <p:ext uri="{BB962C8B-B14F-4D97-AF65-F5344CB8AC3E}">
        <p14:creationId xmlns:p14="http://schemas.microsoft.com/office/powerpoint/2010/main" val="14100148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09416" y="982132"/>
            <a:ext cx="632516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8" name="Text Placeholder 2"/>
          <p:cNvSpPr>
            <a:spLocks noGrp="1"/>
          </p:cNvSpPr>
          <p:nvPr>
            <p:ph type="body" idx="13"/>
          </p:nvPr>
        </p:nvSpPr>
        <p:spPr>
          <a:xfrm>
            <a:off x="1176868" y="3639312"/>
            <a:ext cx="6798730" cy="886968"/>
          </a:xfrm>
        </p:spPr>
        <p:txBody>
          <a:bodyPr anchor="b">
            <a:normAutofit/>
          </a:bodyPr>
          <a:lstStyle>
            <a:lvl1pPr marL="0" indent="0" algn="l">
              <a:spcBef>
                <a:spcPts val="0"/>
              </a:spcBef>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176865" y="4529667"/>
            <a:ext cx="6798736" cy="1346200"/>
          </a:xfrm>
        </p:spPr>
        <p:txBody>
          <a:bodyPr anchor="t">
            <a:normAutofit/>
          </a:bodyPr>
          <a:lstStyle>
            <a:lvl1pPr marL="0" indent="0" algn="l">
              <a:buNone/>
              <a:defRPr sz="1600">
                <a:solidFill>
                  <a:schemeClr val="tx1"/>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E1E5FD5-746C-4FA6-94D9-4DDF3156032E}" type="datetimeFigureOut">
              <a:rPr lang="en-GB" smtClean="0"/>
              <a:pPr/>
              <a:t>01/02/2026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FFFD956-C996-425A-9B4C-43FE01897765}" type="slidenum">
              <a:rPr lang="en-GB" smtClean="0"/>
              <a:pPr/>
              <a:t>‹#›</a:t>
            </a:fld>
            <a:endParaRPr lang="en-GB"/>
          </a:p>
        </p:txBody>
      </p:sp>
      <p:sp>
        <p:nvSpPr>
          <p:cNvPr id="12" name="TextBox 11"/>
          <p:cNvSpPr txBox="1"/>
          <p:nvPr/>
        </p:nvSpPr>
        <p:spPr>
          <a:xfrm>
            <a:off x="878060" y="896895"/>
            <a:ext cx="457319"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7649796" y="2607728"/>
            <a:ext cx="457319"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278466" y="342900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327446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176865" y="982131"/>
            <a:ext cx="6798734" cy="2294467"/>
          </a:xfrm>
        </p:spPr>
        <p:txBody>
          <a:bodyPr vert="horz" lIns="91440" tIns="45720" rIns="91440" bIns="45720" rtlCol="0" anchor="ctr">
            <a:normAutofit/>
          </a:bodyPr>
          <a:lstStyle>
            <a:lvl1pPr>
              <a:defRPr lang="en-US" sz="3200" b="0" dirty="0"/>
            </a:lvl1pPr>
          </a:lstStyle>
          <a:p>
            <a:pPr marL="0" lvl="0"/>
            <a:r>
              <a:rPr lang="en-US"/>
              <a:t>Click to edit Master title style</a:t>
            </a:r>
            <a:endParaRPr lang="en-US" dirty="0"/>
          </a:p>
        </p:txBody>
      </p:sp>
      <p:sp>
        <p:nvSpPr>
          <p:cNvPr id="14" name="Text Placeholder 2"/>
          <p:cNvSpPr>
            <a:spLocks noGrp="1"/>
          </p:cNvSpPr>
          <p:nvPr>
            <p:ph type="body" idx="13"/>
          </p:nvPr>
        </p:nvSpPr>
        <p:spPr>
          <a:xfrm>
            <a:off x="1176868" y="3566160"/>
            <a:ext cx="6798730" cy="905256"/>
          </a:xfrm>
        </p:spPr>
        <p:txBody>
          <a:bodyPr anchor="b">
            <a:normAutofit/>
          </a:bodyPr>
          <a:lstStyle>
            <a:lvl1pPr marL="0" indent="0" algn="l">
              <a:spcBef>
                <a:spcPts val="0"/>
              </a:spcBef>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176866" y="4470400"/>
            <a:ext cx="6798734" cy="1405467"/>
          </a:xfrm>
        </p:spPr>
        <p:txBody>
          <a:bodyPr anchor="t">
            <a:normAutofit/>
          </a:bodyPr>
          <a:lstStyle>
            <a:lvl1pPr marL="0" indent="0" algn="l">
              <a:buNone/>
              <a:defRPr sz="1600">
                <a:solidFill>
                  <a:schemeClr val="tx1"/>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E1E5FD5-746C-4FA6-94D9-4DDF3156032E}" type="datetimeFigureOut">
              <a:rPr lang="en-GB" smtClean="0"/>
              <a:pPr/>
              <a:t>01/02/2026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FFFD956-C996-425A-9B4C-43FE01897765}" type="slidenum">
              <a:rPr lang="en-GB" smtClean="0"/>
              <a:pPr/>
              <a:t>‹#›</a:t>
            </a:fld>
            <a:endParaRPr lang="en-GB"/>
          </a:p>
        </p:txBody>
      </p:sp>
      <p:cxnSp>
        <p:nvCxnSpPr>
          <p:cNvPr id="15" name="Straight Connector 14"/>
          <p:cNvCxnSpPr/>
          <p:nvPr/>
        </p:nvCxnSpPr>
        <p:spPr>
          <a:xfrm>
            <a:off x="1278469" y="3429000"/>
            <a:ext cx="6606421"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75291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176865" y="2490135"/>
            <a:ext cx="6798736" cy="3385733"/>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E1E5FD5-746C-4FA6-94D9-4DDF3156032E}" type="datetimeFigureOut">
              <a:rPr lang="en-GB" smtClean="0"/>
              <a:pPr/>
              <a:t>01/02/2026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FFFD956-C996-425A-9B4C-43FE01897765}" type="slidenum">
              <a:rPr lang="en-GB" smtClean="0"/>
              <a:pPr/>
              <a:t>‹#›</a:t>
            </a:fld>
            <a:endParaRPr lang="en-GB"/>
          </a:p>
        </p:txBody>
      </p:sp>
      <p:cxnSp>
        <p:nvCxnSpPr>
          <p:cNvPr id="14" name="Straight Connector 13"/>
          <p:cNvCxnSpPr/>
          <p:nvPr/>
        </p:nvCxnSpPr>
        <p:spPr>
          <a:xfrm>
            <a:off x="1278466" y="2354670"/>
            <a:ext cx="660642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263687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356667" y="906873"/>
            <a:ext cx="1618930" cy="496899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76867" y="906873"/>
            <a:ext cx="4915509" cy="4968993"/>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E1E5FD5-746C-4FA6-94D9-4DDF3156032E}" type="datetimeFigureOut">
              <a:rPr lang="en-GB" smtClean="0"/>
              <a:pPr/>
              <a:t>01/02/2026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FFFD956-C996-425A-9B4C-43FE01897765}" type="slidenum">
              <a:rPr lang="en-GB" smtClean="0"/>
              <a:pPr/>
              <a:t>‹#›</a:t>
            </a:fld>
            <a:endParaRPr lang="en-GB"/>
          </a:p>
        </p:txBody>
      </p:sp>
      <p:cxnSp>
        <p:nvCxnSpPr>
          <p:cNvPr id="14" name="Straight Connector 13"/>
          <p:cNvCxnSpPr/>
          <p:nvPr/>
        </p:nvCxnSpPr>
        <p:spPr>
          <a:xfrm>
            <a:off x="6245512" y="906873"/>
            <a:ext cx="0" cy="4968993"/>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432823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Title Text"/>
          <p:cNvSpPr txBox="1">
            <a:spLocks noGrp="1"/>
          </p:cNvSpPr>
          <p:nvPr>
            <p:ph type="title"/>
          </p:nvPr>
        </p:nvSpPr>
        <p:spPr>
          <a:prstGeom prst="rect">
            <a:avLst/>
          </a:prstGeom>
        </p:spPr>
        <p:txBody>
          <a:bodyPr/>
          <a:lstStyle/>
          <a:p>
            <a:r>
              <a:t>Title Text</a:t>
            </a:r>
          </a:p>
        </p:txBody>
      </p:sp>
      <p:sp>
        <p:nvSpPr>
          <p:cNvPr id="57"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54475295"/>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0" name="Image"/>
          <p:cNvSpPr>
            <a:spLocks noGrp="1"/>
          </p:cNvSpPr>
          <p:nvPr>
            <p:ph type="pic" idx="13"/>
          </p:nvPr>
        </p:nvSpPr>
        <p:spPr>
          <a:xfrm>
            <a:off x="1125141" y="446485"/>
            <a:ext cx="6875860" cy="4161234"/>
          </a:xfrm>
          <a:prstGeom prst="rect">
            <a:avLst/>
          </a:prstGeom>
        </p:spPr>
        <p:txBody>
          <a:bodyPr lIns="91439" tIns="45719" rIns="91439" bIns="45719" anchor="t">
            <a:noAutofit/>
          </a:bodyPr>
          <a:lstStyle/>
          <a:p>
            <a:endParaRPr/>
          </a:p>
        </p:txBody>
      </p:sp>
      <p:sp>
        <p:nvSpPr>
          <p:cNvPr id="21" name="Title Text"/>
          <p:cNvSpPr txBox="1">
            <a:spLocks noGrp="1"/>
          </p:cNvSpPr>
          <p:nvPr>
            <p:ph type="title"/>
          </p:nvPr>
        </p:nvSpPr>
        <p:spPr>
          <a:xfrm>
            <a:off x="892969" y="4723806"/>
            <a:ext cx="7358063" cy="1000125"/>
          </a:xfrm>
          <a:prstGeom prst="rect">
            <a:avLst/>
          </a:prstGeom>
        </p:spPr>
        <p:txBody>
          <a:bodyPr anchor="b"/>
          <a:lstStyle/>
          <a:p>
            <a:r>
              <a:t>Title Text</a:t>
            </a:r>
          </a:p>
        </p:txBody>
      </p:sp>
      <p:sp>
        <p:nvSpPr>
          <p:cNvPr id="22" name="Body Level One…"/>
          <p:cNvSpPr txBox="1">
            <a:spLocks noGrp="1"/>
          </p:cNvSpPr>
          <p:nvPr>
            <p:ph type="body" sz="quarter" idx="1"/>
          </p:nvPr>
        </p:nvSpPr>
        <p:spPr>
          <a:xfrm>
            <a:off x="892969" y="5759648"/>
            <a:ext cx="7358063" cy="857250"/>
          </a:xfrm>
          <a:prstGeom prst="rect">
            <a:avLst/>
          </a:prstGeom>
        </p:spPr>
        <p:txBody>
          <a:bodyPr anchor="t"/>
          <a:lstStyle>
            <a:lvl1pPr marL="0" indent="0" algn="ctr">
              <a:spcBef>
                <a:spcPts val="0"/>
              </a:spcBef>
              <a:buSzTx/>
              <a:buNone/>
              <a:defRPr sz="1688">
                <a:latin typeface="+mj-lt"/>
                <a:ea typeface="+mj-ea"/>
                <a:cs typeface="+mj-cs"/>
                <a:sym typeface="Myriad Pro"/>
              </a:defRPr>
            </a:lvl1pPr>
            <a:lvl2pPr marL="0" indent="120547" algn="ctr">
              <a:spcBef>
                <a:spcPts val="0"/>
              </a:spcBef>
              <a:buSzTx/>
              <a:buNone/>
              <a:defRPr sz="1688">
                <a:latin typeface="+mj-lt"/>
                <a:ea typeface="+mj-ea"/>
                <a:cs typeface="+mj-cs"/>
                <a:sym typeface="Myriad Pro"/>
              </a:defRPr>
            </a:lvl2pPr>
            <a:lvl3pPr marL="0" indent="241093" algn="ctr">
              <a:spcBef>
                <a:spcPts val="0"/>
              </a:spcBef>
              <a:buSzTx/>
              <a:buNone/>
              <a:defRPr sz="1688">
                <a:latin typeface="+mj-lt"/>
                <a:ea typeface="+mj-ea"/>
                <a:cs typeface="+mj-cs"/>
                <a:sym typeface="Myriad Pro"/>
              </a:defRPr>
            </a:lvl3pPr>
            <a:lvl4pPr marL="0" indent="361640" algn="ctr">
              <a:spcBef>
                <a:spcPts val="0"/>
              </a:spcBef>
              <a:buSzTx/>
              <a:buNone/>
              <a:defRPr sz="1688">
                <a:latin typeface="+mj-lt"/>
                <a:ea typeface="+mj-ea"/>
                <a:cs typeface="+mj-cs"/>
                <a:sym typeface="Myriad Pro"/>
              </a:defRPr>
            </a:lvl4pPr>
            <a:lvl5pPr marL="0" indent="482186" algn="ctr">
              <a:spcBef>
                <a:spcPts val="0"/>
              </a:spcBef>
              <a:buSzTx/>
              <a:buNone/>
              <a:defRPr sz="1688">
                <a:latin typeface="+mj-lt"/>
                <a:ea typeface="+mj-ea"/>
                <a:cs typeface="+mj-cs"/>
                <a:sym typeface="Myriad Pro"/>
              </a:defRPr>
            </a:lvl5p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219353123"/>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278465" y="235626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E1E5FD5-746C-4FA6-94D9-4DDF3156032E}" type="datetimeFigureOut">
              <a:rPr lang="en-GB" smtClean="0"/>
              <a:pPr/>
              <a:t>01/02/2026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FFFD956-C996-425A-9B4C-43FE01897765}" type="slidenum">
              <a:rPr lang="en-GB" smtClean="0"/>
              <a:pPr/>
              <a:t>‹#›</a:t>
            </a:fld>
            <a:endParaRPr lang="en-GB"/>
          </a:p>
        </p:txBody>
      </p:sp>
    </p:spTree>
    <p:extLst>
      <p:ext uri="{BB962C8B-B14F-4D97-AF65-F5344CB8AC3E}">
        <p14:creationId xmlns:p14="http://schemas.microsoft.com/office/powerpoint/2010/main" val="315437452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6322" name="Rectangle 2"/>
          <p:cNvSpPr>
            <a:spLocks noGrp="1" noChangeArrowheads="1"/>
          </p:cNvSpPr>
          <p:nvPr>
            <p:ph type="ctrTitle"/>
          </p:nvPr>
        </p:nvSpPr>
        <p:spPr>
          <a:xfrm>
            <a:off x="685800" y="2130447"/>
            <a:ext cx="7772400" cy="1470025"/>
          </a:xfrm>
        </p:spPr>
        <p:txBody>
          <a:bodyPr/>
          <a:lstStyle>
            <a:lvl1pPr>
              <a:defRPr/>
            </a:lvl1pPr>
          </a:lstStyle>
          <a:p>
            <a:r>
              <a:rPr lang="en-US"/>
              <a:t>Click to edit Master title style</a:t>
            </a:r>
          </a:p>
        </p:txBody>
      </p:sp>
      <p:sp>
        <p:nvSpPr>
          <p:cNvPr id="56323"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4" name="Rectangle 4"/>
          <p:cNvSpPr>
            <a:spLocks noGrp="1" noChangeArrowheads="1"/>
          </p:cNvSpPr>
          <p:nvPr>
            <p:ph type="dt" sz="half" idx="10"/>
          </p:nvPr>
        </p:nvSpPr>
        <p:spPr>
          <a:xfrm>
            <a:off x="457200" y="6245225"/>
            <a:ext cx="2133600" cy="476250"/>
          </a:xfrm>
        </p:spPr>
        <p:txBody>
          <a:bodyPr/>
          <a:lstStyle>
            <a:lvl1pPr defTabSz="457200" eaLnBrk="1" hangingPunct="1">
              <a:defRPr smtClean="0"/>
            </a:lvl1pPr>
          </a:lstStyle>
          <a:p>
            <a:pPr>
              <a:defRPr/>
            </a:pPr>
            <a:endParaRPr lang="en-US" altLang="en-US"/>
          </a:p>
        </p:txBody>
      </p:sp>
      <p:sp>
        <p:nvSpPr>
          <p:cNvPr id="5" name="Rectangle 5"/>
          <p:cNvSpPr>
            <a:spLocks noGrp="1" noChangeArrowheads="1"/>
          </p:cNvSpPr>
          <p:nvPr>
            <p:ph type="ftr" sz="quarter" idx="11"/>
          </p:nvPr>
        </p:nvSpPr>
        <p:spPr>
          <a:xfrm>
            <a:off x="3124200" y="6245225"/>
            <a:ext cx="2895600" cy="476250"/>
          </a:xfrm>
        </p:spPr>
        <p:txBody>
          <a:bodyPr/>
          <a:lstStyle>
            <a:lvl1pPr defTabSz="457200" eaLnBrk="1" hangingPunct="1">
              <a:defRPr smtClean="0"/>
            </a:lvl1pPr>
          </a:lstStyle>
          <a:p>
            <a:pPr>
              <a:defRPr/>
            </a:pPr>
            <a:endParaRPr lang="en-US" altLang="en-US"/>
          </a:p>
        </p:txBody>
      </p:sp>
      <p:sp>
        <p:nvSpPr>
          <p:cNvPr id="6" name="Rectangle 6"/>
          <p:cNvSpPr>
            <a:spLocks noGrp="1" noChangeArrowheads="1"/>
          </p:cNvSpPr>
          <p:nvPr>
            <p:ph type="sldNum" sz="quarter" idx="12"/>
          </p:nvPr>
        </p:nvSpPr>
        <p:spPr>
          <a:xfrm>
            <a:off x="6553200" y="6245225"/>
            <a:ext cx="2133600" cy="476250"/>
          </a:xfrm>
        </p:spPr>
        <p:txBody>
          <a:bodyPr/>
          <a:lstStyle>
            <a:lvl1pPr defTabSz="457200" eaLnBrk="1" hangingPunct="1">
              <a:defRPr smtClean="0"/>
            </a:lvl1pPr>
          </a:lstStyle>
          <a:p>
            <a:pPr>
              <a:defRPr/>
            </a:pPr>
            <a:fld id="{DE407675-BB05-440D-AA5B-196F66C7FB8F}" type="slidenum">
              <a:rPr lang="en-US" altLang="en-US"/>
              <a:pPr>
                <a:defRPr/>
              </a:pPr>
              <a:t>‹#›</a:t>
            </a:fld>
            <a:endParaRPr lang="en-US" altLang="en-US"/>
          </a:p>
        </p:txBody>
      </p:sp>
    </p:spTree>
    <p:extLst>
      <p:ext uri="{BB962C8B-B14F-4D97-AF65-F5344CB8AC3E}">
        <p14:creationId xmlns:p14="http://schemas.microsoft.com/office/powerpoint/2010/main" val="2172717656"/>
      </p:ext>
    </p:extLst>
  </p:cSld>
  <p:clrMapOvr>
    <a:masterClrMapping/>
  </p:clrMapOvr>
  <p:transition spd="slow" advTm="10000"/>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defTabSz="457200" eaLnBrk="1" hangingPunct="1">
              <a:defRPr smtClean="0"/>
            </a:lvl1pPr>
          </a:lstStyle>
          <a:p>
            <a:pPr>
              <a:defRPr/>
            </a:pPr>
            <a:endParaRPr lang="en-US" altLang="en-US"/>
          </a:p>
        </p:txBody>
      </p:sp>
      <p:sp>
        <p:nvSpPr>
          <p:cNvPr id="5" name="Rectangle 5"/>
          <p:cNvSpPr>
            <a:spLocks noGrp="1" noChangeArrowheads="1"/>
          </p:cNvSpPr>
          <p:nvPr>
            <p:ph type="ftr" sz="quarter" idx="11"/>
          </p:nvPr>
        </p:nvSpPr>
        <p:spPr/>
        <p:txBody>
          <a:bodyPr/>
          <a:lstStyle>
            <a:lvl1pPr defTabSz="457200" eaLnBrk="1" hangingPunct="1">
              <a:defRPr smtClean="0"/>
            </a:lvl1pPr>
          </a:lstStyle>
          <a:p>
            <a:pPr>
              <a:defRPr/>
            </a:pPr>
            <a:endParaRPr lang="en-US" altLang="en-US"/>
          </a:p>
        </p:txBody>
      </p:sp>
      <p:sp>
        <p:nvSpPr>
          <p:cNvPr id="6" name="Rectangle 6"/>
          <p:cNvSpPr>
            <a:spLocks noGrp="1" noChangeArrowheads="1"/>
          </p:cNvSpPr>
          <p:nvPr>
            <p:ph type="sldNum" sz="quarter" idx="12"/>
          </p:nvPr>
        </p:nvSpPr>
        <p:spPr/>
        <p:txBody>
          <a:bodyPr/>
          <a:lstStyle>
            <a:lvl1pPr defTabSz="457200" eaLnBrk="1" hangingPunct="1">
              <a:defRPr smtClean="0"/>
            </a:lvl1pPr>
          </a:lstStyle>
          <a:p>
            <a:pPr>
              <a:defRPr/>
            </a:pPr>
            <a:fld id="{09772E51-4E57-4BCC-A983-F02DC45E949F}" type="slidenum">
              <a:rPr lang="en-US" altLang="en-US"/>
              <a:pPr>
                <a:defRPr/>
              </a:pPr>
              <a:t>‹#›</a:t>
            </a:fld>
            <a:endParaRPr lang="en-US" altLang="en-US"/>
          </a:p>
        </p:txBody>
      </p:sp>
    </p:spTree>
    <p:extLst>
      <p:ext uri="{BB962C8B-B14F-4D97-AF65-F5344CB8AC3E}">
        <p14:creationId xmlns:p14="http://schemas.microsoft.com/office/powerpoint/2010/main" val="2774730087"/>
      </p:ext>
    </p:extLst>
  </p:cSld>
  <p:clrMapOvr>
    <a:masterClrMapping/>
  </p:clrMapOvr>
  <p:transition spd="slow" advTm="10000"/>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22"/>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p:txBody>
          <a:bodyPr/>
          <a:lstStyle>
            <a:lvl1pPr defTabSz="457200" eaLnBrk="1" hangingPunct="1">
              <a:defRPr smtClean="0"/>
            </a:lvl1pPr>
          </a:lstStyle>
          <a:p>
            <a:pPr>
              <a:defRPr/>
            </a:pPr>
            <a:endParaRPr lang="en-US" altLang="en-US"/>
          </a:p>
        </p:txBody>
      </p:sp>
      <p:sp>
        <p:nvSpPr>
          <p:cNvPr id="5" name="Rectangle 5"/>
          <p:cNvSpPr>
            <a:spLocks noGrp="1" noChangeArrowheads="1"/>
          </p:cNvSpPr>
          <p:nvPr>
            <p:ph type="ftr" sz="quarter" idx="11"/>
          </p:nvPr>
        </p:nvSpPr>
        <p:spPr/>
        <p:txBody>
          <a:bodyPr/>
          <a:lstStyle>
            <a:lvl1pPr defTabSz="457200" eaLnBrk="1" hangingPunct="1">
              <a:defRPr smtClean="0"/>
            </a:lvl1pPr>
          </a:lstStyle>
          <a:p>
            <a:pPr>
              <a:defRPr/>
            </a:pPr>
            <a:endParaRPr lang="en-US" altLang="en-US"/>
          </a:p>
        </p:txBody>
      </p:sp>
      <p:sp>
        <p:nvSpPr>
          <p:cNvPr id="6" name="Rectangle 6"/>
          <p:cNvSpPr>
            <a:spLocks noGrp="1" noChangeArrowheads="1"/>
          </p:cNvSpPr>
          <p:nvPr>
            <p:ph type="sldNum" sz="quarter" idx="12"/>
          </p:nvPr>
        </p:nvSpPr>
        <p:spPr/>
        <p:txBody>
          <a:bodyPr/>
          <a:lstStyle>
            <a:lvl1pPr defTabSz="457200" eaLnBrk="1" hangingPunct="1">
              <a:defRPr smtClean="0"/>
            </a:lvl1pPr>
          </a:lstStyle>
          <a:p>
            <a:pPr>
              <a:defRPr/>
            </a:pPr>
            <a:fld id="{6D388AD8-6F64-44AA-9A80-228CDD5A6EE7}" type="slidenum">
              <a:rPr lang="en-US" altLang="en-US"/>
              <a:pPr>
                <a:defRPr/>
              </a:pPr>
              <a:t>‹#›</a:t>
            </a:fld>
            <a:endParaRPr lang="en-US" altLang="en-US"/>
          </a:p>
        </p:txBody>
      </p:sp>
    </p:spTree>
    <p:extLst>
      <p:ext uri="{BB962C8B-B14F-4D97-AF65-F5344CB8AC3E}">
        <p14:creationId xmlns:p14="http://schemas.microsoft.com/office/powerpoint/2010/main" val="1191939809"/>
      </p:ext>
    </p:extLst>
  </p:cSld>
  <p:clrMapOvr>
    <a:masterClrMapping/>
  </p:clrMapOvr>
  <p:transition spd="slow" advTm="10000"/>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noChangeArrowheads="1"/>
          </p:cNvSpPr>
          <p:nvPr>
            <p:ph type="dt" sz="half" idx="10"/>
          </p:nvPr>
        </p:nvSpPr>
        <p:spPr/>
        <p:txBody>
          <a:bodyPr/>
          <a:lstStyle>
            <a:lvl1pPr defTabSz="457200" eaLnBrk="1" hangingPunct="1">
              <a:defRPr smtClean="0"/>
            </a:lvl1pPr>
          </a:lstStyle>
          <a:p>
            <a:pPr>
              <a:defRPr/>
            </a:pPr>
            <a:endParaRPr lang="en-US" altLang="en-US"/>
          </a:p>
        </p:txBody>
      </p:sp>
      <p:sp>
        <p:nvSpPr>
          <p:cNvPr id="6" name="Footer Placeholder 5"/>
          <p:cNvSpPr>
            <a:spLocks noGrp="1" noChangeArrowheads="1"/>
          </p:cNvSpPr>
          <p:nvPr>
            <p:ph type="ftr" sz="quarter" idx="11"/>
          </p:nvPr>
        </p:nvSpPr>
        <p:spPr/>
        <p:txBody>
          <a:bodyPr/>
          <a:lstStyle>
            <a:lvl1pPr defTabSz="457200" eaLnBrk="1" hangingPunct="1">
              <a:defRPr smtClean="0"/>
            </a:lvl1pPr>
          </a:lstStyle>
          <a:p>
            <a:pPr>
              <a:defRPr/>
            </a:pPr>
            <a:endParaRPr lang="en-US" altLang="en-US"/>
          </a:p>
        </p:txBody>
      </p:sp>
      <p:sp>
        <p:nvSpPr>
          <p:cNvPr id="7" name="Slide Number Placeholder 6"/>
          <p:cNvSpPr>
            <a:spLocks noGrp="1" noChangeArrowheads="1"/>
          </p:cNvSpPr>
          <p:nvPr>
            <p:ph type="sldNum" sz="quarter" idx="12"/>
          </p:nvPr>
        </p:nvSpPr>
        <p:spPr/>
        <p:txBody>
          <a:bodyPr/>
          <a:lstStyle>
            <a:lvl1pPr defTabSz="457200" eaLnBrk="1" hangingPunct="1">
              <a:defRPr smtClean="0"/>
            </a:lvl1pPr>
          </a:lstStyle>
          <a:p>
            <a:pPr>
              <a:defRPr/>
            </a:pPr>
            <a:fld id="{A23B2EE4-CF6C-4AA5-A9E7-F171DA5F3065}" type="slidenum">
              <a:rPr lang="en-US" altLang="en-US"/>
              <a:pPr>
                <a:defRPr/>
              </a:pPr>
              <a:t>‹#›</a:t>
            </a:fld>
            <a:endParaRPr lang="en-US" altLang="en-US"/>
          </a:p>
        </p:txBody>
      </p:sp>
    </p:spTree>
    <p:extLst>
      <p:ext uri="{BB962C8B-B14F-4D97-AF65-F5344CB8AC3E}">
        <p14:creationId xmlns:p14="http://schemas.microsoft.com/office/powerpoint/2010/main" val="2484634301"/>
      </p:ext>
    </p:extLst>
  </p:cSld>
  <p:clrMapOvr>
    <a:masterClrMapping/>
  </p:clrMapOvr>
  <p:transition spd="slow" advTm="10000"/>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3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3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p:txBody>
          <a:bodyPr/>
          <a:lstStyle>
            <a:lvl1pPr defTabSz="457200" eaLnBrk="1" hangingPunct="1">
              <a:defRPr smtClean="0"/>
            </a:lvl1pPr>
          </a:lstStyle>
          <a:p>
            <a:pPr>
              <a:defRPr/>
            </a:pPr>
            <a:endParaRPr lang="en-US" altLang="en-US"/>
          </a:p>
        </p:txBody>
      </p:sp>
      <p:sp>
        <p:nvSpPr>
          <p:cNvPr id="8" name="Rectangle 5"/>
          <p:cNvSpPr>
            <a:spLocks noGrp="1" noChangeArrowheads="1"/>
          </p:cNvSpPr>
          <p:nvPr>
            <p:ph type="ftr" sz="quarter" idx="11"/>
          </p:nvPr>
        </p:nvSpPr>
        <p:spPr/>
        <p:txBody>
          <a:bodyPr/>
          <a:lstStyle>
            <a:lvl1pPr defTabSz="457200" eaLnBrk="1" hangingPunct="1">
              <a:defRPr smtClean="0"/>
            </a:lvl1pPr>
          </a:lstStyle>
          <a:p>
            <a:pPr>
              <a:defRPr/>
            </a:pPr>
            <a:endParaRPr lang="en-US" altLang="en-US"/>
          </a:p>
        </p:txBody>
      </p:sp>
      <p:sp>
        <p:nvSpPr>
          <p:cNvPr id="9" name="Rectangle 6"/>
          <p:cNvSpPr>
            <a:spLocks noGrp="1" noChangeArrowheads="1"/>
          </p:cNvSpPr>
          <p:nvPr>
            <p:ph type="sldNum" sz="quarter" idx="12"/>
          </p:nvPr>
        </p:nvSpPr>
        <p:spPr/>
        <p:txBody>
          <a:bodyPr/>
          <a:lstStyle>
            <a:lvl1pPr defTabSz="457200" eaLnBrk="1" hangingPunct="1">
              <a:defRPr smtClean="0"/>
            </a:lvl1pPr>
          </a:lstStyle>
          <a:p>
            <a:pPr>
              <a:defRPr/>
            </a:pPr>
            <a:fld id="{E286766A-910F-4AC6-ABD5-BA851B47EEA3}" type="slidenum">
              <a:rPr lang="en-US" altLang="en-US"/>
              <a:pPr>
                <a:defRPr/>
              </a:pPr>
              <a:t>‹#›</a:t>
            </a:fld>
            <a:endParaRPr lang="en-US" altLang="en-US"/>
          </a:p>
        </p:txBody>
      </p:sp>
    </p:spTree>
    <p:extLst>
      <p:ext uri="{BB962C8B-B14F-4D97-AF65-F5344CB8AC3E}">
        <p14:creationId xmlns:p14="http://schemas.microsoft.com/office/powerpoint/2010/main" val="2833681106"/>
      </p:ext>
    </p:extLst>
  </p:cSld>
  <p:clrMapOvr>
    <a:masterClrMapping/>
  </p:clrMapOvr>
  <p:transition spd="slow" advTm="10000"/>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p:txBody>
          <a:bodyPr/>
          <a:lstStyle>
            <a:lvl1pPr defTabSz="457200" eaLnBrk="1" hangingPunct="1">
              <a:defRPr smtClean="0"/>
            </a:lvl1pPr>
          </a:lstStyle>
          <a:p>
            <a:pPr>
              <a:defRPr/>
            </a:pPr>
            <a:endParaRPr lang="en-US" altLang="en-US"/>
          </a:p>
        </p:txBody>
      </p:sp>
      <p:sp>
        <p:nvSpPr>
          <p:cNvPr id="4" name="Rectangle 5"/>
          <p:cNvSpPr>
            <a:spLocks noGrp="1" noChangeArrowheads="1"/>
          </p:cNvSpPr>
          <p:nvPr>
            <p:ph type="ftr" sz="quarter" idx="11"/>
          </p:nvPr>
        </p:nvSpPr>
        <p:spPr/>
        <p:txBody>
          <a:bodyPr/>
          <a:lstStyle>
            <a:lvl1pPr defTabSz="457200" eaLnBrk="1" hangingPunct="1">
              <a:defRPr smtClean="0"/>
            </a:lvl1pPr>
          </a:lstStyle>
          <a:p>
            <a:pPr>
              <a:defRPr/>
            </a:pPr>
            <a:endParaRPr lang="en-US" altLang="en-US"/>
          </a:p>
        </p:txBody>
      </p:sp>
      <p:sp>
        <p:nvSpPr>
          <p:cNvPr id="5" name="Rectangle 6"/>
          <p:cNvSpPr>
            <a:spLocks noGrp="1" noChangeArrowheads="1"/>
          </p:cNvSpPr>
          <p:nvPr>
            <p:ph type="sldNum" sz="quarter" idx="12"/>
          </p:nvPr>
        </p:nvSpPr>
        <p:spPr/>
        <p:txBody>
          <a:bodyPr/>
          <a:lstStyle>
            <a:lvl1pPr defTabSz="457200" eaLnBrk="1" hangingPunct="1">
              <a:defRPr smtClean="0"/>
            </a:lvl1pPr>
          </a:lstStyle>
          <a:p>
            <a:pPr>
              <a:defRPr/>
            </a:pPr>
            <a:fld id="{E2982D9A-BFF4-4E49-B78E-66DA0347B8B2}" type="slidenum">
              <a:rPr lang="en-US" altLang="en-US"/>
              <a:pPr>
                <a:defRPr/>
              </a:pPr>
              <a:t>‹#›</a:t>
            </a:fld>
            <a:endParaRPr lang="en-US" altLang="en-US"/>
          </a:p>
        </p:txBody>
      </p:sp>
    </p:spTree>
    <p:extLst>
      <p:ext uri="{BB962C8B-B14F-4D97-AF65-F5344CB8AC3E}">
        <p14:creationId xmlns:p14="http://schemas.microsoft.com/office/powerpoint/2010/main" val="3571728144"/>
      </p:ext>
    </p:extLst>
  </p:cSld>
  <p:clrMapOvr>
    <a:masterClrMapping/>
  </p:clrMapOvr>
  <p:transition spd="slow" advTm="10000"/>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defTabSz="457200" eaLnBrk="1" hangingPunct="1">
              <a:defRPr smtClean="0"/>
            </a:lvl1pPr>
          </a:lstStyle>
          <a:p>
            <a:pPr>
              <a:defRPr/>
            </a:pPr>
            <a:endParaRPr lang="en-US" altLang="en-US"/>
          </a:p>
        </p:txBody>
      </p:sp>
      <p:sp>
        <p:nvSpPr>
          <p:cNvPr id="3" name="Rectangle 5"/>
          <p:cNvSpPr>
            <a:spLocks noGrp="1" noChangeArrowheads="1"/>
          </p:cNvSpPr>
          <p:nvPr>
            <p:ph type="ftr" sz="quarter" idx="11"/>
          </p:nvPr>
        </p:nvSpPr>
        <p:spPr/>
        <p:txBody>
          <a:bodyPr/>
          <a:lstStyle>
            <a:lvl1pPr defTabSz="457200" eaLnBrk="1" hangingPunct="1">
              <a:defRPr smtClean="0"/>
            </a:lvl1pPr>
          </a:lstStyle>
          <a:p>
            <a:pPr>
              <a:defRPr/>
            </a:pPr>
            <a:endParaRPr lang="en-US" altLang="en-US"/>
          </a:p>
        </p:txBody>
      </p:sp>
      <p:sp>
        <p:nvSpPr>
          <p:cNvPr id="4" name="Rectangle 6"/>
          <p:cNvSpPr>
            <a:spLocks noGrp="1" noChangeArrowheads="1"/>
          </p:cNvSpPr>
          <p:nvPr>
            <p:ph type="sldNum" sz="quarter" idx="12"/>
          </p:nvPr>
        </p:nvSpPr>
        <p:spPr/>
        <p:txBody>
          <a:bodyPr/>
          <a:lstStyle>
            <a:lvl1pPr defTabSz="457200" eaLnBrk="1" hangingPunct="1">
              <a:defRPr smtClean="0"/>
            </a:lvl1pPr>
          </a:lstStyle>
          <a:p>
            <a:pPr>
              <a:defRPr/>
            </a:pPr>
            <a:fld id="{CD56D704-F4B8-4616-B635-2A226325BEE5}" type="slidenum">
              <a:rPr lang="en-US" altLang="en-US"/>
              <a:pPr>
                <a:defRPr/>
              </a:pPr>
              <a:t>‹#›</a:t>
            </a:fld>
            <a:endParaRPr lang="en-US" altLang="en-US"/>
          </a:p>
        </p:txBody>
      </p:sp>
    </p:spTree>
    <p:extLst>
      <p:ext uri="{BB962C8B-B14F-4D97-AF65-F5344CB8AC3E}">
        <p14:creationId xmlns:p14="http://schemas.microsoft.com/office/powerpoint/2010/main" val="2773875450"/>
      </p:ext>
    </p:extLst>
  </p:cSld>
  <p:clrMapOvr>
    <a:masterClrMapping/>
  </p:clrMapOvr>
  <p:transition spd="slow" advTm="10000"/>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4"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7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4"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noChangeArrowheads="1"/>
          </p:cNvSpPr>
          <p:nvPr>
            <p:ph type="dt" sz="half" idx="10"/>
          </p:nvPr>
        </p:nvSpPr>
        <p:spPr/>
        <p:txBody>
          <a:bodyPr/>
          <a:lstStyle>
            <a:lvl1pPr defTabSz="457200" eaLnBrk="1" hangingPunct="1">
              <a:defRPr smtClean="0"/>
            </a:lvl1pPr>
          </a:lstStyle>
          <a:p>
            <a:pPr>
              <a:defRPr/>
            </a:pPr>
            <a:endParaRPr lang="en-US" altLang="en-US"/>
          </a:p>
        </p:txBody>
      </p:sp>
      <p:sp>
        <p:nvSpPr>
          <p:cNvPr id="6" name="Footer Placeholder 5"/>
          <p:cNvSpPr>
            <a:spLocks noGrp="1" noChangeArrowheads="1"/>
          </p:cNvSpPr>
          <p:nvPr>
            <p:ph type="ftr" sz="quarter" idx="11"/>
          </p:nvPr>
        </p:nvSpPr>
        <p:spPr/>
        <p:txBody>
          <a:bodyPr/>
          <a:lstStyle>
            <a:lvl1pPr defTabSz="457200" eaLnBrk="1" hangingPunct="1">
              <a:defRPr smtClean="0"/>
            </a:lvl1pPr>
          </a:lstStyle>
          <a:p>
            <a:pPr>
              <a:defRPr/>
            </a:pPr>
            <a:endParaRPr lang="en-US" altLang="en-US"/>
          </a:p>
        </p:txBody>
      </p:sp>
      <p:sp>
        <p:nvSpPr>
          <p:cNvPr id="7" name="Slide Number Placeholder 6"/>
          <p:cNvSpPr>
            <a:spLocks noGrp="1" noChangeArrowheads="1"/>
          </p:cNvSpPr>
          <p:nvPr>
            <p:ph type="sldNum" sz="quarter" idx="12"/>
          </p:nvPr>
        </p:nvSpPr>
        <p:spPr/>
        <p:txBody>
          <a:bodyPr/>
          <a:lstStyle>
            <a:lvl1pPr defTabSz="457200" eaLnBrk="1" hangingPunct="1">
              <a:defRPr smtClean="0"/>
            </a:lvl1pPr>
          </a:lstStyle>
          <a:p>
            <a:pPr>
              <a:defRPr/>
            </a:pPr>
            <a:fld id="{B7FF45C0-F8FC-4A20-AA35-F0FECF3619B1}" type="slidenum">
              <a:rPr lang="en-US" altLang="en-US"/>
              <a:pPr>
                <a:defRPr/>
              </a:pPr>
              <a:t>‹#›</a:t>
            </a:fld>
            <a:endParaRPr lang="en-US" altLang="en-US"/>
          </a:p>
        </p:txBody>
      </p:sp>
    </p:spTree>
    <p:extLst>
      <p:ext uri="{BB962C8B-B14F-4D97-AF65-F5344CB8AC3E}">
        <p14:creationId xmlns:p14="http://schemas.microsoft.com/office/powerpoint/2010/main" val="3099153334"/>
      </p:ext>
    </p:extLst>
  </p:cSld>
  <p:clrMapOvr>
    <a:masterClrMapping/>
  </p:clrMapOvr>
  <p:transition spd="slow" advTm="10000"/>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noChangeArrowheads="1"/>
          </p:cNvSpPr>
          <p:nvPr>
            <p:ph type="dt" sz="half" idx="10"/>
          </p:nvPr>
        </p:nvSpPr>
        <p:spPr/>
        <p:txBody>
          <a:bodyPr/>
          <a:lstStyle>
            <a:lvl1pPr defTabSz="457200" eaLnBrk="1" hangingPunct="1">
              <a:defRPr smtClean="0"/>
            </a:lvl1pPr>
          </a:lstStyle>
          <a:p>
            <a:pPr>
              <a:defRPr/>
            </a:pPr>
            <a:endParaRPr lang="en-US" altLang="en-US"/>
          </a:p>
        </p:txBody>
      </p:sp>
      <p:sp>
        <p:nvSpPr>
          <p:cNvPr id="6" name="Footer Placeholder 5"/>
          <p:cNvSpPr>
            <a:spLocks noGrp="1" noChangeArrowheads="1"/>
          </p:cNvSpPr>
          <p:nvPr>
            <p:ph type="ftr" sz="quarter" idx="11"/>
          </p:nvPr>
        </p:nvSpPr>
        <p:spPr/>
        <p:txBody>
          <a:bodyPr/>
          <a:lstStyle>
            <a:lvl1pPr defTabSz="457200" eaLnBrk="1" hangingPunct="1">
              <a:defRPr smtClean="0"/>
            </a:lvl1pPr>
          </a:lstStyle>
          <a:p>
            <a:pPr>
              <a:defRPr/>
            </a:pPr>
            <a:endParaRPr lang="en-US" altLang="en-US"/>
          </a:p>
        </p:txBody>
      </p:sp>
      <p:sp>
        <p:nvSpPr>
          <p:cNvPr id="7" name="Slide Number Placeholder 6"/>
          <p:cNvSpPr>
            <a:spLocks noGrp="1" noChangeArrowheads="1"/>
          </p:cNvSpPr>
          <p:nvPr>
            <p:ph type="sldNum" sz="quarter" idx="12"/>
          </p:nvPr>
        </p:nvSpPr>
        <p:spPr/>
        <p:txBody>
          <a:bodyPr/>
          <a:lstStyle>
            <a:lvl1pPr defTabSz="457200" eaLnBrk="1" hangingPunct="1">
              <a:defRPr smtClean="0"/>
            </a:lvl1pPr>
          </a:lstStyle>
          <a:p>
            <a:pPr>
              <a:defRPr/>
            </a:pPr>
            <a:fld id="{076D263C-FFFF-40A8-9B14-306F21D1BB51}" type="slidenum">
              <a:rPr lang="en-US" altLang="en-US"/>
              <a:pPr>
                <a:defRPr/>
              </a:pPr>
              <a:t>‹#›</a:t>
            </a:fld>
            <a:endParaRPr lang="en-US" altLang="en-US"/>
          </a:p>
        </p:txBody>
      </p:sp>
    </p:spTree>
    <p:extLst>
      <p:ext uri="{BB962C8B-B14F-4D97-AF65-F5344CB8AC3E}">
        <p14:creationId xmlns:p14="http://schemas.microsoft.com/office/powerpoint/2010/main" val="3126934799"/>
      </p:ext>
    </p:extLst>
  </p:cSld>
  <p:clrMapOvr>
    <a:masterClrMapping/>
  </p:clrMapOvr>
  <p:transition spd="slow" advTm="10000"/>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defTabSz="457200" eaLnBrk="1" hangingPunct="1">
              <a:defRPr smtClean="0"/>
            </a:lvl1pPr>
          </a:lstStyle>
          <a:p>
            <a:pPr>
              <a:defRPr/>
            </a:pPr>
            <a:endParaRPr lang="en-US" altLang="en-US"/>
          </a:p>
        </p:txBody>
      </p:sp>
      <p:sp>
        <p:nvSpPr>
          <p:cNvPr id="5" name="Rectangle 5"/>
          <p:cNvSpPr>
            <a:spLocks noGrp="1" noChangeArrowheads="1"/>
          </p:cNvSpPr>
          <p:nvPr>
            <p:ph type="ftr" sz="quarter" idx="11"/>
          </p:nvPr>
        </p:nvSpPr>
        <p:spPr/>
        <p:txBody>
          <a:bodyPr/>
          <a:lstStyle>
            <a:lvl1pPr defTabSz="457200" eaLnBrk="1" hangingPunct="1">
              <a:defRPr smtClean="0"/>
            </a:lvl1pPr>
          </a:lstStyle>
          <a:p>
            <a:pPr>
              <a:defRPr/>
            </a:pPr>
            <a:endParaRPr lang="en-US" altLang="en-US"/>
          </a:p>
        </p:txBody>
      </p:sp>
      <p:sp>
        <p:nvSpPr>
          <p:cNvPr id="6" name="Rectangle 6"/>
          <p:cNvSpPr>
            <a:spLocks noGrp="1" noChangeArrowheads="1"/>
          </p:cNvSpPr>
          <p:nvPr>
            <p:ph type="sldNum" sz="quarter" idx="12"/>
          </p:nvPr>
        </p:nvSpPr>
        <p:spPr/>
        <p:txBody>
          <a:bodyPr/>
          <a:lstStyle>
            <a:lvl1pPr defTabSz="457200" eaLnBrk="1" hangingPunct="1">
              <a:defRPr smtClean="0"/>
            </a:lvl1pPr>
          </a:lstStyle>
          <a:p>
            <a:pPr>
              <a:defRPr/>
            </a:pPr>
            <a:fld id="{F13F6829-3F56-4225-B16D-10E8F0DDB179}" type="slidenum">
              <a:rPr lang="en-US" altLang="en-US"/>
              <a:pPr>
                <a:defRPr/>
              </a:pPr>
              <a:t>‹#›</a:t>
            </a:fld>
            <a:endParaRPr lang="en-US" altLang="en-US"/>
          </a:p>
        </p:txBody>
      </p:sp>
    </p:spTree>
    <p:extLst>
      <p:ext uri="{BB962C8B-B14F-4D97-AF65-F5344CB8AC3E}">
        <p14:creationId xmlns:p14="http://schemas.microsoft.com/office/powerpoint/2010/main" val="628919484"/>
      </p:ext>
    </p:extLst>
  </p:cSld>
  <p:clrMapOvr>
    <a:masterClrMapping/>
  </p:clrMapOvr>
  <p:transition spd="slow" advTm="1000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78465" y="1641413"/>
            <a:ext cx="6595534" cy="1822514"/>
          </a:xfrm>
        </p:spPr>
        <p:txBody>
          <a:bodyPr anchor="b">
            <a:normAutofit/>
          </a:bodyPr>
          <a:lstStyle>
            <a:lvl1pPr algn="ctr">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278465" y="3734859"/>
            <a:ext cx="6595534" cy="1090015"/>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E1E5FD5-746C-4FA6-94D9-4DDF3156032E}" type="datetimeFigureOut">
              <a:rPr lang="en-GB" smtClean="0"/>
              <a:pPr/>
              <a:t>01/02/2026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FFFD956-C996-425A-9B4C-43FE01897765}" type="slidenum">
              <a:rPr lang="en-GB" smtClean="0"/>
              <a:pPr/>
              <a:t>‹#›</a:t>
            </a:fld>
            <a:endParaRPr lang="en-GB"/>
          </a:p>
        </p:txBody>
      </p:sp>
      <p:cxnSp>
        <p:nvCxnSpPr>
          <p:cNvPr id="31" name="Straight Connector 30"/>
          <p:cNvCxnSpPr/>
          <p:nvPr/>
        </p:nvCxnSpPr>
        <p:spPr>
          <a:xfrm>
            <a:off x="1278466" y="3599392"/>
            <a:ext cx="6595533"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7730065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2"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defTabSz="457200" eaLnBrk="1" hangingPunct="1">
              <a:defRPr smtClean="0"/>
            </a:lvl1pPr>
          </a:lstStyle>
          <a:p>
            <a:pPr>
              <a:defRPr/>
            </a:pPr>
            <a:endParaRPr lang="en-US" altLang="en-US"/>
          </a:p>
        </p:txBody>
      </p:sp>
      <p:sp>
        <p:nvSpPr>
          <p:cNvPr id="5" name="Rectangle 5"/>
          <p:cNvSpPr>
            <a:spLocks noGrp="1" noChangeArrowheads="1"/>
          </p:cNvSpPr>
          <p:nvPr>
            <p:ph type="ftr" sz="quarter" idx="11"/>
          </p:nvPr>
        </p:nvSpPr>
        <p:spPr/>
        <p:txBody>
          <a:bodyPr/>
          <a:lstStyle>
            <a:lvl1pPr defTabSz="457200" eaLnBrk="1" hangingPunct="1">
              <a:defRPr smtClean="0"/>
            </a:lvl1pPr>
          </a:lstStyle>
          <a:p>
            <a:pPr>
              <a:defRPr/>
            </a:pPr>
            <a:endParaRPr lang="en-US" altLang="en-US"/>
          </a:p>
        </p:txBody>
      </p:sp>
      <p:sp>
        <p:nvSpPr>
          <p:cNvPr id="6" name="Rectangle 6"/>
          <p:cNvSpPr>
            <a:spLocks noGrp="1" noChangeArrowheads="1"/>
          </p:cNvSpPr>
          <p:nvPr>
            <p:ph type="sldNum" sz="quarter" idx="12"/>
          </p:nvPr>
        </p:nvSpPr>
        <p:spPr/>
        <p:txBody>
          <a:bodyPr/>
          <a:lstStyle>
            <a:lvl1pPr defTabSz="457200" eaLnBrk="1" hangingPunct="1">
              <a:defRPr smtClean="0"/>
            </a:lvl1pPr>
          </a:lstStyle>
          <a:p>
            <a:pPr>
              <a:defRPr/>
            </a:pPr>
            <a:fld id="{DF423449-5ED9-450E-93FB-16FF13AF422F}" type="slidenum">
              <a:rPr lang="en-US" altLang="en-US"/>
              <a:pPr>
                <a:defRPr/>
              </a:pPr>
              <a:t>‹#›</a:t>
            </a:fld>
            <a:endParaRPr lang="en-US" altLang="en-US"/>
          </a:p>
        </p:txBody>
      </p:sp>
    </p:spTree>
    <p:extLst>
      <p:ext uri="{BB962C8B-B14F-4D97-AF65-F5344CB8AC3E}">
        <p14:creationId xmlns:p14="http://schemas.microsoft.com/office/powerpoint/2010/main" val="1321097789"/>
      </p:ext>
    </p:extLst>
  </p:cSld>
  <p:clrMapOvr>
    <a:masterClrMapping/>
  </p:clrMapOvr>
  <p:transition spd="slow" advTm="10000"/>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35170" name="Rectangle 2"/>
          <p:cNvSpPr>
            <a:spLocks noGrp="1" noChangeArrowheads="1"/>
          </p:cNvSpPr>
          <p:nvPr>
            <p:ph type="ctrTitle"/>
          </p:nvPr>
        </p:nvSpPr>
        <p:spPr>
          <a:xfrm>
            <a:off x="685800" y="2130441"/>
            <a:ext cx="7772400" cy="1470025"/>
          </a:xfrm>
        </p:spPr>
        <p:txBody>
          <a:bodyPr/>
          <a:lstStyle>
            <a:lvl1pPr>
              <a:defRPr/>
            </a:lvl1pPr>
          </a:lstStyle>
          <a:p>
            <a:r>
              <a:rPr lang="en-US"/>
              <a:t>Click to edit Master title style</a:t>
            </a:r>
          </a:p>
        </p:txBody>
      </p:sp>
      <p:sp>
        <p:nvSpPr>
          <p:cNvPr id="135171"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4" name="Rectangle 4"/>
          <p:cNvSpPr>
            <a:spLocks noGrp="1" noChangeArrowheads="1"/>
          </p:cNvSpPr>
          <p:nvPr>
            <p:ph type="dt" sz="half" idx="10"/>
          </p:nvPr>
        </p:nvSpPr>
        <p:spPr>
          <a:xfrm>
            <a:off x="457200" y="6245225"/>
            <a:ext cx="2133600" cy="476250"/>
          </a:xfrm>
        </p:spPr>
        <p:txBody>
          <a:bodyPr/>
          <a:lstStyle>
            <a:lvl1pPr defTabSz="457200" eaLnBrk="1" hangingPunct="1">
              <a:defRPr smtClean="0"/>
            </a:lvl1pPr>
          </a:lstStyle>
          <a:p>
            <a:pPr>
              <a:defRPr/>
            </a:pPr>
            <a:endParaRPr lang="en-US" altLang="en-US"/>
          </a:p>
        </p:txBody>
      </p:sp>
      <p:sp>
        <p:nvSpPr>
          <p:cNvPr id="5" name="Rectangle 5"/>
          <p:cNvSpPr>
            <a:spLocks noGrp="1" noChangeArrowheads="1"/>
          </p:cNvSpPr>
          <p:nvPr>
            <p:ph type="ftr" sz="quarter" idx="11"/>
          </p:nvPr>
        </p:nvSpPr>
        <p:spPr>
          <a:xfrm>
            <a:off x="3124200" y="6245225"/>
            <a:ext cx="2895600" cy="476250"/>
          </a:xfrm>
        </p:spPr>
        <p:txBody>
          <a:bodyPr/>
          <a:lstStyle>
            <a:lvl1pPr defTabSz="457200" eaLnBrk="1" hangingPunct="1">
              <a:defRPr smtClean="0"/>
            </a:lvl1pPr>
          </a:lstStyle>
          <a:p>
            <a:pPr>
              <a:defRPr/>
            </a:pPr>
            <a:endParaRPr lang="en-US" altLang="en-US"/>
          </a:p>
        </p:txBody>
      </p:sp>
      <p:sp>
        <p:nvSpPr>
          <p:cNvPr id="6" name="Rectangle 6"/>
          <p:cNvSpPr>
            <a:spLocks noGrp="1" noChangeArrowheads="1"/>
          </p:cNvSpPr>
          <p:nvPr>
            <p:ph type="sldNum" sz="quarter" idx="12"/>
          </p:nvPr>
        </p:nvSpPr>
        <p:spPr>
          <a:xfrm>
            <a:off x="6553200" y="6245225"/>
            <a:ext cx="2133600" cy="476250"/>
          </a:xfrm>
        </p:spPr>
        <p:txBody>
          <a:bodyPr/>
          <a:lstStyle>
            <a:lvl1pPr defTabSz="457200" eaLnBrk="1" hangingPunct="1">
              <a:defRPr smtClean="0">
                <a:latin typeface="Calibri" panose="020F0502020204030204" pitchFamily="34" charset="0"/>
              </a:defRPr>
            </a:lvl1pPr>
          </a:lstStyle>
          <a:p>
            <a:pPr>
              <a:defRPr/>
            </a:pPr>
            <a:fld id="{B46DA319-FB07-4A39-966C-A97CB4502C60}" type="slidenum">
              <a:rPr lang="en-US" altLang="en-US"/>
              <a:pPr>
                <a:defRPr/>
              </a:pPr>
              <a:t>‹#›</a:t>
            </a:fld>
            <a:endParaRPr lang="en-US" altLang="en-US"/>
          </a:p>
        </p:txBody>
      </p:sp>
    </p:spTree>
    <p:extLst>
      <p:ext uri="{BB962C8B-B14F-4D97-AF65-F5344CB8AC3E}">
        <p14:creationId xmlns:p14="http://schemas.microsoft.com/office/powerpoint/2010/main" val="1579505841"/>
      </p:ext>
    </p:extLst>
  </p:cSld>
  <p:clrMapOvr>
    <a:masterClrMapping/>
  </p:clrMapOvr>
  <p:transition spd="slow" advTm="10000"/>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defTabSz="457200" eaLnBrk="1" hangingPunct="1">
              <a:defRPr smtClean="0"/>
            </a:lvl1pPr>
          </a:lstStyle>
          <a:p>
            <a:pPr>
              <a:defRPr/>
            </a:pPr>
            <a:endParaRPr lang="en-US" altLang="en-US"/>
          </a:p>
        </p:txBody>
      </p:sp>
      <p:sp>
        <p:nvSpPr>
          <p:cNvPr id="5" name="Rectangle 5"/>
          <p:cNvSpPr>
            <a:spLocks noGrp="1" noChangeArrowheads="1"/>
          </p:cNvSpPr>
          <p:nvPr>
            <p:ph type="ftr" sz="quarter" idx="11"/>
          </p:nvPr>
        </p:nvSpPr>
        <p:spPr/>
        <p:txBody>
          <a:bodyPr/>
          <a:lstStyle>
            <a:lvl1pPr defTabSz="457200" eaLnBrk="1" hangingPunct="1">
              <a:defRPr smtClean="0"/>
            </a:lvl1pPr>
          </a:lstStyle>
          <a:p>
            <a:pPr>
              <a:defRPr/>
            </a:pPr>
            <a:endParaRPr lang="en-US" altLang="en-US"/>
          </a:p>
        </p:txBody>
      </p:sp>
      <p:sp>
        <p:nvSpPr>
          <p:cNvPr id="6" name="Rectangle 6"/>
          <p:cNvSpPr>
            <a:spLocks noGrp="1" noChangeArrowheads="1"/>
          </p:cNvSpPr>
          <p:nvPr>
            <p:ph type="sldNum" sz="quarter" idx="12"/>
          </p:nvPr>
        </p:nvSpPr>
        <p:spPr/>
        <p:txBody>
          <a:bodyPr/>
          <a:lstStyle>
            <a:lvl1pPr defTabSz="457200" eaLnBrk="1" hangingPunct="1">
              <a:defRPr smtClean="0">
                <a:latin typeface="Calibri" panose="020F0502020204030204" pitchFamily="34" charset="0"/>
              </a:defRPr>
            </a:lvl1pPr>
          </a:lstStyle>
          <a:p>
            <a:pPr>
              <a:defRPr/>
            </a:pPr>
            <a:fld id="{FB4180D8-DE13-4C4F-B68D-218230B70633}" type="slidenum">
              <a:rPr lang="en-US" altLang="en-US"/>
              <a:pPr>
                <a:defRPr/>
              </a:pPr>
              <a:t>‹#›</a:t>
            </a:fld>
            <a:endParaRPr lang="en-US" altLang="en-US"/>
          </a:p>
        </p:txBody>
      </p:sp>
    </p:spTree>
    <p:extLst>
      <p:ext uri="{BB962C8B-B14F-4D97-AF65-F5344CB8AC3E}">
        <p14:creationId xmlns:p14="http://schemas.microsoft.com/office/powerpoint/2010/main" val="2928844801"/>
      </p:ext>
    </p:extLst>
  </p:cSld>
  <p:clrMapOvr>
    <a:masterClrMapping/>
  </p:clrMapOvr>
  <p:transition spd="slow" advTm="10000"/>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6"/>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p:txBody>
          <a:bodyPr/>
          <a:lstStyle>
            <a:lvl1pPr defTabSz="457200" eaLnBrk="1" hangingPunct="1">
              <a:defRPr smtClean="0"/>
            </a:lvl1pPr>
          </a:lstStyle>
          <a:p>
            <a:pPr>
              <a:defRPr/>
            </a:pPr>
            <a:endParaRPr lang="en-US" altLang="en-US"/>
          </a:p>
        </p:txBody>
      </p:sp>
      <p:sp>
        <p:nvSpPr>
          <p:cNvPr id="5" name="Rectangle 5"/>
          <p:cNvSpPr>
            <a:spLocks noGrp="1" noChangeArrowheads="1"/>
          </p:cNvSpPr>
          <p:nvPr>
            <p:ph type="ftr" sz="quarter" idx="11"/>
          </p:nvPr>
        </p:nvSpPr>
        <p:spPr/>
        <p:txBody>
          <a:bodyPr/>
          <a:lstStyle>
            <a:lvl1pPr defTabSz="457200" eaLnBrk="1" hangingPunct="1">
              <a:defRPr smtClean="0"/>
            </a:lvl1pPr>
          </a:lstStyle>
          <a:p>
            <a:pPr>
              <a:defRPr/>
            </a:pPr>
            <a:endParaRPr lang="en-US" altLang="en-US"/>
          </a:p>
        </p:txBody>
      </p:sp>
      <p:sp>
        <p:nvSpPr>
          <p:cNvPr id="6" name="Rectangle 6"/>
          <p:cNvSpPr>
            <a:spLocks noGrp="1" noChangeArrowheads="1"/>
          </p:cNvSpPr>
          <p:nvPr>
            <p:ph type="sldNum" sz="quarter" idx="12"/>
          </p:nvPr>
        </p:nvSpPr>
        <p:spPr/>
        <p:txBody>
          <a:bodyPr/>
          <a:lstStyle>
            <a:lvl1pPr defTabSz="457200" eaLnBrk="1" hangingPunct="1">
              <a:defRPr smtClean="0">
                <a:latin typeface="Calibri" panose="020F0502020204030204" pitchFamily="34" charset="0"/>
              </a:defRPr>
            </a:lvl1pPr>
          </a:lstStyle>
          <a:p>
            <a:pPr>
              <a:defRPr/>
            </a:pPr>
            <a:fld id="{CF9D58CD-A859-4EFE-8729-F17D38FB924F}" type="slidenum">
              <a:rPr lang="en-US" altLang="en-US"/>
              <a:pPr>
                <a:defRPr/>
              </a:pPr>
              <a:t>‹#›</a:t>
            </a:fld>
            <a:endParaRPr lang="en-US" altLang="en-US"/>
          </a:p>
        </p:txBody>
      </p:sp>
    </p:spTree>
    <p:extLst>
      <p:ext uri="{BB962C8B-B14F-4D97-AF65-F5344CB8AC3E}">
        <p14:creationId xmlns:p14="http://schemas.microsoft.com/office/powerpoint/2010/main" val="3355388506"/>
      </p:ext>
    </p:extLst>
  </p:cSld>
  <p:clrMapOvr>
    <a:masterClrMapping/>
  </p:clrMapOvr>
  <p:transition spd="slow" advTm="10000"/>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noChangeArrowheads="1"/>
          </p:cNvSpPr>
          <p:nvPr>
            <p:ph type="dt" sz="half" idx="10"/>
          </p:nvPr>
        </p:nvSpPr>
        <p:spPr/>
        <p:txBody>
          <a:bodyPr/>
          <a:lstStyle>
            <a:lvl1pPr defTabSz="457200" eaLnBrk="1" hangingPunct="1">
              <a:defRPr smtClean="0"/>
            </a:lvl1pPr>
          </a:lstStyle>
          <a:p>
            <a:pPr>
              <a:defRPr/>
            </a:pPr>
            <a:endParaRPr lang="en-US" altLang="en-US"/>
          </a:p>
        </p:txBody>
      </p:sp>
      <p:sp>
        <p:nvSpPr>
          <p:cNvPr id="6" name="Footer Placeholder 5"/>
          <p:cNvSpPr>
            <a:spLocks noGrp="1" noChangeArrowheads="1"/>
          </p:cNvSpPr>
          <p:nvPr>
            <p:ph type="ftr" sz="quarter" idx="11"/>
          </p:nvPr>
        </p:nvSpPr>
        <p:spPr/>
        <p:txBody>
          <a:bodyPr/>
          <a:lstStyle>
            <a:lvl1pPr defTabSz="457200" eaLnBrk="1" hangingPunct="1">
              <a:defRPr smtClean="0"/>
            </a:lvl1pPr>
          </a:lstStyle>
          <a:p>
            <a:pPr>
              <a:defRPr/>
            </a:pPr>
            <a:endParaRPr lang="en-US" altLang="en-US"/>
          </a:p>
        </p:txBody>
      </p:sp>
      <p:sp>
        <p:nvSpPr>
          <p:cNvPr id="7" name="Slide Number Placeholder 6"/>
          <p:cNvSpPr>
            <a:spLocks noGrp="1" noChangeArrowheads="1"/>
          </p:cNvSpPr>
          <p:nvPr>
            <p:ph type="sldNum" sz="quarter" idx="12"/>
          </p:nvPr>
        </p:nvSpPr>
        <p:spPr/>
        <p:txBody>
          <a:bodyPr/>
          <a:lstStyle>
            <a:lvl1pPr defTabSz="457200" eaLnBrk="1" hangingPunct="1">
              <a:defRPr smtClean="0">
                <a:latin typeface="Calibri" panose="020F0502020204030204" pitchFamily="34" charset="0"/>
              </a:defRPr>
            </a:lvl1pPr>
          </a:lstStyle>
          <a:p>
            <a:pPr>
              <a:defRPr/>
            </a:pPr>
            <a:fld id="{B636FE9D-E26F-4D7F-AA40-800527191A8F}" type="slidenum">
              <a:rPr lang="en-US" altLang="en-US"/>
              <a:pPr>
                <a:defRPr/>
              </a:pPr>
              <a:t>‹#›</a:t>
            </a:fld>
            <a:endParaRPr lang="en-US" altLang="en-US"/>
          </a:p>
        </p:txBody>
      </p:sp>
    </p:spTree>
    <p:extLst>
      <p:ext uri="{BB962C8B-B14F-4D97-AF65-F5344CB8AC3E}">
        <p14:creationId xmlns:p14="http://schemas.microsoft.com/office/powerpoint/2010/main" val="3832994915"/>
      </p:ext>
    </p:extLst>
  </p:cSld>
  <p:clrMapOvr>
    <a:masterClrMapping/>
  </p:clrMapOvr>
  <p:transition spd="slow" advTm="10000"/>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33"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p:txBody>
          <a:bodyPr/>
          <a:lstStyle>
            <a:lvl1pPr defTabSz="457200" eaLnBrk="1" hangingPunct="1">
              <a:defRPr smtClean="0"/>
            </a:lvl1pPr>
          </a:lstStyle>
          <a:p>
            <a:pPr>
              <a:defRPr/>
            </a:pPr>
            <a:endParaRPr lang="en-US" altLang="en-US"/>
          </a:p>
        </p:txBody>
      </p:sp>
      <p:sp>
        <p:nvSpPr>
          <p:cNvPr id="8" name="Rectangle 5"/>
          <p:cNvSpPr>
            <a:spLocks noGrp="1" noChangeArrowheads="1"/>
          </p:cNvSpPr>
          <p:nvPr>
            <p:ph type="ftr" sz="quarter" idx="11"/>
          </p:nvPr>
        </p:nvSpPr>
        <p:spPr/>
        <p:txBody>
          <a:bodyPr/>
          <a:lstStyle>
            <a:lvl1pPr defTabSz="457200" eaLnBrk="1" hangingPunct="1">
              <a:defRPr smtClean="0"/>
            </a:lvl1pPr>
          </a:lstStyle>
          <a:p>
            <a:pPr>
              <a:defRPr/>
            </a:pPr>
            <a:endParaRPr lang="en-US" altLang="en-US"/>
          </a:p>
        </p:txBody>
      </p:sp>
      <p:sp>
        <p:nvSpPr>
          <p:cNvPr id="9" name="Rectangle 6"/>
          <p:cNvSpPr>
            <a:spLocks noGrp="1" noChangeArrowheads="1"/>
          </p:cNvSpPr>
          <p:nvPr>
            <p:ph type="sldNum" sz="quarter" idx="12"/>
          </p:nvPr>
        </p:nvSpPr>
        <p:spPr/>
        <p:txBody>
          <a:bodyPr/>
          <a:lstStyle>
            <a:lvl1pPr defTabSz="457200" eaLnBrk="1" hangingPunct="1">
              <a:defRPr smtClean="0">
                <a:latin typeface="Calibri" panose="020F0502020204030204" pitchFamily="34" charset="0"/>
              </a:defRPr>
            </a:lvl1pPr>
          </a:lstStyle>
          <a:p>
            <a:pPr>
              <a:defRPr/>
            </a:pPr>
            <a:fld id="{9C3359F7-138C-46E7-8556-67A7F360805B}" type="slidenum">
              <a:rPr lang="en-US" altLang="en-US"/>
              <a:pPr>
                <a:defRPr/>
              </a:pPr>
              <a:t>‹#›</a:t>
            </a:fld>
            <a:endParaRPr lang="en-US" altLang="en-US"/>
          </a:p>
        </p:txBody>
      </p:sp>
    </p:spTree>
    <p:extLst>
      <p:ext uri="{BB962C8B-B14F-4D97-AF65-F5344CB8AC3E}">
        <p14:creationId xmlns:p14="http://schemas.microsoft.com/office/powerpoint/2010/main" val="2318040983"/>
      </p:ext>
    </p:extLst>
  </p:cSld>
  <p:clrMapOvr>
    <a:masterClrMapping/>
  </p:clrMapOvr>
  <p:transition spd="slow" advTm="10000"/>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p:txBody>
          <a:bodyPr/>
          <a:lstStyle>
            <a:lvl1pPr defTabSz="457200" eaLnBrk="1" hangingPunct="1">
              <a:defRPr smtClean="0"/>
            </a:lvl1pPr>
          </a:lstStyle>
          <a:p>
            <a:pPr>
              <a:defRPr/>
            </a:pPr>
            <a:endParaRPr lang="en-US" altLang="en-US"/>
          </a:p>
        </p:txBody>
      </p:sp>
      <p:sp>
        <p:nvSpPr>
          <p:cNvPr id="4" name="Rectangle 5"/>
          <p:cNvSpPr>
            <a:spLocks noGrp="1" noChangeArrowheads="1"/>
          </p:cNvSpPr>
          <p:nvPr>
            <p:ph type="ftr" sz="quarter" idx="11"/>
          </p:nvPr>
        </p:nvSpPr>
        <p:spPr/>
        <p:txBody>
          <a:bodyPr/>
          <a:lstStyle>
            <a:lvl1pPr defTabSz="457200" eaLnBrk="1" hangingPunct="1">
              <a:defRPr smtClean="0"/>
            </a:lvl1pPr>
          </a:lstStyle>
          <a:p>
            <a:pPr>
              <a:defRPr/>
            </a:pPr>
            <a:endParaRPr lang="en-US" altLang="en-US"/>
          </a:p>
        </p:txBody>
      </p:sp>
      <p:sp>
        <p:nvSpPr>
          <p:cNvPr id="5" name="Rectangle 6"/>
          <p:cNvSpPr>
            <a:spLocks noGrp="1" noChangeArrowheads="1"/>
          </p:cNvSpPr>
          <p:nvPr>
            <p:ph type="sldNum" sz="quarter" idx="12"/>
          </p:nvPr>
        </p:nvSpPr>
        <p:spPr/>
        <p:txBody>
          <a:bodyPr/>
          <a:lstStyle>
            <a:lvl1pPr defTabSz="457200" eaLnBrk="1" hangingPunct="1">
              <a:defRPr smtClean="0">
                <a:latin typeface="Calibri" panose="020F0502020204030204" pitchFamily="34" charset="0"/>
              </a:defRPr>
            </a:lvl1pPr>
          </a:lstStyle>
          <a:p>
            <a:pPr>
              <a:defRPr/>
            </a:pPr>
            <a:fld id="{5BD4CB30-1BBD-4F3A-A6FA-DBABB0E46407}" type="slidenum">
              <a:rPr lang="en-US" altLang="en-US"/>
              <a:pPr>
                <a:defRPr/>
              </a:pPr>
              <a:t>‹#›</a:t>
            </a:fld>
            <a:endParaRPr lang="en-US" altLang="en-US"/>
          </a:p>
        </p:txBody>
      </p:sp>
    </p:spTree>
    <p:extLst>
      <p:ext uri="{BB962C8B-B14F-4D97-AF65-F5344CB8AC3E}">
        <p14:creationId xmlns:p14="http://schemas.microsoft.com/office/powerpoint/2010/main" val="3680025641"/>
      </p:ext>
    </p:extLst>
  </p:cSld>
  <p:clrMapOvr>
    <a:masterClrMapping/>
  </p:clrMapOvr>
  <p:transition spd="slow" advTm="10000"/>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defTabSz="457200" eaLnBrk="1" hangingPunct="1">
              <a:defRPr smtClean="0"/>
            </a:lvl1pPr>
          </a:lstStyle>
          <a:p>
            <a:pPr>
              <a:defRPr/>
            </a:pPr>
            <a:endParaRPr lang="en-US" altLang="en-US"/>
          </a:p>
        </p:txBody>
      </p:sp>
      <p:sp>
        <p:nvSpPr>
          <p:cNvPr id="3" name="Rectangle 5"/>
          <p:cNvSpPr>
            <a:spLocks noGrp="1" noChangeArrowheads="1"/>
          </p:cNvSpPr>
          <p:nvPr>
            <p:ph type="ftr" sz="quarter" idx="11"/>
          </p:nvPr>
        </p:nvSpPr>
        <p:spPr/>
        <p:txBody>
          <a:bodyPr/>
          <a:lstStyle>
            <a:lvl1pPr defTabSz="457200" eaLnBrk="1" hangingPunct="1">
              <a:defRPr smtClean="0"/>
            </a:lvl1pPr>
          </a:lstStyle>
          <a:p>
            <a:pPr>
              <a:defRPr/>
            </a:pPr>
            <a:endParaRPr lang="en-US" altLang="en-US"/>
          </a:p>
        </p:txBody>
      </p:sp>
      <p:sp>
        <p:nvSpPr>
          <p:cNvPr id="4" name="Rectangle 6"/>
          <p:cNvSpPr>
            <a:spLocks noGrp="1" noChangeArrowheads="1"/>
          </p:cNvSpPr>
          <p:nvPr>
            <p:ph type="sldNum" sz="quarter" idx="12"/>
          </p:nvPr>
        </p:nvSpPr>
        <p:spPr/>
        <p:txBody>
          <a:bodyPr/>
          <a:lstStyle>
            <a:lvl1pPr defTabSz="457200" eaLnBrk="1" hangingPunct="1">
              <a:defRPr smtClean="0">
                <a:latin typeface="Calibri" panose="020F0502020204030204" pitchFamily="34" charset="0"/>
              </a:defRPr>
            </a:lvl1pPr>
          </a:lstStyle>
          <a:p>
            <a:pPr>
              <a:defRPr/>
            </a:pPr>
            <a:fld id="{91A7B2DF-B6CC-445D-91A8-0024D21A7AB6}" type="slidenum">
              <a:rPr lang="en-US" altLang="en-US"/>
              <a:pPr>
                <a:defRPr/>
              </a:pPr>
              <a:t>‹#›</a:t>
            </a:fld>
            <a:endParaRPr lang="en-US" altLang="en-US"/>
          </a:p>
        </p:txBody>
      </p:sp>
    </p:spTree>
    <p:extLst>
      <p:ext uri="{BB962C8B-B14F-4D97-AF65-F5344CB8AC3E}">
        <p14:creationId xmlns:p14="http://schemas.microsoft.com/office/powerpoint/2010/main" val="1274139806"/>
      </p:ext>
    </p:extLst>
  </p:cSld>
  <p:clrMapOvr>
    <a:masterClrMapping/>
  </p:clrMapOvr>
  <p:transition spd="slow" advTm="10000"/>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4"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66"/>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4"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noChangeArrowheads="1"/>
          </p:cNvSpPr>
          <p:nvPr>
            <p:ph type="dt" sz="half" idx="10"/>
          </p:nvPr>
        </p:nvSpPr>
        <p:spPr/>
        <p:txBody>
          <a:bodyPr/>
          <a:lstStyle>
            <a:lvl1pPr defTabSz="457200" eaLnBrk="1" hangingPunct="1">
              <a:defRPr smtClean="0"/>
            </a:lvl1pPr>
          </a:lstStyle>
          <a:p>
            <a:pPr>
              <a:defRPr/>
            </a:pPr>
            <a:endParaRPr lang="en-US" altLang="en-US"/>
          </a:p>
        </p:txBody>
      </p:sp>
      <p:sp>
        <p:nvSpPr>
          <p:cNvPr id="6" name="Footer Placeholder 5"/>
          <p:cNvSpPr>
            <a:spLocks noGrp="1" noChangeArrowheads="1"/>
          </p:cNvSpPr>
          <p:nvPr>
            <p:ph type="ftr" sz="quarter" idx="11"/>
          </p:nvPr>
        </p:nvSpPr>
        <p:spPr/>
        <p:txBody>
          <a:bodyPr/>
          <a:lstStyle>
            <a:lvl1pPr defTabSz="457200" eaLnBrk="1" hangingPunct="1">
              <a:defRPr smtClean="0"/>
            </a:lvl1pPr>
          </a:lstStyle>
          <a:p>
            <a:pPr>
              <a:defRPr/>
            </a:pPr>
            <a:endParaRPr lang="en-US" altLang="en-US"/>
          </a:p>
        </p:txBody>
      </p:sp>
      <p:sp>
        <p:nvSpPr>
          <p:cNvPr id="7" name="Slide Number Placeholder 6"/>
          <p:cNvSpPr>
            <a:spLocks noGrp="1" noChangeArrowheads="1"/>
          </p:cNvSpPr>
          <p:nvPr>
            <p:ph type="sldNum" sz="quarter" idx="12"/>
          </p:nvPr>
        </p:nvSpPr>
        <p:spPr/>
        <p:txBody>
          <a:bodyPr/>
          <a:lstStyle>
            <a:lvl1pPr defTabSz="457200" eaLnBrk="1" hangingPunct="1">
              <a:defRPr smtClean="0">
                <a:latin typeface="Calibri" panose="020F0502020204030204" pitchFamily="34" charset="0"/>
              </a:defRPr>
            </a:lvl1pPr>
          </a:lstStyle>
          <a:p>
            <a:pPr>
              <a:defRPr/>
            </a:pPr>
            <a:fld id="{0EF72F50-F882-4DBE-84A8-1D977F1CF5E5}" type="slidenum">
              <a:rPr lang="en-US" altLang="en-US"/>
              <a:pPr>
                <a:defRPr/>
              </a:pPr>
              <a:t>‹#›</a:t>
            </a:fld>
            <a:endParaRPr lang="en-US" altLang="en-US"/>
          </a:p>
        </p:txBody>
      </p:sp>
    </p:spTree>
    <p:extLst>
      <p:ext uri="{BB962C8B-B14F-4D97-AF65-F5344CB8AC3E}">
        <p14:creationId xmlns:p14="http://schemas.microsoft.com/office/powerpoint/2010/main" val="2405622842"/>
      </p:ext>
    </p:extLst>
  </p:cSld>
  <p:clrMapOvr>
    <a:masterClrMapping/>
  </p:clrMapOvr>
  <p:transition spd="slow" advTm="10000"/>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noChangeArrowheads="1"/>
          </p:cNvSpPr>
          <p:nvPr>
            <p:ph type="dt" sz="half" idx="10"/>
          </p:nvPr>
        </p:nvSpPr>
        <p:spPr/>
        <p:txBody>
          <a:bodyPr/>
          <a:lstStyle>
            <a:lvl1pPr defTabSz="457200" eaLnBrk="1" hangingPunct="1">
              <a:defRPr smtClean="0"/>
            </a:lvl1pPr>
          </a:lstStyle>
          <a:p>
            <a:pPr>
              <a:defRPr/>
            </a:pPr>
            <a:endParaRPr lang="en-US" altLang="en-US"/>
          </a:p>
        </p:txBody>
      </p:sp>
      <p:sp>
        <p:nvSpPr>
          <p:cNvPr id="6" name="Footer Placeholder 5"/>
          <p:cNvSpPr>
            <a:spLocks noGrp="1" noChangeArrowheads="1"/>
          </p:cNvSpPr>
          <p:nvPr>
            <p:ph type="ftr" sz="quarter" idx="11"/>
          </p:nvPr>
        </p:nvSpPr>
        <p:spPr/>
        <p:txBody>
          <a:bodyPr/>
          <a:lstStyle>
            <a:lvl1pPr defTabSz="457200" eaLnBrk="1" hangingPunct="1">
              <a:defRPr smtClean="0"/>
            </a:lvl1pPr>
          </a:lstStyle>
          <a:p>
            <a:pPr>
              <a:defRPr/>
            </a:pPr>
            <a:endParaRPr lang="en-US" altLang="en-US"/>
          </a:p>
        </p:txBody>
      </p:sp>
      <p:sp>
        <p:nvSpPr>
          <p:cNvPr id="7" name="Slide Number Placeholder 6"/>
          <p:cNvSpPr>
            <a:spLocks noGrp="1" noChangeArrowheads="1"/>
          </p:cNvSpPr>
          <p:nvPr>
            <p:ph type="sldNum" sz="quarter" idx="12"/>
          </p:nvPr>
        </p:nvSpPr>
        <p:spPr/>
        <p:txBody>
          <a:bodyPr/>
          <a:lstStyle>
            <a:lvl1pPr defTabSz="457200" eaLnBrk="1" hangingPunct="1">
              <a:defRPr smtClean="0">
                <a:latin typeface="Calibri" panose="020F0502020204030204" pitchFamily="34" charset="0"/>
              </a:defRPr>
            </a:lvl1pPr>
          </a:lstStyle>
          <a:p>
            <a:pPr>
              <a:defRPr/>
            </a:pPr>
            <a:fld id="{DD2F9079-77FB-4D98-BA61-1B16E828F658}" type="slidenum">
              <a:rPr lang="en-US" altLang="en-US"/>
              <a:pPr>
                <a:defRPr/>
              </a:pPr>
              <a:t>‹#›</a:t>
            </a:fld>
            <a:endParaRPr lang="en-US" altLang="en-US"/>
          </a:p>
        </p:txBody>
      </p:sp>
    </p:spTree>
    <p:extLst>
      <p:ext uri="{BB962C8B-B14F-4D97-AF65-F5344CB8AC3E}">
        <p14:creationId xmlns:p14="http://schemas.microsoft.com/office/powerpoint/2010/main" val="269115936"/>
      </p:ext>
    </p:extLst>
  </p:cSld>
  <p:clrMapOvr>
    <a:masterClrMapping/>
  </p:clrMapOvr>
  <p:transition spd="slow" advTm="1000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278465" y="235626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1176866" y="915337"/>
            <a:ext cx="6798734" cy="130386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176866" y="2487168"/>
            <a:ext cx="3337560" cy="344728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5152" y="2487168"/>
            <a:ext cx="3337560" cy="344728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E1E5FD5-746C-4FA6-94D9-4DDF3156032E}" type="datetimeFigureOut">
              <a:rPr lang="en-GB" smtClean="0"/>
              <a:pPr/>
              <a:t>01/02/2026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FFFD956-C996-425A-9B4C-43FE01897765}" type="slidenum">
              <a:rPr lang="en-GB" smtClean="0"/>
              <a:pPr/>
              <a:t>‹#›</a:t>
            </a:fld>
            <a:endParaRPr lang="en-GB"/>
          </a:p>
        </p:txBody>
      </p:sp>
    </p:spTree>
    <p:extLst>
      <p:ext uri="{BB962C8B-B14F-4D97-AF65-F5344CB8AC3E}">
        <p14:creationId xmlns:p14="http://schemas.microsoft.com/office/powerpoint/2010/main" val="184370530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defTabSz="457200" eaLnBrk="1" hangingPunct="1">
              <a:defRPr smtClean="0"/>
            </a:lvl1pPr>
          </a:lstStyle>
          <a:p>
            <a:pPr>
              <a:defRPr/>
            </a:pPr>
            <a:endParaRPr lang="en-US" altLang="en-US"/>
          </a:p>
        </p:txBody>
      </p:sp>
      <p:sp>
        <p:nvSpPr>
          <p:cNvPr id="5" name="Rectangle 5"/>
          <p:cNvSpPr>
            <a:spLocks noGrp="1" noChangeArrowheads="1"/>
          </p:cNvSpPr>
          <p:nvPr>
            <p:ph type="ftr" sz="quarter" idx="11"/>
          </p:nvPr>
        </p:nvSpPr>
        <p:spPr/>
        <p:txBody>
          <a:bodyPr/>
          <a:lstStyle>
            <a:lvl1pPr defTabSz="457200" eaLnBrk="1" hangingPunct="1">
              <a:defRPr smtClean="0"/>
            </a:lvl1pPr>
          </a:lstStyle>
          <a:p>
            <a:pPr>
              <a:defRPr/>
            </a:pPr>
            <a:endParaRPr lang="en-US" altLang="en-US"/>
          </a:p>
        </p:txBody>
      </p:sp>
      <p:sp>
        <p:nvSpPr>
          <p:cNvPr id="6" name="Rectangle 6"/>
          <p:cNvSpPr>
            <a:spLocks noGrp="1" noChangeArrowheads="1"/>
          </p:cNvSpPr>
          <p:nvPr>
            <p:ph type="sldNum" sz="quarter" idx="12"/>
          </p:nvPr>
        </p:nvSpPr>
        <p:spPr/>
        <p:txBody>
          <a:bodyPr/>
          <a:lstStyle>
            <a:lvl1pPr defTabSz="457200" eaLnBrk="1" hangingPunct="1">
              <a:defRPr smtClean="0">
                <a:latin typeface="Calibri" panose="020F0502020204030204" pitchFamily="34" charset="0"/>
              </a:defRPr>
            </a:lvl1pPr>
          </a:lstStyle>
          <a:p>
            <a:pPr>
              <a:defRPr/>
            </a:pPr>
            <a:fld id="{254D494A-6761-47B9-8E4F-927213E35BBC}" type="slidenum">
              <a:rPr lang="en-US" altLang="en-US"/>
              <a:pPr>
                <a:defRPr/>
              </a:pPr>
              <a:t>‹#›</a:t>
            </a:fld>
            <a:endParaRPr lang="en-US" altLang="en-US"/>
          </a:p>
        </p:txBody>
      </p:sp>
    </p:spTree>
    <p:extLst>
      <p:ext uri="{BB962C8B-B14F-4D97-AF65-F5344CB8AC3E}">
        <p14:creationId xmlns:p14="http://schemas.microsoft.com/office/powerpoint/2010/main" val="2749799428"/>
      </p:ext>
    </p:extLst>
  </p:cSld>
  <p:clrMapOvr>
    <a:masterClrMapping/>
  </p:clrMapOvr>
  <p:transition spd="slow" advTm="10000"/>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2"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defTabSz="457200" eaLnBrk="1" hangingPunct="1">
              <a:defRPr smtClean="0"/>
            </a:lvl1pPr>
          </a:lstStyle>
          <a:p>
            <a:pPr>
              <a:defRPr/>
            </a:pPr>
            <a:endParaRPr lang="en-US" altLang="en-US"/>
          </a:p>
        </p:txBody>
      </p:sp>
      <p:sp>
        <p:nvSpPr>
          <p:cNvPr id="5" name="Rectangle 5"/>
          <p:cNvSpPr>
            <a:spLocks noGrp="1" noChangeArrowheads="1"/>
          </p:cNvSpPr>
          <p:nvPr>
            <p:ph type="ftr" sz="quarter" idx="11"/>
          </p:nvPr>
        </p:nvSpPr>
        <p:spPr/>
        <p:txBody>
          <a:bodyPr/>
          <a:lstStyle>
            <a:lvl1pPr defTabSz="457200" eaLnBrk="1" hangingPunct="1">
              <a:defRPr smtClean="0"/>
            </a:lvl1pPr>
          </a:lstStyle>
          <a:p>
            <a:pPr>
              <a:defRPr/>
            </a:pPr>
            <a:endParaRPr lang="en-US" altLang="en-US"/>
          </a:p>
        </p:txBody>
      </p:sp>
      <p:sp>
        <p:nvSpPr>
          <p:cNvPr id="6" name="Rectangle 6"/>
          <p:cNvSpPr>
            <a:spLocks noGrp="1" noChangeArrowheads="1"/>
          </p:cNvSpPr>
          <p:nvPr>
            <p:ph type="sldNum" sz="quarter" idx="12"/>
          </p:nvPr>
        </p:nvSpPr>
        <p:spPr/>
        <p:txBody>
          <a:bodyPr/>
          <a:lstStyle>
            <a:lvl1pPr defTabSz="457200" eaLnBrk="1" hangingPunct="1">
              <a:defRPr smtClean="0">
                <a:latin typeface="Calibri" panose="020F0502020204030204" pitchFamily="34" charset="0"/>
              </a:defRPr>
            </a:lvl1pPr>
          </a:lstStyle>
          <a:p>
            <a:pPr>
              <a:defRPr/>
            </a:pPr>
            <a:fld id="{B0F1DF41-5FFE-45B8-A579-F3A3A8BBD467}" type="slidenum">
              <a:rPr lang="en-US" altLang="en-US"/>
              <a:pPr>
                <a:defRPr/>
              </a:pPr>
              <a:t>‹#›</a:t>
            </a:fld>
            <a:endParaRPr lang="en-US" altLang="en-US"/>
          </a:p>
        </p:txBody>
      </p:sp>
    </p:spTree>
    <p:extLst>
      <p:ext uri="{BB962C8B-B14F-4D97-AF65-F5344CB8AC3E}">
        <p14:creationId xmlns:p14="http://schemas.microsoft.com/office/powerpoint/2010/main" val="3781170554"/>
      </p:ext>
    </p:extLst>
  </p:cSld>
  <p:clrMapOvr>
    <a:masterClrMapping/>
  </p:clrMapOvr>
  <p:transition spd="slow" advTm="10000"/>
</p:sldLayout>
</file>

<file path=ppt/slideLayouts/slideLayout4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a:t>Click to edit Master title style</a:t>
            </a:r>
            <a:endParaRPr lang="en-US" dirty="0"/>
          </a:p>
        </p:txBody>
      </p:sp>
      <p:sp>
        <p:nvSpPr>
          <p:cNvPr id="3" name="Text Placeholder 2"/>
          <p:cNvSpPr>
            <a:spLocks noGrp="1"/>
          </p:cNvSpPr>
          <p:nvPr>
            <p:ph type="body"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noChangeArrowheads="1"/>
          </p:cNvSpPr>
          <p:nvPr>
            <p:ph type="dt" sz="half" idx="10"/>
          </p:nvPr>
        </p:nvSpPr>
        <p:spPr/>
        <p:txBody>
          <a:bodyPr/>
          <a:lstStyle>
            <a:lvl1pPr defTabSz="457200" eaLnBrk="1" hangingPunct="1">
              <a:defRPr smtClean="0"/>
            </a:lvl1pPr>
          </a:lstStyle>
          <a:p>
            <a:pPr>
              <a:defRPr/>
            </a:pPr>
            <a:endParaRPr lang="en-US" altLang="en-US"/>
          </a:p>
        </p:txBody>
      </p:sp>
      <p:sp>
        <p:nvSpPr>
          <p:cNvPr id="6" name="Footer Placeholder 5"/>
          <p:cNvSpPr>
            <a:spLocks noGrp="1" noChangeArrowheads="1"/>
          </p:cNvSpPr>
          <p:nvPr>
            <p:ph type="ftr" sz="quarter" idx="11"/>
          </p:nvPr>
        </p:nvSpPr>
        <p:spPr/>
        <p:txBody>
          <a:bodyPr/>
          <a:lstStyle>
            <a:lvl1pPr defTabSz="457200" eaLnBrk="1" hangingPunct="1">
              <a:defRPr smtClean="0"/>
            </a:lvl1pPr>
          </a:lstStyle>
          <a:p>
            <a:pPr>
              <a:defRPr/>
            </a:pPr>
            <a:endParaRPr lang="en-US" altLang="en-US"/>
          </a:p>
        </p:txBody>
      </p:sp>
      <p:sp>
        <p:nvSpPr>
          <p:cNvPr id="7" name="Slide Number Placeholder 6"/>
          <p:cNvSpPr>
            <a:spLocks noGrp="1" noChangeArrowheads="1"/>
          </p:cNvSpPr>
          <p:nvPr>
            <p:ph type="sldNum" sz="quarter" idx="12"/>
          </p:nvPr>
        </p:nvSpPr>
        <p:spPr/>
        <p:txBody>
          <a:bodyPr/>
          <a:lstStyle>
            <a:lvl1pPr defTabSz="457200" eaLnBrk="1" hangingPunct="1">
              <a:defRPr smtClean="0">
                <a:latin typeface="Calibri" panose="020F0502020204030204" pitchFamily="34" charset="0"/>
              </a:defRPr>
            </a:lvl1pPr>
          </a:lstStyle>
          <a:p>
            <a:pPr>
              <a:defRPr/>
            </a:pPr>
            <a:fld id="{55992910-60B8-4EDB-955B-6113FF4A45F8}" type="slidenum">
              <a:rPr lang="en-US" altLang="en-US"/>
              <a:pPr>
                <a:defRPr/>
              </a:pPr>
              <a:t>‹#›</a:t>
            </a:fld>
            <a:endParaRPr lang="en-US" altLang="en-US"/>
          </a:p>
        </p:txBody>
      </p:sp>
    </p:spTree>
    <p:extLst>
      <p:ext uri="{BB962C8B-B14F-4D97-AF65-F5344CB8AC3E}">
        <p14:creationId xmlns:p14="http://schemas.microsoft.com/office/powerpoint/2010/main" val="2541110662"/>
      </p:ext>
    </p:extLst>
  </p:cSld>
  <p:clrMapOvr>
    <a:masterClrMapping/>
  </p:clrMapOvr>
  <p:transition spd="slow" advTm="10000"/>
</p:sldLayout>
</file>

<file path=ppt/slideLayouts/slideLayout43.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7" y="296863"/>
            <a:ext cx="8245123" cy="5834062"/>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8268821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72723" y="296863"/>
            <a:ext cx="8229600" cy="1143000"/>
          </a:xfrm>
          <a:prstGeom prst="rect">
            <a:avLst/>
          </a:prstGeom>
        </p:spPr>
        <p:txBody>
          <a:bodyPr/>
          <a:lstStyle/>
          <a:p>
            <a:r>
              <a:rPr lang="en-US"/>
              <a:t>Click to edit Master title style</a:t>
            </a:r>
          </a:p>
        </p:txBody>
      </p:sp>
      <p:sp>
        <p:nvSpPr>
          <p:cNvPr id="3" name="ClipArt Placeholder 2"/>
          <p:cNvSpPr>
            <a:spLocks noGrp="1"/>
          </p:cNvSpPr>
          <p:nvPr>
            <p:ph type="clipArt" sz="half" idx="1"/>
          </p:nvPr>
        </p:nvSpPr>
        <p:spPr>
          <a:xfrm>
            <a:off x="457203" y="1600206"/>
            <a:ext cx="4047067" cy="4530725"/>
          </a:xfrm>
          <a:prstGeom prst="rect">
            <a:avLst/>
          </a:prstGeom>
        </p:spPr>
        <p:txBody>
          <a:bodyPr/>
          <a:lstStyle/>
          <a:p>
            <a:pPr lvl="0"/>
            <a:r>
              <a:rPr lang="en-US" noProof="0" dirty="0"/>
              <a:t>Click icon to add clip art</a:t>
            </a:r>
          </a:p>
        </p:txBody>
      </p:sp>
      <p:sp>
        <p:nvSpPr>
          <p:cNvPr id="4" name="Text Placeholder 3"/>
          <p:cNvSpPr>
            <a:spLocks noGrp="1"/>
          </p:cNvSpPr>
          <p:nvPr>
            <p:ph type="body" sz="half" idx="2"/>
          </p:nvPr>
        </p:nvSpPr>
        <p:spPr>
          <a:xfrm>
            <a:off x="4639733" y="1600206"/>
            <a:ext cx="4047067" cy="453072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054570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76868" y="2658533"/>
            <a:ext cx="333756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76868" y="3243263"/>
            <a:ext cx="3337560" cy="2706624"/>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1832" y="2658533"/>
            <a:ext cx="333756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1832" y="3243263"/>
            <a:ext cx="3337560" cy="2706624"/>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E1E5FD5-746C-4FA6-94D9-4DDF3156032E}" type="datetimeFigureOut">
              <a:rPr lang="en-GB" smtClean="0"/>
              <a:pPr/>
              <a:t>01/02/2026</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FFFD956-C996-425A-9B4C-43FE01897765}" type="slidenum">
              <a:rPr lang="en-GB" smtClean="0"/>
              <a:pPr/>
              <a:t>‹#›</a:t>
            </a:fld>
            <a:endParaRPr lang="en-GB"/>
          </a:p>
        </p:txBody>
      </p:sp>
      <p:cxnSp>
        <p:nvCxnSpPr>
          <p:cNvPr id="41" name="Straight Connector 40"/>
          <p:cNvCxnSpPr/>
          <p:nvPr/>
        </p:nvCxnSpPr>
        <p:spPr>
          <a:xfrm>
            <a:off x="1278466" y="235467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073742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176865" y="915337"/>
            <a:ext cx="6798735" cy="1303867"/>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E1E5FD5-746C-4FA6-94D9-4DDF3156032E}" type="datetimeFigureOut">
              <a:rPr lang="en-GB" smtClean="0"/>
              <a:pPr/>
              <a:t>01/02/2026</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5FFFD956-C996-425A-9B4C-43FE01897765}" type="slidenum">
              <a:rPr lang="en-GB" smtClean="0"/>
              <a:pPr/>
              <a:t>‹#›</a:t>
            </a:fld>
            <a:endParaRPr lang="en-GB"/>
          </a:p>
        </p:txBody>
      </p:sp>
      <p:cxnSp>
        <p:nvCxnSpPr>
          <p:cNvPr id="14" name="Straight Connector 13"/>
          <p:cNvCxnSpPr/>
          <p:nvPr/>
        </p:nvCxnSpPr>
        <p:spPr>
          <a:xfrm>
            <a:off x="1278466" y="235467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504591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E1E5FD5-746C-4FA6-94D9-4DDF3156032E}" type="datetimeFigureOut">
              <a:rPr lang="en-GB" smtClean="0"/>
              <a:pPr/>
              <a:t>01/02/2026</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5FFFD956-C996-425A-9B4C-43FE01897765}" type="slidenum">
              <a:rPr lang="en-GB" smtClean="0"/>
              <a:pPr/>
              <a:t>‹#›</a:t>
            </a:fld>
            <a:endParaRPr lang="en-GB"/>
          </a:p>
        </p:txBody>
      </p:sp>
    </p:spTree>
    <p:extLst>
      <p:ext uri="{BB962C8B-B14F-4D97-AF65-F5344CB8AC3E}">
        <p14:creationId xmlns:p14="http://schemas.microsoft.com/office/powerpoint/2010/main" val="18894321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76865" y="1388534"/>
            <a:ext cx="2536798"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4120062" y="982132"/>
            <a:ext cx="3855539" cy="4893735"/>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76865" y="3031065"/>
            <a:ext cx="2536798"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E1E5FD5-746C-4FA6-94D9-4DDF3156032E}" type="datetimeFigureOut">
              <a:rPr lang="en-GB" smtClean="0"/>
              <a:pPr/>
              <a:t>01/02/2026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FFFD956-C996-425A-9B4C-43FE01897765}" type="slidenum">
              <a:rPr lang="en-GB" smtClean="0"/>
              <a:pPr/>
              <a:t>‹#›</a:t>
            </a:fld>
            <a:endParaRPr lang="en-GB"/>
          </a:p>
        </p:txBody>
      </p:sp>
      <p:cxnSp>
        <p:nvCxnSpPr>
          <p:cNvPr id="16" name="Straight Connector 15"/>
          <p:cNvCxnSpPr/>
          <p:nvPr/>
        </p:nvCxnSpPr>
        <p:spPr>
          <a:xfrm>
            <a:off x="1278466" y="2912533"/>
            <a:ext cx="233359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046112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76865" y="1883832"/>
            <a:ext cx="3632202" cy="1371600"/>
          </a:xfrm>
        </p:spPr>
        <p:txBody>
          <a:bodyPr anchor="b">
            <a:normAutofit/>
          </a:bodyPr>
          <a:lstStyle>
            <a:lvl1pPr algn="ctr">
              <a:defRPr sz="24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5183069" y="1032933"/>
            <a:ext cx="2929463" cy="4792136"/>
          </a:xfrm>
          <a:prstGeom prst="roundRect">
            <a:avLst>
              <a:gd name="adj" fmla="val 0"/>
            </a:avLst>
          </a:prstGeom>
          <a:ln w="57150" cmpd="thickThin">
            <a:solidFill>
              <a:schemeClr val="tx1">
                <a:lumMod val="50000"/>
                <a:lumOff val="5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76865" y="3255432"/>
            <a:ext cx="3632201" cy="1828800"/>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E1E5FD5-746C-4FA6-94D9-4DDF3156032E}" type="datetimeFigureOut">
              <a:rPr lang="en-GB" smtClean="0"/>
              <a:pPr/>
              <a:t>01/02/2026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FFFD956-C996-425A-9B4C-43FE01897765}" type="slidenum">
              <a:rPr lang="en-GB" smtClean="0"/>
              <a:pPr/>
              <a:t>‹#›</a:t>
            </a:fld>
            <a:endParaRPr lang="en-GB"/>
          </a:p>
        </p:txBody>
      </p:sp>
    </p:spTree>
    <p:extLst>
      <p:ext uri="{BB962C8B-B14F-4D97-AF65-F5344CB8AC3E}">
        <p14:creationId xmlns:p14="http://schemas.microsoft.com/office/powerpoint/2010/main" val="4903340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3.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4.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theme" Target="../theme/theme2.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slideLayout" Target="../slideLayouts/slideLayout43.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5" Type="http://schemas.openxmlformats.org/officeDocument/2006/relationships/theme" Target="../theme/theme3.xml"/><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 Id="rId14"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7" name="Group 6"/>
          <p:cNvGrpSpPr/>
          <p:nvPr/>
        </p:nvGrpSpPr>
        <p:grpSpPr>
          <a:xfrm>
            <a:off x="0" y="0"/>
            <a:ext cx="9152467" cy="6858000"/>
            <a:chOff x="0" y="0"/>
            <a:chExt cx="9152467" cy="6858000"/>
          </a:xfrm>
        </p:grpSpPr>
        <p:pic>
          <p:nvPicPr>
            <p:cNvPr id="8" name="Picture 7" descr="SD-PanelContent.png"/>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9" name="Rectangle 8"/>
            <p:cNvSpPr/>
            <p:nvPr/>
          </p:nvSpPr>
          <p:spPr>
            <a:xfrm>
              <a:off x="553888" y="542807"/>
              <a:ext cx="8039776" cy="5756392"/>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2">
              <a:extLst>
                <a:ext uri="{28A0092B-C50C-407E-A947-70E740481C1C}">
                  <a14:useLocalDpi xmlns:a14="http://schemas.microsoft.com/office/drawing/2010/main" val="0"/>
                </a:ext>
              </a:extLst>
            </a:blip>
            <a:srcRect l="1" r="14240"/>
            <a:stretch/>
          </p:blipFill>
          <p:spPr>
            <a:xfrm>
              <a:off x="0" y="3128434"/>
              <a:ext cx="685800" cy="606425"/>
            </a:xfrm>
            <a:prstGeom prst="rect">
              <a:avLst/>
            </a:prstGeom>
          </p:spPr>
        </p:pic>
        <p:pic>
          <p:nvPicPr>
            <p:cNvPr id="11" name="Picture 10" descr="HDRibbonContent-UniformTrim.png"/>
            <p:cNvPicPr>
              <a:picLocks noChangeAspect="1"/>
            </p:cNvPicPr>
            <p:nvPr/>
          </p:nvPicPr>
          <p:blipFill rotWithShape="1">
            <a:blip r:embed="rId22">
              <a:extLst>
                <a:ext uri="{28A0092B-C50C-407E-A947-70E740481C1C}">
                  <a14:useLocalDpi xmlns:a14="http://schemas.microsoft.com/office/drawing/2010/main" val="0"/>
                </a:ext>
              </a:extLst>
            </a:blip>
            <a:srcRect l="1" r="14240"/>
            <a:stretch/>
          </p:blipFill>
          <p:spPr>
            <a:xfrm>
              <a:off x="8466667" y="3128434"/>
              <a:ext cx="685800" cy="606425"/>
            </a:xfrm>
            <a:prstGeom prst="rect">
              <a:avLst/>
            </a:prstGeom>
          </p:spPr>
        </p:pic>
      </p:grpSp>
      <p:sp>
        <p:nvSpPr>
          <p:cNvPr id="2" name="Title Placeholder 1"/>
          <p:cNvSpPr>
            <a:spLocks noGrp="1"/>
          </p:cNvSpPr>
          <p:nvPr>
            <p:ph type="title"/>
          </p:nvPr>
        </p:nvSpPr>
        <p:spPr>
          <a:xfrm>
            <a:off x="1176866" y="915337"/>
            <a:ext cx="6798734"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176865" y="2490135"/>
            <a:ext cx="6798736" cy="3444997"/>
          </a:xfrm>
          <a:prstGeom prst="rect">
            <a:avLst/>
          </a:prstGeom>
        </p:spPr>
        <p:txBody>
          <a:bodyPr vert="horz" lIns="91440" tIns="45720" rIns="91440" bIns="45720" rtlCol="0"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356670" y="5960533"/>
            <a:ext cx="1148283"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6E1E5FD5-746C-4FA6-94D9-4DDF3156032E}" type="datetimeFigureOut">
              <a:rPr lang="en-GB" smtClean="0"/>
              <a:pPr/>
              <a:t>01/02/2026</a:t>
            </a:fld>
            <a:endParaRPr lang="en-GB"/>
          </a:p>
        </p:txBody>
      </p:sp>
      <p:sp>
        <p:nvSpPr>
          <p:cNvPr id="5" name="Footer Placeholder 4"/>
          <p:cNvSpPr>
            <a:spLocks noGrp="1"/>
          </p:cNvSpPr>
          <p:nvPr>
            <p:ph type="ftr" sz="quarter" idx="3"/>
          </p:nvPr>
        </p:nvSpPr>
        <p:spPr>
          <a:xfrm>
            <a:off x="1176865" y="5960533"/>
            <a:ext cx="5104667"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GB"/>
          </a:p>
        </p:txBody>
      </p:sp>
      <p:sp>
        <p:nvSpPr>
          <p:cNvPr id="6" name="Slide Number Placeholder 5"/>
          <p:cNvSpPr>
            <a:spLocks noGrp="1"/>
          </p:cNvSpPr>
          <p:nvPr>
            <p:ph type="sldNum" sz="quarter" idx="4"/>
          </p:nvPr>
        </p:nvSpPr>
        <p:spPr>
          <a:xfrm>
            <a:off x="7580091" y="5960533"/>
            <a:ext cx="39551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5FFFD956-C996-425A-9B4C-43FE01897765}" type="slidenum">
              <a:rPr lang="en-GB" smtClean="0"/>
              <a:pPr/>
              <a:t>‹#›</a:t>
            </a:fld>
            <a:endParaRPr lang="en-GB"/>
          </a:p>
        </p:txBody>
      </p:sp>
    </p:spTree>
    <p:extLst>
      <p:ext uri="{BB962C8B-B14F-4D97-AF65-F5344CB8AC3E}">
        <p14:creationId xmlns:p14="http://schemas.microsoft.com/office/powerpoint/2010/main" val="4159272671"/>
      </p:ext>
    </p:extLst>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 id="2147483710" r:id="rId14"/>
    <p:sldLayoutId id="2147483711" r:id="rId15"/>
    <p:sldLayoutId id="2147483712" r:id="rId16"/>
    <p:sldLayoutId id="2147483713" r:id="rId17"/>
    <p:sldLayoutId id="2147483902" r:id="rId18"/>
    <p:sldLayoutId id="2147483903" r:id="rId19"/>
  </p:sldLayoutIdLst>
  <p:txStyles>
    <p:titleStyle>
      <a:lvl1pPr algn="ctr" defTabSz="457200" rtl="0" eaLnBrk="1" latinLnBrk="0" hangingPunct="1">
        <a:spcBef>
          <a:spcPct val="0"/>
        </a:spcBef>
        <a:buNone/>
        <a:defRPr sz="40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000090"/>
        </a:solidFill>
        <a:effectLst/>
      </p:bgPr>
    </p:bg>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55299"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436"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defTabSz="914400">
              <a:defRPr sz="1400" smtClean="0">
                <a:solidFill>
                  <a:srgbClr val="000000"/>
                </a:solidFill>
                <a:latin typeface="Arial" panose="020B0604020202020204" pitchFamily="34" charset="0"/>
              </a:defRPr>
            </a:lvl1pPr>
          </a:lstStyle>
          <a:p>
            <a:pPr eaLnBrk="0" fontAlgn="base" hangingPunct="0">
              <a:spcBef>
                <a:spcPct val="0"/>
              </a:spcBef>
              <a:spcAft>
                <a:spcPct val="0"/>
              </a:spcAft>
              <a:defRPr/>
            </a:pPr>
            <a:endParaRPr lang="en-US" altLang="en-US">
              <a:ea typeface="MS PGothic" panose="020B0600070205080204" pitchFamily="34" charset="-128"/>
            </a:endParaRPr>
          </a:p>
        </p:txBody>
      </p:sp>
      <p:sp>
        <p:nvSpPr>
          <p:cNvPr id="18437"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defTabSz="914400">
              <a:defRPr sz="1400" smtClean="0">
                <a:solidFill>
                  <a:srgbClr val="000000"/>
                </a:solidFill>
                <a:latin typeface="Arial" panose="020B0604020202020204" pitchFamily="34" charset="0"/>
              </a:defRPr>
            </a:lvl1pPr>
          </a:lstStyle>
          <a:p>
            <a:pPr eaLnBrk="0" fontAlgn="base" hangingPunct="0">
              <a:spcBef>
                <a:spcPct val="0"/>
              </a:spcBef>
              <a:spcAft>
                <a:spcPct val="0"/>
              </a:spcAft>
              <a:defRPr/>
            </a:pPr>
            <a:endParaRPr lang="en-US" altLang="en-US">
              <a:ea typeface="MS PGothic" panose="020B0600070205080204" pitchFamily="34" charset="-128"/>
            </a:endParaRPr>
          </a:p>
        </p:txBody>
      </p:sp>
      <p:sp>
        <p:nvSpPr>
          <p:cNvPr id="18438"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defTabSz="914400">
              <a:defRPr sz="1400" smtClean="0">
                <a:solidFill>
                  <a:srgbClr val="000000"/>
                </a:solidFill>
                <a:latin typeface="Arial" panose="020B0604020202020204" pitchFamily="34" charset="0"/>
              </a:defRPr>
            </a:lvl1pPr>
          </a:lstStyle>
          <a:p>
            <a:pPr eaLnBrk="0" fontAlgn="base" hangingPunct="0">
              <a:spcBef>
                <a:spcPct val="0"/>
              </a:spcBef>
              <a:spcAft>
                <a:spcPct val="0"/>
              </a:spcAft>
              <a:defRPr/>
            </a:pPr>
            <a:fld id="{B3778B48-E87D-4B89-BC13-51D71CB2C0DC}" type="slidenum">
              <a:rPr lang="en-US" altLang="en-US">
                <a:ea typeface="MS PGothic" panose="020B0600070205080204" pitchFamily="34" charset="-128"/>
              </a:rPr>
              <a:pPr eaLnBrk="0" fontAlgn="base" hangingPunct="0">
                <a:spcBef>
                  <a:spcPct val="0"/>
                </a:spcBef>
                <a:spcAft>
                  <a:spcPct val="0"/>
                </a:spcAft>
                <a:defRPr/>
              </a:pPr>
              <a:t>‹#›</a:t>
            </a:fld>
            <a:endParaRPr lang="en-US" altLang="en-US">
              <a:ea typeface="MS PGothic" panose="020B0600070205080204" pitchFamily="34" charset="-128"/>
            </a:endParaRPr>
          </a:p>
        </p:txBody>
      </p:sp>
    </p:spTree>
    <p:extLst>
      <p:ext uri="{BB962C8B-B14F-4D97-AF65-F5344CB8AC3E}">
        <p14:creationId xmlns:p14="http://schemas.microsoft.com/office/powerpoint/2010/main" val="1389805111"/>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Lst>
  <p:transition spd="slow" advTm="10000"/>
  <p:txStyles>
    <p:titleStyle>
      <a:lvl1pPr algn="ctr" rtl="0" eaLnBrk="0" fontAlgn="base" hangingPunct="0">
        <a:spcBef>
          <a:spcPct val="0"/>
        </a:spcBef>
        <a:spcAft>
          <a:spcPct val="0"/>
        </a:spcAft>
        <a:defRPr sz="4400">
          <a:solidFill>
            <a:srgbClr val="FFFF00"/>
          </a:solidFill>
          <a:effectLst>
            <a:outerShdw blurRad="38100" dist="38100" dir="2700000" algn="tl">
              <a:srgbClr val="000000"/>
            </a:outerShdw>
          </a:effectLst>
          <a:latin typeface="+mj-lt"/>
          <a:ea typeface="MS PGothic" panose="020B0600070205080204" pitchFamily="34" charset="-128"/>
          <a:cs typeface="+mj-cs"/>
        </a:defRPr>
      </a:lvl1pPr>
      <a:lvl2pPr algn="ctr" rtl="0" eaLnBrk="0" fontAlgn="base" hangingPunct="0">
        <a:spcBef>
          <a:spcPct val="0"/>
        </a:spcBef>
        <a:spcAft>
          <a:spcPct val="0"/>
        </a:spcAft>
        <a:defRPr sz="4400">
          <a:solidFill>
            <a:srgbClr val="FFFF00"/>
          </a:solidFill>
          <a:effectLst>
            <a:outerShdw blurRad="38100" dist="38100" dir="2700000" algn="tl">
              <a:srgbClr val="000000"/>
            </a:outerShdw>
          </a:effectLst>
          <a:latin typeface="Arial" pitchFamily="34" charset="0"/>
          <a:ea typeface="MS PGothic" panose="020B0600070205080204" pitchFamily="34" charset="-128"/>
          <a:cs typeface="Arial" pitchFamily="34" charset="0"/>
        </a:defRPr>
      </a:lvl2pPr>
      <a:lvl3pPr algn="ctr" rtl="0" eaLnBrk="0" fontAlgn="base" hangingPunct="0">
        <a:spcBef>
          <a:spcPct val="0"/>
        </a:spcBef>
        <a:spcAft>
          <a:spcPct val="0"/>
        </a:spcAft>
        <a:defRPr sz="4400">
          <a:solidFill>
            <a:srgbClr val="FFFF00"/>
          </a:solidFill>
          <a:effectLst>
            <a:outerShdw blurRad="38100" dist="38100" dir="2700000" algn="tl">
              <a:srgbClr val="000000"/>
            </a:outerShdw>
          </a:effectLst>
          <a:latin typeface="Arial" pitchFamily="34" charset="0"/>
          <a:ea typeface="MS PGothic" panose="020B0600070205080204" pitchFamily="34" charset="-128"/>
          <a:cs typeface="Arial" pitchFamily="34" charset="0"/>
        </a:defRPr>
      </a:lvl3pPr>
      <a:lvl4pPr algn="ctr" rtl="0" eaLnBrk="0" fontAlgn="base" hangingPunct="0">
        <a:spcBef>
          <a:spcPct val="0"/>
        </a:spcBef>
        <a:spcAft>
          <a:spcPct val="0"/>
        </a:spcAft>
        <a:defRPr sz="4400">
          <a:solidFill>
            <a:srgbClr val="FFFF00"/>
          </a:solidFill>
          <a:effectLst>
            <a:outerShdw blurRad="38100" dist="38100" dir="2700000" algn="tl">
              <a:srgbClr val="000000"/>
            </a:outerShdw>
          </a:effectLst>
          <a:latin typeface="Arial" pitchFamily="34" charset="0"/>
          <a:ea typeface="MS PGothic" panose="020B0600070205080204" pitchFamily="34" charset="-128"/>
          <a:cs typeface="Arial" pitchFamily="34" charset="0"/>
        </a:defRPr>
      </a:lvl4pPr>
      <a:lvl5pPr algn="ctr" rtl="0" eaLnBrk="0" fontAlgn="base" hangingPunct="0">
        <a:spcBef>
          <a:spcPct val="0"/>
        </a:spcBef>
        <a:spcAft>
          <a:spcPct val="0"/>
        </a:spcAft>
        <a:defRPr sz="4400">
          <a:solidFill>
            <a:srgbClr val="FFFF00"/>
          </a:solidFill>
          <a:effectLst>
            <a:outerShdw blurRad="38100" dist="38100" dir="2700000" algn="tl">
              <a:srgbClr val="000000"/>
            </a:outerShdw>
          </a:effectLst>
          <a:latin typeface="Arial" pitchFamily="34" charset="0"/>
          <a:ea typeface="MS PGothic" panose="020B0600070205080204" pitchFamily="34" charset="-128"/>
          <a:cs typeface="Arial" pitchFamily="34" charset="0"/>
        </a:defRPr>
      </a:lvl5pPr>
      <a:lvl6pPr marL="457200" algn="ctr" rtl="0" fontAlgn="base">
        <a:spcBef>
          <a:spcPct val="0"/>
        </a:spcBef>
        <a:spcAft>
          <a:spcPct val="0"/>
        </a:spcAft>
        <a:defRPr sz="4400">
          <a:solidFill>
            <a:srgbClr val="FFFF00"/>
          </a:solidFill>
          <a:effectLst>
            <a:outerShdw blurRad="38100" dist="38100" dir="2700000" algn="tl">
              <a:srgbClr val="000000"/>
            </a:outerShdw>
          </a:effectLst>
          <a:latin typeface="Arial" pitchFamily="34" charset="0"/>
          <a:cs typeface="Arial" pitchFamily="34" charset="0"/>
        </a:defRPr>
      </a:lvl6pPr>
      <a:lvl7pPr marL="914400" algn="ctr" rtl="0" fontAlgn="base">
        <a:spcBef>
          <a:spcPct val="0"/>
        </a:spcBef>
        <a:spcAft>
          <a:spcPct val="0"/>
        </a:spcAft>
        <a:defRPr sz="4400">
          <a:solidFill>
            <a:srgbClr val="FFFF00"/>
          </a:solidFill>
          <a:effectLst>
            <a:outerShdw blurRad="38100" dist="38100" dir="2700000" algn="tl">
              <a:srgbClr val="000000"/>
            </a:outerShdw>
          </a:effectLst>
          <a:latin typeface="Arial" pitchFamily="34" charset="0"/>
          <a:cs typeface="Arial" pitchFamily="34" charset="0"/>
        </a:defRPr>
      </a:lvl7pPr>
      <a:lvl8pPr marL="1371600" algn="ctr" rtl="0" fontAlgn="base">
        <a:spcBef>
          <a:spcPct val="0"/>
        </a:spcBef>
        <a:spcAft>
          <a:spcPct val="0"/>
        </a:spcAft>
        <a:defRPr sz="4400">
          <a:solidFill>
            <a:srgbClr val="FFFF00"/>
          </a:solidFill>
          <a:effectLst>
            <a:outerShdw blurRad="38100" dist="38100" dir="2700000" algn="tl">
              <a:srgbClr val="000000"/>
            </a:outerShdw>
          </a:effectLst>
          <a:latin typeface="Arial" pitchFamily="34" charset="0"/>
          <a:cs typeface="Arial" pitchFamily="34" charset="0"/>
        </a:defRPr>
      </a:lvl8pPr>
      <a:lvl9pPr marL="1828800" algn="ctr" rtl="0" fontAlgn="base">
        <a:spcBef>
          <a:spcPct val="0"/>
        </a:spcBef>
        <a:spcAft>
          <a:spcPct val="0"/>
        </a:spcAft>
        <a:defRPr sz="4400">
          <a:solidFill>
            <a:srgbClr val="FFFF00"/>
          </a:solidFill>
          <a:effectLst>
            <a:outerShdw blurRad="38100" dist="38100" dir="2700000" algn="tl">
              <a:srgbClr val="000000"/>
            </a:outerShdw>
          </a:effectLst>
          <a:latin typeface="Arial" pitchFamily="34" charset="0"/>
          <a:cs typeface="Arial" pitchFamily="34" charset="0"/>
        </a:defRPr>
      </a:lvl9pPr>
    </p:titleStyle>
    <p:bodyStyle>
      <a:lvl1pPr marL="342900" indent="-342900" algn="l" rtl="0" eaLnBrk="0" fontAlgn="base" hangingPunct="0">
        <a:spcBef>
          <a:spcPct val="20000"/>
        </a:spcBef>
        <a:spcAft>
          <a:spcPct val="0"/>
        </a:spcAft>
        <a:buChar char="•"/>
        <a:defRPr sz="2800">
          <a:solidFill>
            <a:schemeClr val="bg1"/>
          </a:solidFill>
          <a:effectLst>
            <a:outerShdw blurRad="38100" dist="38100" dir="2700000" algn="tl">
              <a:srgbClr val="000000"/>
            </a:outerShdw>
          </a:effectLst>
          <a:latin typeface="+mn-lt"/>
          <a:ea typeface="MS PGothic" panose="020B0600070205080204" pitchFamily="34" charset="-128"/>
          <a:cs typeface="+mn-cs"/>
        </a:defRPr>
      </a:lvl1pPr>
      <a:lvl2pPr marL="742950" indent="-285750" algn="l" rtl="0" eaLnBrk="0" fontAlgn="base" hangingPunct="0">
        <a:spcBef>
          <a:spcPct val="20000"/>
        </a:spcBef>
        <a:spcAft>
          <a:spcPct val="0"/>
        </a:spcAft>
        <a:buChar char="–"/>
        <a:defRPr sz="2800">
          <a:solidFill>
            <a:schemeClr val="bg1"/>
          </a:solidFill>
          <a:effectLst>
            <a:outerShdw blurRad="38100" dist="38100" dir="2700000" algn="tl">
              <a:srgbClr val="000000"/>
            </a:outerShdw>
          </a:effectLst>
          <a:latin typeface="+mn-lt"/>
          <a:ea typeface="Arial" charset="0"/>
          <a:cs typeface="+mn-cs"/>
        </a:defRPr>
      </a:lvl2pPr>
      <a:lvl3pPr marL="1143000" indent="-228600" algn="l" rtl="0" eaLnBrk="0" fontAlgn="base" hangingPunct="0">
        <a:spcBef>
          <a:spcPct val="20000"/>
        </a:spcBef>
        <a:spcAft>
          <a:spcPct val="0"/>
        </a:spcAft>
        <a:buChar char="•"/>
        <a:defRPr sz="2800">
          <a:solidFill>
            <a:schemeClr val="bg1"/>
          </a:solidFill>
          <a:effectLst>
            <a:outerShdw blurRad="38100" dist="38100" dir="2700000" algn="tl">
              <a:srgbClr val="000000"/>
            </a:outerShdw>
          </a:effectLst>
          <a:latin typeface="+mn-lt"/>
          <a:ea typeface="Arial" charset="0"/>
          <a:cs typeface="+mn-cs"/>
        </a:defRPr>
      </a:lvl3pPr>
      <a:lvl4pPr marL="1600200" indent="-228600" algn="l" rtl="0" eaLnBrk="0" fontAlgn="base" hangingPunct="0">
        <a:spcBef>
          <a:spcPct val="20000"/>
        </a:spcBef>
        <a:spcAft>
          <a:spcPct val="0"/>
        </a:spcAft>
        <a:buChar char="–"/>
        <a:defRPr sz="2800">
          <a:solidFill>
            <a:schemeClr val="bg1"/>
          </a:solidFill>
          <a:effectLst>
            <a:outerShdw blurRad="38100" dist="38100" dir="2700000" algn="tl">
              <a:srgbClr val="000000"/>
            </a:outerShdw>
          </a:effectLst>
          <a:latin typeface="+mn-lt"/>
          <a:ea typeface="Arial" charset="0"/>
          <a:cs typeface="+mn-cs"/>
        </a:defRPr>
      </a:lvl4pPr>
      <a:lvl5pPr marL="2057400" indent="-228600" algn="l" rtl="0" eaLnBrk="0" fontAlgn="base" hangingPunct="0">
        <a:spcBef>
          <a:spcPct val="20000"/>
        </a:spcBef>
        <a:spcAft>
          <a:spcPct val="0"/>
        </a:spcAft>
        <a:buChar char="»"/>
        <a:defRPr sz="2800">
          <a:solidFill>
            <a:schemeClr val="bg1"/>
          </a:solidFill>
          <a:effectLst>
            <a:outerShdw blurRad="38100" dist="38100" dir="2700000" algn="tl">
              <a:srgbClr val="000000"/>
            </a:outerShdw>
          </a:effectLst>
          <a:latin typeface="+mn-lt"/>
          <a:ea typeface="Arial" charset="0"/>
          <a:cs typeface="+mn-cs"/>
        </a:defRPr>
      </a:lvl5pPr>
      <a:lvl6pPr marL="2514600" indent="-228600" algn="l" rtl="0" fontAlgn="base">
        <a:spcBef>
          <a:spcPct val="20000"/>
        </a:spcBef>
        <a:spcAft>
          <a:spcPct val="0"/>
        </a:spcAft>
        <a:buChar char="»"/>
        <a:defRPr sz="2800">
          <a:solidFill>
            <a:schemeClr val="bg1"/>
          </a:solidFill>
          <a:effectLst>
            <a:outerShdw blurRad="38100" dist="38100" dir="2700000" algn="tl">
              <a:srgbClr val="000000"/>
            </a:outerShdw>
          </a:effectLst>
          <a:latin typeface="+mn-lt"/>
          <a:cs typeface="+mn-cs"/>
        </a:defRPr>
      </a:lvl6pPr>
      <a:lvl7pPr marL="2971800" indent="-228600" algn="l" rtl="0" fontAlgn="base">
        <a:spcBef>
          <a:spcPct val="20000"/>
        </a:spcBef>
        <a:spcAft>
          <a:spcPct val="0"/>
        </a:spcAft>
        <a:buChar char="»"/>
        <a:defRPr sz="2800">
          <a:solidFill>
            <a:schemeClr val="bg1"/>
          </a:solidFill>
          <a:effectLst>
            <a:outerShdw blurRad="38100" dist="38100" dir="2700000" algn="tl">
              <a:srgbClr val="000000"/>
            </a:outerShdw>
          </a:effectLst>
          <a:latin typeface="+mn-lt"/>
          <a:cs typeface="+mn-cs"/>
        </a:defRPr>
      </a:lvl7pPr>
      <a:lvl8pPr marL="3429000" indent="-228600" algn="l" rtl="0" fontAlgn="base">
        <a:spcBef>
          <a:spcPct val="20000"/>
        </a:spcBef>
        <a:spcAft>
          <a:spcPct val="0"/>
        </a:spcAft>
        <a:buChar char="»"/>
        <a:defRPr sz="2800">
          <a:solidFill>
            <a:schemeClr val="bg1"/>
          </a:solidFill>
          <a:effectLst>
            <a:outerShdw blurRad="38100" dist="38100" dir="2700000" algn="tl">
              <a:srgbClr val="000000"/>
            </a:outerShdw>
          </a:effectLst>
          <a:latin typeface="+mn-lt"/>
          <a:cs typeface="+mn-cs"/>
        </a:defRPr>
      </a:lvl8pPr>
      <a:lvl9pPr marL="3886200" indent="-228600" algn="l" rtl="0" fontAlgn="base">
        <a:spcBef>
          <a:spcPct val="20000"/>
        </a:spcBef>
        <a:spcAft>
          <a:spcPct val="0"/>
        </a:spcAft>
        <a:buChar char="»"/>
        <a:defRPr sz="2800">
          <a:solidFill>
            <a:schemeClr val="bg1"/>
          </a:solidFill>
          <a:effectLst>
            <a:outerShdw blurRad="38100" dist="38100" dir="2700000" algn="tl">
              <a:srgbClr val="000000"/>
            </a:outerShdw>
          </a:effectLst>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000090"/>
        </a:solidFill>
        <a:effectLst/>
      </p:bgPr>
    </p:bg>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1379"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436"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defTabSz="914400">
              <a:defRPr sz="1400" smtClean="0">
                <a:solidFill>
                  <a:srgbClr val="000000"/>
                </a:solidFill>
                <a:latin typeface="Arial" panose="020B0604020202020204" pitchFamily="34" charset="0"/>
              </a:defRPr>
            </a:lvl1pPr>
          </a:lstStyle>
          <a:p>
            <a:pPr eaLnBrk="0" fontAlgn="base" hangingPunct="0">
              <a:spcBef>
                <a:spcPct val="0"/>
              </a:spcBef>
              <a:spcAft>
                <a:spcPct val="0"/>
              </a:spcAft>
              <a:defRPr/>
            </a:pPr>
            <a:endParaRPr lang="en-US" altLang="en-US">
              <a:ea typeface="MS PGothic" panose="020B0600070205080204" pitchFamily="34" charset="-128"/>
            </a:endParaRPr>
          </a:p>
        </p:txBody>
      </p:sp>
      <p:sp>
        <p:nvSpPr>
          <p:cNvPr id="18437"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defTabSz="914400">
              <a:defRPr sz="1400" smtClean="0">
                <a:solidFill>
                  <a:srgbClr val="000000"/>
                </a:solidFill>
                <a:latin typeface="Arial" panose="020B0604020202020204" pitchFamily="34" charset="0"/>
              </a:defRPr>
            </a:lvl1pPr>
          </a:lstStyle>
          <a:p>
            <a:pPr eaLnBrk="0" fontAlgn="base" hangingPunct="0">
              <a:spcBef>
                <a:spcPct val="0"/>
              </a:spcBef>
              <a:spcAft>
                <a:spcPct val="0"/>
              </a:spcAft>
              <a:defRPr/>
            </a:pPr>
            <a:endParaRPr lang="en-US" altLang="en-US">
              <a:ea typeface="MS PGothic" panose="020B0600070205080204" pitchFamily="34" charset="-128"/>
            </a:endParaRPr>
          </a:p>
        </p:txBody>
      </p:sp>
      <p:sp>
        <p:nvSpPr>
          <p:cNvPr id="18438"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defTabSz="914400">
              <a:defRPr sz="1400" smtClean="0">
                <a:solidFill>
                  <a:srgbClr val="000000"/>
                </a:solidFill>
                <a:latin typeface="Arial" panose="020B0604020202020204" pitchFamily="34" charset="0"/>
              </a:defRPr>
            </a:lvl1pPr>
          </a:lstStyle>
          <a:p>
            <a:pPr eaLnBrk="0" fontAlgn="base" hangingPunct="0">
              <a:spcBef>
                <a:spcPct val="0"/>
              </a:spcBef>
              <a:spcAft>
                <a:spcPct val="0"/>
              </a:spcAft>
              <a:defRPr/>
            </a:pPr>
            <a:fld id="{687F454B-69AF-48B4-8449-02E8D81A0FF8}" type="slidenum">
              <a:rPr lang="en-US" altLang="en-US">
                <a:ea typeface="MS PGothic" panose="020B0600070205080204" pitchFamily="34" charset="-128"/>
              </a:rPr>
              <a:pPr eaLnBrk="0" fontAlgn="base" hangingPunct="0">
                <a:spcBef>
                  <a:spcPct val="0"/>
                </a:spcBef>
                <a:spcAft>
                  <a:spcPct val="0"/>
                </a:spcAft>
                <a:defRPr/>
              </a:pPr>
              <a:t>‹#›</a:t>
            </a:fld>
            <a:endParaRPr lang="en-US" altLang="en-US">
              <a:ea typeface="MS PGothic" panose="020B0600070205080204" pitchFamily="34" charset="-128"/>
            </a:endParaRPr>
          </a:p>
        </p:txBody>
      </p:sp>
    </p:spTree>
    <p:extLst>
      <p:ext uri="{BB962C8B-B14F-4D97-AF65-F5344CB8AC3E}">
        <p14:creationId xmlns:p14="http://schemas.microsoft.com/office/powerpoint/2010/main" val="506055767"/>
      </p:ext>
    </p:extLst>
  </p:cSld>
  <p:clrMap bg1="lt1" tx1="dk1" bg2="lt2" tx2="dk2" accent1="accent1" accent2="accent2" accent3="accent3" accent4="accent4" accent5="accent5" accent6="accent6" hlink="hlink" folHlink="folHlink"/>
  <p:sldLayoutIdLst>
    <p:sldLayoutId id="2147483888" r:id="rId1"/>
    <p:sldLayoutId id="2147483889" r:id="rId2"/>
    <p:sldLayoutId id="2147483890" r:id="rId3"/>
    <p:sldLayoutId id="2147483891" r:id="rId4"/>
    <p:sldLayoutId id="2147483892" r:id="rId5"/>
    <p:sldLayoutId id="2147483893" r:id="rId6"/>
    <p:sldLayoutId id="2147483894" r:id="rId7"/>
    <p:sldLayoutId id="2147483895" r:id="rId8"/>
    <p:sldLayoutId id="2147483896" r:id="rId9"/>
    <p:sldLayoutId id="2147483897" r:id="rId10"/>
    <p:sldLayoutId id="2147483898" r:id="rId11"/>
    <p:sldLayoutId id="2147483899" r:id="rId12"/>
    <p:sldLayoutId id="2147483900" r:id="rId13"/>
    <p:sldLayoutId id="2147483901" r:id="rId14"/>
  </p:sldLayoutIdLst>
  <p:transition spd="slow" advTm="10000"/>
  <p:txStyles>
    <p:titleStyle>
      <a:lvl1pPr algn="ctr" rtl="0" eaLnBrk="0" fontAlgn="base" hangingPunct="0">
        <a:spcBef>
          <a:spcPct val="0"/>
        </a:spcBef>
        <a:spcAft>
          <a:spcPct val="0"/>
        </a:spcAft>
        <a:defRPr sz="4400">
          <a:solidFill>
            <a:srgbClr val="FFFF00"/>
          </a:solidFill>
          <a:effectLst>
            <a:outerShdw blurRad="38100" dist="38100" dir="2700000" algn="tl">
              <a:srgbClr val="000000"/>
            </a:outerShdw>
          </a:effectLst>
          <a:latin typeface="+mj-lt"/>
          <a:ea typeface="MS PGothic" panose="020B0600070205080204" pitchFamily="34" charset="-128"/>
          <a:cs typeface="+mj-cs"/>
        </a:defRPr>
      </a:lvl1pPr>
      <a:lvl2pPr algn="ctr" rtl="0" eaLnBrk="0" fontAlgn="base" hangingPunct="0">
        <a:spcBef>
          <a:spcPct val="0"/>
        </a:spcBef>
        <a:spcAft>
          <a:spcPct val="0"/>
        </a:spcAft>
        <a:defRPr sz="4400">
          <a:solidFill>
            <a:srgbClr val="FFFF00"/>
          </a:solidFill>
          <a:effectLst>
            <a:outerShdw blurRad="38100" dist="38100" dir="2700000" algn="tl">
              <a:srgbClr val="000000"/>
            </a:outerShdw>
          </a:effectLst>
          <a:latin typeface="Arial" charset="0"/>
          <a:ea typeface="MS PGothic" panose="020B0600070205080204" pitchFamily="34" charset="-128"/>
          <a:cs typeface="Arial" charset="0"/>
        </a:defRPr>
      </a:lvl2pPr>
      <a:lvl3pPr algn="ctr" rtl="0" eaLnBrk="0" fontAlgn="base" hangingPunct="0">
        <a:spcBef>
          <a:spcPct val="0"/>
        </a:spcBef>
        <a:spcAft>
          <a:spcPct val="0"/>
        </a:spcAft>
        <a:defRPr sz="4400">
          <a:solidFill>
            <a:srgbClr val="FFFF00"/>
          </a:solidFill>
          <a:effectLst>
            <a:outerShdw blurRad="38100" dist="38100" dir="2700000" algn="tl">
              <a:srgbClr val="000000"/>
            </a:outerShdw>
          </a:effectLst>
          <a:latin typeface="Arial" charset="0"/>
          <a:ea typeface="MS PGothic" panose="020B0600070205080204" pitchFamily="34" charset="-128"/>
          <a:cs typeface="Arial" charset="0"/>
        </a:defRPr>
      </a:lvl3pPr>
      <a:lvl4pPr algn="ctr" rtl="0" eaLnBrk="0" fontAlgn="base" hangingPunct="0">
        <a:spcBef>
          <a:spcPct val="0"/>
        </a:spcBef>
        <a:spcAft>
          <a:spcPct val="0"/>
        </a:spcAft>
        <a:defRPr sz="4400">
          <a:solidFill>
            <a:srgbClr val="FFFF00"/>
          </a:solidFill>
          <a:effectLst>
            <a:outerShdw blurRad="38100" dist="38100" dir="2700000" algn="tl">
              <a:srgbClr val="000000"/>
            </a:outerShdw>
          </a:effectLst>
          <a:latin typeface="Arial" charset="0"/>
          <a:ea typeface="MS PGothic" panose="020B0600070205080204" pitchFamily="34" charset="-128"/>
          <a:cs typeface="Arial" charset="0"/>
        </a:defRPr>
      </a:lvl4pPr>
      <a:lvl5pPr algn="ctr" rtl="0" eaLnBrk="0" fontAlgn="base" hangingPunct="0">
        <a:spcBef>
          <a:spcPct val="0"/>
        </a:spcBef>
        <a:spcAft>
          <a:spcPct val="0"/>
        </a:spcAft>
        <a:defRPr sz="4400">
          <a:solidFill>
            <a:srgbClr val="FFFF00"/>
          </a:solidFill>
          <a:effectLst>
            <a:outerShdw blurRad="38100" dist="38100" dir="2700000" algn="tl">
              <a:srgbClr val="000000"/>
            </a:outerShdw>
          </a:effectLst>
          <a:latin typeface="Arial" charset="0"/>
          <a:ea typeface="MS PGothic" panose="020B0600070205080204" pitchFamily="34" charset="-128"/>
          <a:cs typeface="Arial" charset="0"/>
        </a:defRPr>
      </a:lvl5pPr>
      <a:lvl6pPr marL="457200" algn="ctr" rtl="0" eaLnBrk="1" fontAlgn="base" hangingPunct="1">
        <a:spcBef>
          <a:spcPct val="0"/>
        </a:spcBef>
        <a:spcAft>
          <a:spcPct val="0"/>
        </a:spcAft>
        <a:defRPr sz="4400">
          <a:solidFill>
            <a:srgbClr val="FFFF00"/>
          </a:solidFill>
          <a:effectLst>
            <a:outerShdw blurRad="38100" dist="38100" dir="2700000" algn="tl">
              <a:srgbClr val="000000"/>
            </a:outerShdw>
          </a:effectLst>
          <a:latin typeface="Arial" charset="0"/>
          <a:cs typeface="Arial" charset="0"/>
        </a:defRPr>
      </a:lvl6pPr>
      <a:lvl7pPr marL="914400" algn="ctr" rtl="0" eaLnBrk="1" fontAlgn="base" hangingPunct="1">
        <a:spcBef>
          <a:spcPct val="0"/>
        </a:spcBef>
        <a:spcAft>
          <a:spcPct val="0"/>
        </a:spcAft>
        <a:defRPr sz="4400">
          <a:solidFill>
            <a:srgbClr val="FFFF00"/>
          </a:solidFill>
          <a:effectLst>
            <a:outerShdw blurRad="38100" dist="38100" dir="2700000" algn="tl">
              <a:srgbClr val="000000"/>
            </a:outerShdw>
          </a:effectLst>
          <a:latin typeface="Arial" charset="0"/>
          <a:cs typeface="Arial" charset="0"/>
        </a:defRPr>
      </a:lvl7pPr>
      <a:lvl8pPr marL="1371600" algn="ctr" rtl="0" eaLnBrk="1" fontAlgn="base" hangingPunct="1">
        <a:spcBef>
          <a:spcPct val="0"/>
        </a:spcBef>
        <a:spcAft>
          <a:spcPct val="0"/>
        </a:spcAft>
        <a:defRPr sz="4400">
          <a:solidFill>
            <a:srgbClr val="FFFF00"/>
          </a:solidFill>
          <a:effectLst>
            <a:outerShdw blurRad="38100" dist="38100" dir="2700000" algn="tl">
              <a:srgbClr val="000000"/>
            </a:outerShdw>
          </a:effectLst>
          <a:latin typeface="Arial" charset="0"/>
          <a:cs typeface="Arial" charset="0"/>
        </a:defRPr>
      </a:lvl8pPr>
      <a:lvl9pPr marL="1828800" algn="ctr" rtl="0" eaLnBrk="1" fontAlgn="base" hangingPunct="1">
        <a:spcBef>
          <a:spcPct val="0"/>
        </a:spcBef>
        <a:spcAft>
          <a:spcPct val="0"/>
        </a:spcAft>
        <a:defRPr sz="4400">
          <a:solidFill>
            <a:srgbClr val="FFFF00"/>
          </a:solidFill>
          <a:effectLst>
            <a:outerShdw blurRad="38100" dist="38100" dir="2700000" algn="tl">
              <a:srgbClr val="000000"/>
            </a:outerShdw>
          </a:effectLst>
          <a:latin typeface="Arial" charset="0"/>
          <a:cs typeface="Arial" charset="0"/>
        </a:defRPr>
      </a:lvl9pPr>
    </p:titleStyle>
    <p:bodyStyle>
      <a:lvl1pPr marL="342900" indent="-342900" algn="l" rtl="0" eaLnBrk="0" fontAlgn="base" hangingPunct="0">
        <a:spcBef>
          <a:spcPct val="20000"/>
        </a:spcBef>
        <a:spcAft>
          <a:spcPct val="0"/>
        </a:spcAft>
        <a:buChar char="•"/>
        <a:defRPr sz="2800">
          <a:solidFill>
            <a:schemeClr val="bg1"/>
          </a:solidFill>
          <a:effectLst>
            <a:outerShdw blurRad="38100" dist="38100" dir="2700000" algn="tl">
              <a:srgbClr val="000000"/>
            </a:outerShdw>
          </a:effectLst>
          <a:latin typeface="+mn-lt"/>
          <a:ea typeface="MS PGothic" panose="020B0600070205080204" pitchFamily="34" charset="-128"/>
          <a:cs typeface="+mn-cs"/>
        </a:defRPr>
      </a:lvl1pPr>
      <a:lvl2pPr marL="742950" indent="-285750" algn="l" rtl="0" eaLnBrk="0" fontAlgn="base" hangingPunct="0">
        <a:spcBef>
          <a:spcPct val="20000"/>
        </a:spcBef>
        <a:spcAft>
          <a:spcPct val="0"/>
        </a:spcAft>
        <a:buChar char="–"/>
        <a:defRPr sz="2800">
          <a:solidFill>
            <a:schemeClr val="bg1"/>
          </a:solidFill>
          <a:effectLst>
            <a:outerShdw blurRad="38100" dist="38100" dir="2700000" algn="tl">
              <a:srgbClr val="000000"/>
            </a:outerShdw>
          </a:effectLst>
          <a:latin typeface="+mn-lt"/>
          <a:ea typeface="Arial" charset="0"/>
          <a:cs typeface="+mn-cs"/>
        </a:defRPr>
      </a:lvl2pPr>
      <a:lvl3pPr marL="1143000" indent="-228600" algn="l" rtl="0" eaLnBrk="0" fontAlgn="base" hangingPunct="0">
        <a:spcBef>
          <a:spcPct val="20000"/>
        </a:spcBef>
        <a:spcAft>
          <a:spcPct val="0"/>
        </a:spcAft>
        <a:buChar char="•"/>
        <a:defRPr sz="2800">
          <a:solidFill>
            <a:schemeClr val="bg1"/>
          </a:solidFill>
          <a:effectLst>
            <a:outerShdw blurRad="38100" dist="38100" dir="2700000" algn="tl">
              <a:srgbClr val="000000"/>
            </a:outerShdw>
          </a:effectLst>
          <a:latin typeface="+mn-lt"/>
          <a:ea typeface="Arial" charset="0"/>
          <a:cs typeface="+mn-cs"/>
        </a:defRPr>
      </a:lvl3pPr>
      <a:lvl4pPr marL="1600200" indent="-228600" algn="l" rtl="0" eaLnBrk="0" fontAlgn="base" hangingPunct="0">
        <a:spcBef>
          <a:spcPct val="20000"/>
        </a:spcBef>
        <a:spcAft>
          <a:spcPct val="0"/>
        </a:spcAft>
        <a:buChar char="–"/>
        <a:defRPr sz="2800">
          <a:solidFill>
            <a:schemeClr val="bg1"/>
          </a:solidFill>
          <a:effectLst>
            <a:outerShdw blurRad="38100" dist="38100" dir="2700000" algn="tl">
              <a:srgbClr val="000000"/>
            </a:outerShdw>
          </a:effectLst>
          <a:latin typeface="+mn-lt"/>
          <a:ea typeface="Arial" charset="0"/>
          <a:cs typeface="+mn-cs"/>
        </a:defRPr>
      </a:lvl4pPr>
      <a:lvl5pPr marL="2057400" indent="-228600" algn="l" rtl="0" eaLnBrk="0" fontAlgn="base" hangingPunct="0">
        <a:spcBef>
          <a:spcPct val="20000"/>
        </a:spcBef>
        <a:spcAft>
          <a:spcPct val="0"/>
        </a:spcAft>
        <a:buChar char="»"/>
        <a:defRPr sz="2800">
          <a:solidFill>
            <a:schemeClr val="bg1"/>
          </a:solidFill>
          <a:effectLst>
            <a:outerShdw blurRad="38100" dist="38100" dir="2700000" algn="tl">
              <a:srgbClr val="000000"/>
            </a:outerShdw>
          </a:effectLst>
          <a:latin typeface="+mn-lt"/>
          <a:ea typeface="Arial" charset="0"/>
          <a:cs typeface="+mn-cs"/>
        </a:defRPr>
      </a:lvl5pPr>
      <a:lvl6pPr marL="2514600" indent="-228600" algn="l" rtl="0" eaLnBrk="1" fontAlgn="base" hangingPunct="1">
        <a:spcBef>
          <a:spcPct val="20000"/>
        </a:spcBef>
        <a:spcAft>
          <a:spcPct val="0"/>
        </a:spcAft>
        <a:buChar char="»"/>
        <a:defRPr sz="2800">
          <a:solidFill>
            <a:schemeClr val="bg1"/>
          </a:solidFill>
          <a:effectLst>
            <a:outerShdw blurRad="38100" dist="38100" dir="2700000" algn="tl">
              <a:srgbClr val="000000"/>
            </a:outerShdw>
          </a:effectLst>
          <a:latin typeface="+mn-lt"/>
          <a:cs typeface="+mn-cs"/>
        </a:defRPr>
      </a:lvl6pPr>
      <a:lvl7pPr marL="2971800" indent="-228600" algn="l" rtl="0" eaLnBrk="1" fontAlgn="base" hangingPunct="1">
        <a:spcBef>
          <a:spcPct val="20000"/>
        </a:spcBef>
        <a:spcAft>
          <a:spcPct val="0"/>
        </a:spcAft>
        <a:buChar char="»"/>
        <a:defRPr sz="2800">
          <a:solidFill>
            <a:schemeClr val="bg1"/>
          </a:solidFill>
          <a:effectLst>
            <a:outerShdw blurRad="38100" dist="38100" dir="2700000" algn="tl">
              <a:srgbClr val="000000"/>
            </a:outerShdw>
          </a:effectLst>
          <a:latin typeface="+mn-lt"/>
          <a:cs typeface="+mn-cs"/>
        </a:defRPr>
      </a:lvl7pPr>
      <a:lvl8pPr marL="3429000" indent="-228600" algn="l" rtl="0" eaLnBrk="1" fontAlgn="base" hangingPunct="1">
        <a:spcBef>
          <a:spcPct val="20000"/>
        </a:spcBef>
        <a:spcAft>
          <a:spcPct val="0"/>
        </a:spcAft>
        <a:buChar char="»"/>
        <a:defRPr sz="2800">
          <a:solidFill>
            <a:schemeClr val="bg1"/>
          </a:solidFill>
          <a:effectLst>
            <a:outerShdw blurRad="38100" dist="38100" dir="2700000" algn="tl">
              <a:srgbClr val="000000"/>
            </a:outerShdw>
          </a:effectLst>
          <a:latin typeface="+mn-lt"/>
          <a:cs typeface="+mn-cs"/>
        </a:defRPr>
      </a:lvl8pPr>
      <a:lvl9pPr marL="3886200" indent="-228600" algn="l" rtl="0" eaLnBrk="1" fontAlgn="base" hangingPunct="1">
        <a:spcBef>
          <a:spcPct val="20000"/>
        </a:spcBef>
        <a:spcAft>
          <a:spcPct val="0"/>
        </a:spcAft>
        <a:buChar char="»"/>
        <a:defRPr sz="2800">
          <a:solidFill>
            <a:schemeClr val="bg1"/>
          </a:solidFill>
          <a:effectLst>
            <a:outerShdw blurRad="38100" dist="38100" dir="2700000" algn="tl">
              <a:srgbClr val="000000"/>
            </a:outerShdw>
          </a:effectLst>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microsoft.com/office/2007/relationships/hdphoto" Target="../media/hdphoto1.wdp"/></Relationships>
</file>

<file path=ppt/slides/_rels/slide2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eg"/><Relationship Id="rId1" Type="http://schemas.openxmlformats.org/officeDocument/2006/relationships/slideLayout" Target="../slideLayouts/slideLayout19.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1.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19.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4.wmf"/></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ubtitle 2"/>
          <p:cNvSpPr txBox="1">
            <a:spLocks/>
          </p:cNvSpPr>
          <p:nvPr/>
        </p:nvSpPr>
        <p:spPr>
          <a:xfrm>
            <a:off x="779265" y="4044663"/>
            <a:ext cx="7585469" cy="1292905"/>
          </a:xfrm>
          <a:prstGeom prst="rect">
            <a:avLst/>
          </a:prstGeom>
          <a:solidFill>
            <a:sysClr val="window" lastClr="FFFFFF">
              <a:lumMod val="95000"/>
            </a:sysClr>
          </a:solidFill>
          <a:ln w="76200">
            <a:solidFill>
              <a:sysClr val="windowText" lastClr="000000"/>
            </a:solidFill>
          </a:ln>
          <a:scene3d>
            <a:camera prst="obliqueTopLeft"/>
            <a:lightRig rig="threePt" dir="t"/>
          </a:scene3d>
        </p:spPr>
        <p:txBody>
          <a:bodyPr vert="horz" lIns="91440" tIns="45720" rIns="91440" bIns="45720" rtlCol="0" anchor="t">
            <a:normAutofit/>
          </a:bodyPr>
          <a:lstStyle>
            <a:lvl1pPr marL="0" indent="0" algn="ctr" defTabSz="914400" rtl="0" eaLnBrk="1" latinLnBrk="0" hangingPunct="1">
              <a:lnSpc>
                <a:spcPct val="100000"/>
              </a:lnSpc>
              <a:spcBef>
                <a:spcPts val="700"/>
              </a:spcBef>
              <a:buClr>
                <a:schemeClr val="tx2"/>
              </a:buClr>
              <a:buFont typeface="Arial" panose="020B0604020202020204" pitchFamily="34" charset="0"/>
              <a:buNone/>
              <a:defRPr sz="2000" b="1" i="0" kern="1200" cap="all" spc="400" baseline="0">
                <a:solidFill>
                  <a:schemeClr val="tx2"/>
                </a:solidFill>
                <a:latin typeface="+mn-lt"/>
                <a:ea typeface="+mn-ea"/>
                <a:cs typeface="+mn-cs"/>
              </a:defRPr>
            </a:lvl1pPr>
            <a:lvl2pPr marL="457200" indent="0" algn="ctr" defTabSz="914400" rtl="0" eaLnBrk="1" latinLnBrk="0" hangingPunct="1">
              <a:lnSpc>
                <a:spcPct val="110000"/>
              </a:lnSpc>
              <a:spcBef>
                <a:spcPts val="700"/>
              </a:spcBef>
              <a:buClr>
                <a:schemeClr val="tx2"/>
              </a:buClr>
              <a:buFont typeface="Gill Sans MT" panose="020B0502020104020203" pitchFamily="34" charset="0"/>
              <a:buNone/>
              <a:defRPr sz="2000" kern="1200">
                <a:solidFill>
                  <a:schemeClr val="tx1">
                    <a:lumMod val="65000"/>
                    <a:lumOff val="35000"/>
                  </a:schemeClr>
                </a:solidFill>
                <a:latin typeface="+mn-lt"/>
                <a:ea typeface="+mn-ea"/>
                <a:cs typeface="+mn-cs"/>
              </a:defRPr>
            </a:lvl2pPr>
            <a:lvl3pPr marL="914400" indent="0" algn="ctr" defTabSz="914400" rtl="0" eaLnBrk="1" latinLnBrk="0" hangingPunct="1">
              <a:lnSpc>
                <a:spcPct val="110000"/>
              </a:lnSpc>
              <a:spcBef>
                <a:spcPts val="700"/>
              </a:spcBef>
              <a:buClr>
                <a:schemeClr val="tx2"/>
              </a:buClr>
              <a:buFont typeface="Arial" panose="020B0604020202020204" pitchFamily="34" charset="0"/>
              <a:buNone/>
              <a:defRPr sz="1800" kern="1200">
                <a:solidFill>
                  <a:schemeClr val="tx1">
                    <a:lumMod val="65000"/>
                    <a:lumOff val="35000"/>
                  </a:schemeClr>
                </a:solidFill>
                <a:latin typeface="+mn-lt"/>
                <a:ea typeface="+mn-ea"/>
                <a:cs typeface="+mn-cs"/>
              </a:defRPr>
            </a:lvl3pPr>
            <a:lvl4pPr marL="1371600" indent="0" algn="ctr" defTabSz="914400" rtl="0" eaLnBrk="1" latinLnBrk="0" hangingPunct="1">
              <a:lnSpc>
                <a:spcPct val="110000"/>
              </a:lnSpc>
              <a:spcBef>
                <a:spcPts val="700"/>
              </a:spcBef>
              <a:buClr>
                <a:schemeClr val="tx2"/>
              </a:buClr>
              <a:buFont typeface="Gill Sans MT" panose="020B0502020104020203" pitchFamily="34" charset="0"/>
              <a:buNone/>
              <a:defRPr sz="1600" kern="1200">
                <a:solidFill>
                  <a:schemeClr val="tx1">
                    <a:lumMod val="65000"/>
                    <a:lumOff val="35000"/>
                  </a:schemeClr>
                </a:solidFill>
                <a:latin typeface="+mn-lt"/>
                <a:ea typeface="+mn-ea"/>
                <a:cs typeface="+mn-cs"/>
              </a:defRPr>
            </a:lvl4pPr>
            <a:lvl5pPr marL="1828800" indent="0" algn="ctr" defTabSz="914400" rtl="0" eaLnBrk="1" latinLnBrk="0" hangingPunct="1">
              <a:lnSpc>
                <a:spcPct val="110000"/>
              </a:lnSpc>
              <a:spcBef>
                <a:spcPts val="700"/>
              </a:spcBef>
              <a:buClr>
                <a:schemeClr val="tx2"/>
              </a:buClr>
              <a:buFont typeface="Arial" panose="020B0604020202020204" pitchFamily="34" charset="0"/>
              <a:buNone/>
              <a:defRPr sz="1600" kern="1200">
                <a:solidFill>
                  <a:schemeClr val="tx1">
                    <a:lumMod val="65000"/>
                    <a:lumOff val="35000"/>
                  </a:schemeClr>
                </a:solidFill>
                <a:latin typeface="+mn-lt"/>
                <a:ea typeface="+mn-ea"/>
                <a:cs typeface="+mn-cs"/>
              </a:defRPr>
            </a:lvl5pPr>
            <a:lvl6pPr marL="2286000" indent="0" algn="ctr" defTabSz="914400" rtl="0" eaLnBrk="1" latinLnBrk="0" hangingPunct="1">
              <a:lnSpc>
                <a:spcPct val="110000"/>
              </a:lnSpc>
              <a:spcBef>
                <a:spcPts val="700"/>
              </a:spcBef>
              <a:buClr>
                <a:schemeClr val="tx2"/>
              </a:buClr>
              <a:buFont typeface="Gill Sans MT" panose="020B0502020104020203" pitchFamily="34" charset="0"/>
              <a:buNone/>
              <a:defRPr sz="1600" kern="1200">
                <a:solidFill>
                  <a:schemeClr val="tx1">
                    <a:lumMod val="65000"/>
                    <a:lumOff val="35000"/>
                  </a:schemeClr>
                </a:solidFill>
                <a:latin typeface="+mn-lt"/>
                <a:ea typeface="+mn-ea"/>
                <a:cs typeface="+mn-cs"/>
              </a:defRPr>
            </a:lvl6pPr>
            <a:lvl7pPr marL="2743200" indent="0" algn="ctr" defTabSz="914400" rtl="0" eaLnBrk="1" latinLnBrk="0" hangingPunct="1">
              <a:lnSpc>
                <a:spcPct val="110000"/>
              </a:lnSpc>
              <a:spcBef>
                <a:spcPts val="700"/>
              </a:spcBef>
              <a:buClr>
                <a:schemeClr val="tx2"/>
              </a:buClr>
              <a:buFont typeface="Arial" panose="020B0604020202020204" pitchFamily="34" charset="0"/>
              <a:buNone/>
              <a:defRPr sz="1600" kern="1200">
                <a:solidFill>
                  <a:schemeClr val="tx1">
                    <a:lumMod val="65000"/>
                    <a:lumOff val="35000"/>
                  </a:schemeClr>
                </a:solidFill>
                <a:latin typeface="+mn-lt"/>
                <a:ea typeface="+mn-ea"/>
                <a:cs typeface="+mn-cs"/>
              </a:defRPr>
            </a:lvl7pPr>
            <a:lvl8pPr marL="3200400" indent="0" algn="ctr" defTabSz="914400" rtl="0" eaLnBrk="1" latinLnBrk="0" hangingPunct="1">
              <a:lnSpc>
                <a:spcPct val="110000"/>
              </a:lnSpc>
              <a:spcBef>
                <a:spcPts val="700"/>
              </a:spcBef>
              <a:buClr>
                <a:schemeClr val="tx2"/>
              </a:buClr>
              <a:buFont typeface="Gill Sans MT" panose="020B0502020104020203" pitchFamily="34" charset="0"/>
              <a:buNone/>
              <a:defRPr sz="1600" kern="1200" baseline="0">
                <a:solidFill>
                  <a:schemeClr val="tx1">
                    <a:lumMod val="65000"/>
                    <a:lumOff val="35000"/>
                  </a:schemeClr>
                </a:solidFill>
                <a:latin typeface="+mn-lt"/>
                <a:ea typeface="+mn-ea"/>
                <a:cs typeface="+mn-cs"/>
              </a:defRPr>
            </a:lvl8pPr>
            <a:lvl9pPr marL="3657600" indent="0" algn="ctr" defTabSz="914400" rtl="0" eaLnBrk="1" latinLnBrk="0" hangingPunct="1">
              <a:lnSpc>
                <a:spcPct val="110000"/>
              </a:lnSpc>
              <a:spcBef>
                <a:spcPts val="700"/>
              </a:spcBef>
              <a:buClr>
                <a:schemeClr val="tx2"/>
              </a:buClr>
              <a:buFont typeface="Arial" panose="020B0604020202020204" pitchFamily="34" charset="0"/>
              <a:buNone/>
              <a:defRPr sz="1600" kern="1200" baseline="0">
                <a:solidFill>
                  <a:schemeClr val="tx1">
                    <a:lumMod val="65000"/>
                    <a:lumOff val="35000"/>
                  </a:schemeClr>
                </a:solidFill>
                <a:latin typeface="+mn-lt"/>
                <a:ea typeface="+mn-ea"/>
                <a:cs typeface="+mn-cs"/>
              </a:defRPr>
            </a:lvl9pPr>
          </a:lstStyle>
          <a:p>
            <a:pPr marL="0" marR="0" lvl="0" indent="0" algn="ctr" defTabSz="914400" rtl="0" eaLnBrk="1" fontAlgn="auto" latinLnBrk="0" hangingPunct="1">
              <a:lnSpc>
                <a:spcPct val="100000"/>
              </a:lnSpc>
              <a:spcBef>
                <a:spcPts val="700"/>
              </a:spcBef>
              <a:spcAft>
                <a:spcPts val="0"/>
              </a:spcAft>
              <a:buClr>
                <a:srgbClr val="373545"/>
              </a:buClr>
              <a:buSzTx/>
              <a:buFont typeface="Arial" panose="020B0604020202020204" pitchFamily="34" charset="0"/>
              <a:buNone/>
              <a:tabLst/>
              <a:defRPr/>
            </a:pPr>
            <a:r>
              <a:rPr lang="en-US" sz="1600" dirty="0" err="1">
                <a:solidFill>
                  <a:srgbClr val="373545">
                    <a:lumMod val="50000"/>
                  </a:srgbClr>
                </a:solidFill>
                <a:latin typeface="Arial" pitchFamily="34" charset="0"/>
                <a:cs typeface="Arial" pitchFamily="34" charset="0"/>
              </a:rPr>
              <a:t>Dr.tooba</a:t>
            </a:r>
            <a:r>
              <a:rPr lang="en-US" sz="1600" dirty="0">
                <a:solidFill>
                  <a:srgbClr val="373545">
                    <a:lumMod val="50000"/>
                  </a:srgbClr>
                </a:solidFill>
                <a:latin typeface="Arial" pitchFamily="34" charset="0"/>
                <a:cs typeface="Arial" pitchFamily="34" charset="0"/>
              </a:rPr>
              <a:t> </a:t>
            </a:r>
            <a:r>
              <a:rPr lang="en-US" sz="1600" dirty="0" err="1">
                <a:solidFill>
                  <a:srgbClr val="373545">
                    <a:lumMod val="50000"/>
                  </a:srgbClr>
                </a:solidFill>
                <a:latin typeface="Arial" pitchFamily="34" charset="0"/>
                <a:cs typeface="Arial" pitchFamily="34" charset="0"/>
              </a:rPr>
              <a:t>zamanian</a:t>
            </a:r>
            <a:r>
              <a:rPr lang="en-US" sz="1600" dirty="0">
                <a:solidFill>
                  <a:srgbClr val="373545">
                    <a:lumMod val="50000"/>
                  </a:srgbClr>
                </a:solidFill>
                <a:latin typeface="Arial" pitchFamily="34" charset="0"/>
                <a:cs typeface="Arial" pitchFamily="34" charset="0"/>
              </a:rPr>
              <a:t> -</a:t>
            </a:r>
            <a:r>
              <a:rPr kumimoji="0" lang="en-US" sz="1600" b="1" i="0" u="none" strike="noStrike" kern="1200" cap="all" spc="400" normalizeH="0" baseline="0" noProof="0" dirty="0">
                <a:ln>
                  <a:noFill/>
                </a:ln>
                <a:solidFill>
                  <a:srgbClr val="373545">
                    <a:lumMod val="50000"/>
                  </a:srgbClr>
                </a:solidFill>
                <a:effectLst/>
                <a:uLnTx/>
                <a:uFillTx/>
                <a:latin typeface="Arial" pitchFamily="34" charset="0"/>
                <a:ea typeface="+mn-ea"/>
                <a:cs typeface="Arial" pitchFamily="34" charset="0"/>
              </a:rPr>
              <a:t>M.D</a:t>
            </a:r>
          </a:p>
          <a:p>
            <a:pPr marL="0" marR="0" lvl="0" indent="0" algn="ctr" defTabSz="914400" rtl="0" eaLnBrk="1" fontAlgn="auto" latinLnBrk="0" hangingPunct="1">
              <a:lnSpc>
                <a:spcPct val="100000"/>
              </a:lnSpc>
              <a:spcBef>
                <a:spcPts val="700"/>
              </a:spcBef>
              <a:spcAft>
                <a:spcPts val="0"/>
              </a:spcAft>
              <a:buClr>
                <a:srgbClr val="373545"/>
              </a:buClr>
              <a:buSzTx/>
              <a:buFont typeface="Arial" panose="020B0604020202020204" pitchFamily="34" charset="0"/>
              <a:buNone/>
              <a:tabLst/>
              <a:defRPr/>
            </a:pPr>
            <a:r>
              <a:rPr lang="en-US" sz="1600" dirty="0">
                <a:solidFill>
                  <a:srgbClr val="373545">
                    <a:lumMod val="50000"/>
                  </a:srgbClr>
                </a:solidFill>
                <a:latin typeface="Arial" pitchFamily="34" charset="0"/>
                <a:cs typeface="Arial" pitchFamily="34" charset="0"/>
              </a:rPr>
              <a:t>Ob&amp;</a:t>
            </a:r>
            <a:r>
              <a:rPr kumimoji="0" lang="en-US" sz="1600" b="1" i="0" u="none" strike="noStrike" kern="1200" cap="all" spc="400" normalizeH="0" baseline="0" noProof="0" dirty="0">
                <a:ln>
                  <a:noFill/>
                </a:ln>
                <a:solidFill>
                  <a:srgbClr val="373545">
                    <a:lumMod val="50000"/>
                  </a:srgbClr>
                </a:solidFill>
                <a:effectLst/>
                <a:uLnTx/>
                <a:uFillTx/>
                <a:latin typeface="Arial" pitchFamily="34" charset="0"/>
                <a:ea typeface="+mn-ea"/>
                <a:cs typeface="Arial" pitchFamily="34" charset="0"/>
              </a:rPr>
              <a:t>Gynecologist </a:t>
            </a:r>
          </a:p>
          <a:p>
            <a:pPr marL="0" marR="0" lvl="0" indent="0" algn="ctr" defTabSz="914400" rtl="0" eaLnBrk="1" fontAlgn="auto" latinLnBrk="0" hangingPunct="1">
              <a:lnSpc>
                <a:spcPct val="100000"/>
              </a:lnSpc>
              <a:spcBef>
                <a:spcPts val="700"/>
              </a:spcBef>
              <a:spcAft>
                <a:spcPts val="0"/>
              </a:spcAft>
              <a:buClr>
                <a:srgbClr val="373545"/>
              </a:buClr>
              <a:buSzTx/>
              <a:buFont typeface="Arial" panose="020B0604020202020204" pitchFamily="34" charset="0"/>
              <a:buNone/>
              <a:tabLst/>
              <a:defRPr/>
            </a:pPr>
            <a:r>
              <a:rPr kumimoji="0" lang="en-US" sz="1600" b="1" i="0" u="none" strike="noStrike" kern="1200" cap="all" spc="400" normalizeH="0" baseline="0" noProof="0" dirty="0">
                <a:ln>
                  <a:noFill/>
                </a:ln>
                <a:solidFill>
                  <a:srgbClr val="373545">
                    <a:lumMod val="50000"/>
                  </a:srgbClr>
                </a:solidFill>
                <a:effectLst/>
                <a:uLnTx/>
                <a:uFillTx/>
                <a:latin typeface="Arial" pitchFamily="34" charset="0"/>
                <a:ea typeface="+mn-ea"/>
                <a:cs typeface="Arial" pitchFamily="34" charset="0"/>
              </a:rPr>
              <a:t>Ardabil University of Medical Sciences</a:t>
            </a:r>
          </a:p>
          <a:p>
            <a:pPr marL="0" marR="0" lvl="0" indent="0" algn="ctr" defTabSz="914400" rtl="0" eaLnBrk="1" fontAlgn="auto" latinLnBrk="0" hangingPunct="1">
              <a:lnSpc>
                <a:spcPct val="100000"/>
              </a:lnSpc>
              <a:spcBef>
                <a:spcPts val="700"/>
              </a:spcBef>
              <a:spcAft>
                <a:spcPts val="0"/>
              </a:spcAft>
              <a:buClr>
                <a:srgbClr val="373545"/>
              </a:buClr>
              <a:buSzTx/>
              <a:buFont typeface="Arial" panose="020B0604020202020204" pitchFamily="34" charset="0"/>
              <a:buNone/>
              <a:tabLst/>
              <a:defRPr/>
            </a:pPr>
            <a:endParaRPr kumimoji="0" lang="en-US" sz="1600" b="1" i="0" u="none" strike="noStrike" kern="1200" cap="all" spc="400" normalizeH="0" baseline="0" noProof="0" dirty="0">
              <a:ln>
                <a:noFill/>
              </a:ln>
              <a:solidFill>
                <a:srgbClr val="373545"/>
              </a:solidFill>
              <a:effectLst/>
              <a:uLnTx/>
              <a:uFillTx/>
              <a:latin typeface="Times New Roman"/>
              <a:ea typeface="+mn-ea"/>
              <a:cs typeface="+mn-cs"/>
            </a:endParaRPr>
          </a:p>
          <a:p>
            <a:pPr marL="0" marR="0" lvl="0" indent="0" algn="ctr" defTabSz="914400" rtl="0" eaLnBrk="1" fontAlgn="auto" latinLnBrk="0" hangingPunct="1">
              <a:lnSpc>
                <a:spcPct val="100000"/>
              </a:lnSpc>
              <a:spcBef>
                <a:spcPts val="700"/>
              </a:spcBef>
              <a:spcAft>
                <a:spcPts val="0"/>
              </a:spcAft>
              <a:buClr>
                <a:srgbClr val="373545"/>
              </a:buClr>
              <a:buSzTx/>
              <a:buFont typeface="Arial" panose="020B0604020202020204" pitchFamily="34" charset="0"/>
              <a:buNone/>
              <a:tabLst/>
              <a:defRPr/>
            </a:pPr>
            <a:endParaRPr kumimoji="0" lang="en-GB" sz="1600" b="1" i="0" u="none" strike="noStrike" kern="1200" cap="all" spc="400" normalizeH="0" baseline="0" noProof="0" dirty="0">
              <a:ln>
                <a:noFill/>
              </a:ln>
              <a:solidFill>
                <a:srgbClr val="373545"/>
              </a:solidFill>
              <a:effectLst/>
              <a:uLnTx/>
              <a:uFillTx/>
              <a:latin typeface="Times New Roman"/>
              <a:ea typeface="+mn-ea"/>
              <a:cs typeface="+mn-cs"/>
            </a:endParaRPr>
          </a:p>
        </p:txBody>
      </p:sp>
      <p:pic>
        <p:nvPicPr>
          <p:cNvPr id="4" name="Picture 11" descr="besmm">
            <a:extLst>
              <a:ext uri="{FF2B5EF4-FFF2-40B4-BE49-F238E27FC236}">
                <a16:creationId xmlns:a16="http://schemas.microsoft.com/office/drawing/2014/main" id="{F6C6DA08-DD9A-9BF4-7F92-C37BCA386314}"/>
              </a:ext>
            </a:extLst>
          </p:cNvPr>
          <p:cNvPicPr>
            <a:picLocks noChangeAspect="1" noChangeArrowheads="1"/>
          </p:cNvPicPr>
          <p:nvPr/>
        </p:nvPicPr>
        <p:blipFill>
          <a:blip r:embed="rId2" cstate="print"/>
          <a:srcRect/>
          <a:stretch>
            <a:fillRect/>
          </a:stretch>
        </p:blipFill>
        <p:spPr bwMode="auto">
          <a:xfrm>
            <a:off x="-212753" y="0"/>
            <a:ext cx="9210588" cy="5867567"/>
          </a:xfrm>
          <a:prstGeom prst="rect">
            <a:avLst/>
          </a:prstGeom>
          <a:noFill/>
          <a:ln w="9525">
            <a:noFill/>
            <a:miter lim="800000"/>
            <a:headEnd/>
            <a:tailEnd/>
          </a:ln>
        </p:spPr>
      </p:pic>
    </p:spTree>
    <p:extLst>
      <p:ext uri="{BB962C8B-B14F-4D97-AF65-F5344CB8AC3E}">
        <p14:creationId xmlns:p14="http://schemas.microsoft.com/office/powerpoint/2010/main" val="4176746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fltVal val="0"/>
                                          </p:val>
                                        </p:tav>
                                        <p:tav tm="100000">
                                          <p:val>
                                            <p:strVal val="#ppt_w"/>
                                          </p:val>
                                        </p:tav>
                                      </p:tavLst>
                                    </p:anim>
                                    <p:anim calcmode="lin" valueType="num">
                                      <p:cBhvr>
                                        <p:cTn id="8" dur="2000" fill="hold"/>
                                        <p:tgtEl>
                                          <p:spTgt spid="4"/>
                                        </p:tgtEl>
                                        <p:attrNameLst>
                                          <p:attrName>ppt_h</p:attrName>
                                        </p:attrNameLst>
                                      </p:cBhvr>
                                      <p:tavLst>
                                        <p:tav tm="0">
                                          <p:val>
                                            <p:fltVal val="0"/>
                                          </p:val>
                                        </p:tav>
                                        <p:tav tm="100000">
                                          <p:val>
                                            <p:strVal val="#ppt_h"/>
                                          </p:val>
                                        </p:tav>
                                      </p:tavLst>
                                    </p:anim>
                                    <p:animEffect transition="in" filter="fade">
                                      <p:cBhvr>
                                        <p:cTn id="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02760" y="1038805"/>
            <a:ext cx="7842312" cy="4293483"/>
          </a:xfrm>
          <a:prstGeom prst="rect">
            <a:avLst/>
          </a:prstGeom>
          <a:noFill/>
        </p:spPr>
        <p:txBody>
          <a:bodyPr wrap="square" rtlCol="0" anchor="ctr">
            <a:spAutoFit/>
          </a:bodyPr>
          <a:lstStyle/>
          <a:p>
            <a:pPr marL="342900" indent="-342900" algn="r" rtl="1">
              <a:lnSpc>
                <a:spcPct val="200000"/>
              </a:lnSpc>
              <a:buFont typeface="Arial" panose="020B0604020202020204" pitchFamily="34" charset="0"/>
              <a:buChar char="•"/>
            </a:pPr>
            <a:r>
              <a:rPr lang="fa-IR" sz="2800" dirty="0">
                <a:solidFill>
                  <a:schemeClr val="bg1"/>
                </a:solidFill>
                <a:cs typeface="B Nazanin" panose="00000400000000000000" pitchFamily="2" charset="-78"/>
              </a:rPr>
              <a:t>در حالت کلی بیش از 100 نوع ویروس</a:t>
            </a:r>
            <a:r>
              <a:rPr lang="en-US" sz="2800" dirty="0">
                <a:solidFill>
                  <a:schemeClr val="bg1"/>
                </a:solidFill>
                <a:cs typeface="B Nazanin" panose="00000400000000000000" pitchFamily="2" charset="-78"/>
              </a:rPr>
              <a:t> HPV</a:t>
            </a:r>
            <a:r>
              <a:rPr lang="fa-IR" sz="2800" dirty="0">
                <a:solidFill>
                  <a:schemeClr val="bg1"/>
                </a:solidFill>
                <a:cs typeface="B Nazanin" panose="00000400000000000000" pitchFamily="2" charset="-78"/>
              </a:rPr>
              <a:t> شناسایی شده است که 30 مورد دستگاه تناسلی تحتانی را گرفتار می کنند .</a:t>
            </a:r>
          </a:p>
          <a:p>
            <a:pPr marL="342900" indent="-342900" algn="r" rtl="1">
              <a:lnSpc>
                <a:spcPct val="200000"/>
              </a:lnSpc>
              <a:buFont typeface="Arial" panose="020B0604020202020204" pitchFamily="34" charset="0"/>
              <a:buChar char="•"/>
            </a:pPr>
            <a:r>
              <a:rPr lang="fa-IR" sz="2800" dirty="0">
                <a:solidFill>
                  <a:schemeClr val="bg1"/>
                </a:solidFill>
                <a:cs typeface="B Nazanin" panose="00000400000000000000" pitchFamily="2" charset="-78"/>
              </a:rPr>
              <a:t>15 نوع پرخطر داریم</a:t>
            </a:r>
            <a:r>
              <a:rPr lang="fa-IR" sz="2800" b="1" dirty="0">
                <a:solidFill>
                  <a:schemeClr val="bg1"/>
                </a:solidFill>
                <a:cs typeface="B Nazanin" panose="00000400000000000000" pitchFamily="2" charset="-78"/>
              </a:rPr>
              <a:t>:  16، 18، 31، 33 ، 45 ، 52 ، 58 </a:t>
            </a:r>
          </a:p>
          <a:p>
            <a:pPr marL="342900" indent="-342900" algn="r" rtl="1">
              <a:lnSpc>
                <a:spcPct val="200000"/>
              </a:lnSpc>
              <a:buFont typeface="Arial" panose="020B0604020202020204" pitchFamily="34" charset="0"/>
              <a:buChar char="•"/>
            </a:pPr>
            <a:r>
              <a:rPr lang="fa-IR" sz="2800" dirty="0">
                <a:solidFill>
                  <a:schemeClr val="bg1"/>
                </a:solidFill>
                <a:cs typeface="B Nazanin" panose="00000400000000000000" pitchFamily="2" charset="-78"/>
              </a:rPr>
              <a:t>سایر موراد به عنوان کم خطر شناسایی شده که شایع ترین آن ها انواع</a:t>
            </a:r>
            <a:r>
              <a:rPr lang="fa-IR" sz="2800" b="1" dirty="0">
                <a:solidFill>
                  <a:schemeClr val="bg1"/>
                </a:solidFill>
                <a:cs typeface="B Nazanin" panose="00000400000000000000" pitchFamily="2" charset="-78"/>
              </a:rPr>
              <a:t> 6 و 11 </a:t>
            </a:r>
            <a:r>
              <a:rPr lang="fa-IR" sz="2800" dirty="0">
                <a:solidFill>
                  <a:schemeClr val="bg1"/>
                </a:solidFill>
                <a:cs typeface="B Nazanin" panose="00000400000000000000" pitchFamily="2" charset="-78"/>
              </a:rPr>
              <a:t>است که مسئول زگیل تناسلی می باشند.</a:t>
            </a:r>
          </a:p>
        </p:txBody>
      </p:sp>
    </p:spTree>
    <p:extLst>
      <p:ext uri="{BB962C8B-B14F-4D97-AF65-F5344CB8AC3E}">
        <p14:creationId xmlns:p14="http://schemas.microsoft.com/office/powerpoint/2010/main" val="22809952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67928" y="1557814"/>
            <a:ext cx="7111054" cy="4478149"/>
          </a:xfrm>
          <a:prstGeom prst="rect">
            <a:avLst/>
          </a:prstGeom>
          <a:noFill/>
        </p:spPr>
        <p:txBody>
          <a:bodyPr wrap="square" numCol="1" rtlCol="0">
            <a:spAutoFit/>
          </a:bodyPr>
          <a:lstStyle/>
          <a:p>
            <a:pPr marL="971550" lvl="1" indent="-514350" algn="r" rtl="1">
              <a:lnSpc>
                <a:spcPct val="150000"/>
              </a:lnSpc>
              <a:buFont typeface="Arial" panose="020B0604020202020204" pitchFamily="34" charset="0"/>
              <a:buChar char="•"/>
            </a:pPr>
            <a:r>
              <a:rPr lang="fa-IR" sz="2400" dirty="0">
                <a:solidFill>
                  <a:schemeClr val="bg1"/>
                </a:solidFill>
                <a:cs typeface="B Nazanin" panose="00000400000000000000" pitchFamily="2" charset="-78"/>
              </a:rPr>
              <a:t>سیگار</a:t>
            </a:r>
          </a:p>
          <a:p>
            <a:pPr marL="971550" lvl="1" indent="-514350" algn="r" rtl="1">
              <a:lnSpc>
                <a:spcPct val="150000"/>
              </a:lnSpc>
              <a:buFont typeface="Arial" panose="020B0604020202020204" pitchFamily="34" charset="0"/>
              <a:buChar char="•"/>
            </a:pPr>
            <a:r>
              <a:rPr lang="fa-IR" sz="2400" dirty="0">
                <a:solidFill>
                  <a:schemeClr val="bg1"/>
                </a:solidFill>
                <a:cs typeface="B Nazanin" panose="00000400000000000000" pitchFamily="2" charset="-78"/>
              </a:rPr>
              <a:t>مولتی پارتنر بودن </a:t>
            </a:r>
          </a:p>
          <a:p>
            <a:pPr marL="971550" lvl="1" indent="-514350" algn="r" rtl="1">
              <a:lnSpc>
                <a:spcPct val="150000"/>
              </a:lnSpc>
              <a:buFont typeface="Arial" panose="020B0604020202020204" pitchFamily="34" charset="0"/>
              <a:buChar char="•"/>
            </a:pPr>
            <a:r>
              <a:rPr lang="fa-IR" sz="2400" dirty="0">
                <a:solidFill>
                  <a:schemeClr val="bg1"/>
                </a:solidFill>
                <a:cs typeface="B Nazanin" panose="00000400000000000000" pitchFamily="2" charset="-78"/>
              </a:rPr>
              <a:t>شروع زودرس رابطه جنسی (کمتر از 16 سال)</a:t>
            </a:r>
          </a:p>
          <a:p>
            <a:pPr marL="971550" lvl="1" indent="-514350" algn="r" rtl="1">
              <a:lnSpc>
                <a:spcPct val="150000"/>
              </a:lnSpc>
              <a:buFont typeface="Arial" panose="020B0604020202020204" pitchFamily="34" charset="0"/>
              <a:buChar char="•"/>
            </a:pPr>
            <a:r>
              <a:rPr lang="fa-IR" sz="2400" dirty="0">
                <a:solidFill>
                  <a:schemeClr val="bg1"/>
                </a:solidFill>
                <a:cs typeface="B Nazanin" panose="00000400000000000000" pitchFamily="2" charset="-78"/>
              </a:rPr>
              <a:t>ابتلا به </a:t>
            </a:r>
            <a:r>
              <a:rPr lang="en-US" sz="2400" dirty="0">
                <a:solidFill>
                  <a:schemeClr val="bg1"/>
                </a:solidFill>
                <a:cs typeface="B Nazanin" panose="00000400000000000000" pitchFamily="2" charset="-78"/>
              </a:rPr>
              <a:t>HIV</a:t>
            </a:r>
          </a:p>
          <a:p>
            <a:pPr marL="971550" lvl="1" indent="-514350" algn="r" rtl="1">
              <a:lnSpc>
                <a:spcPct val="150000"/>
              </a:lnSpc>
              <a:buFont typeface="Arial" panose="020B0604020202020204" pitchFamily="34" charset="0"/>
              <a:buChar char="•"/>
            </a:pPr>
            <a:r>
              <a:rPr lang="fa-IR" sz="2400" dirty="0">
                <a:solidFill>
                  <a:schemeClr val="bg1"/>
                </a:solidFill>
                <a:cs typeface="B Nazanin" panose="00000400000000000000" pitchFamily="2" charset="-78"/>
              </a:rPr>
              <a:t>ایمونوساپرس بودن </a:t>
            </a:r>
          </a:p>
          <a:p>
            <a:pPr marL="971550" lvl="1" indent="-514350" algn="r" rtl="1">
              <a:lnSpc>
                <a:spcPct val="150000"/>
              </a:lnSpc>
              <a:buFont typeface="Arial" panose="020B0604020202020204" pitchFamily="34" charset="0"/>
              <a:buChar char="•"/>
            </a:pPr>
            <a:r>
              <a:rPr lang="fa-IR" sz="2400" dirty="0">
                <a:solidFill>
                  <a:schemeClr val="bg1"/>
                </a:solidFill>
                <a:cs typeface="B Nazanin" panose="00000400000000000000" pitchFamily="2" charset="-78"/>
              </a:rPr>
              <a:t>زایمان های متعدد</a:t>
            </a:r>
          </a:p>
          <a:p>
            <a:pPr marL="971550" lvl="1" indent="-514350" algn="r" rtl="1">
              <a:lnSpc>
                <a:spcPct val="150000"/>
              </a:lnSpc>
              <a:buFont typeface="Arial" panose="020B0604020202020204" pitchFamily="34" charset="0"/>
              <a:buChar char="•"/>
            </a:pPr>
            <a:r>
              <a:rPr lang="fa-IR" sz="2400" dirty="0">
                <a:solidFill>
                  <a:schemeClr val="bg1"/>
                </a:solidFill>
                <a:cs typeface="B Nazanin" panose="00000400000000000000" pitchFamily="2" charset="-78"/>
              </a:rPr>
              <a:t>مصرف طولانی مدت قرص های ضد بارداری </a:t>
            </a:r>
          </a:p>
          <a:p>
            <a:pPr marL="971550" lvl="1" indent="-514350" algn="r" rtl="1">
              <a:lnSpc>
                <a:spcPct val="150000"/>
              </a:lnSpc>
              <a:buFont typeface="Arial" panose="020B0604020202020204" pitchFamily="34" charset="0"/>
              <a:buChar char="•"/>
            </a:pPr>
            <a:r>
              <a:rPr lang="fa-IR" sz="2400" dirty="0">
                <a:solidFill>
                  <a:schemeClr val="bg1"/>
                </a:solidFill>
                <a:cs typeface="B Nazanin" panose="00000400000000000000" pitchFamily="2" charset="-78"/>
              </a:rPr>
              <a:t>سابقه ابتلا به بیماری های مقاربتی : هرپس و کلامیدیا</a:t>
            </a:r>
          </a:p>
        </p:txBody>
      </p:sp>
      <p:sp>
        <p:nvSpPr>
          <p:cNvPr id="3" name="Rectangle 2"/>
          <p:cNvSpPr/>
          <p:nvPr/>
        </p:nvSpPr>
        <p:spPr>
          <a:xfrm>
            <a:off x="4816803" y="495985"/>
            <a:ext cx="3498073" cy="1061829"/>
          </a:xfrm>
          <a:prstGeom prst="rect">
            <a:avLst/>
          </a:prstGeom>
        </p:spPr>
        <p:txBody>
          <a:bodyPr wrap="none">
            <a:spAutoFit/>
          </a:bodyPr>
          <a:lstStyle/>
          <a:p>
            <a:pPr algn="r" rtl="1">
              <a:lnSpc>
                <a:spcPct val="200000"/>
              </a:lnSpc>
            </a:pPr>
            <a:r>
              <a:rPr lang="fa-IR" sz="3600" dirty="0">
                <a:solidFill>
                  <a:schemeClr val="bg1"/>
                </a:solidFill>
                <a:cs typeface="B Nazanin" panose="00000400000000000000" pitchFamily="2" charset="-78"/>
              </a:rPr>
              <a:t>سایر ریسک فاکتور ها : </a:t>
            </a:r>
          </a:p>
        </p:txBody>
      </p:sp>
    </p:spTree>
    <p:extLst>
      <p:ext uri="{BB962C8B-B14F-4D97-AF65-F5344CB8AC3E}">
        <p14:creationId xmlns:p14="http://schemas.microsoft.com/office/powerpoint/2010/main" val="24464266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2"/>
          </p:nvPr>
        </p:nvSpPr>
        <p:spPr/>
        <p:txBody>
          <a:bodyPr/>
          <a:lstStyle/>
          <a:p>
            <a:fld id="{86CB4B4D-7CA3-9044-876B-883B54F8677D}" type="slidenum">
              <a:rPr lang="fa-IR" smtClean="0"/>
              <a:t>12</a:t>
            </a:fld>
            <a:endParaRPr lang="fa-IR"/>
          </a:p>
        </p:txBody>
      </p:sp>
      <p:sp>
        <p:nvSpPr>
          <p:cNvPr id="7" name="Rectangle 6"/>
          <p:cNvSpPr/>
          <p:nvPr/>
        </p:nvSpPr>
        <p:spPr>
          <a:xfrm>
            <a:off x="1260873" y="1232298"/>
            <a:ext cx="6536531" cy="4345357"/>
          </a:xfrm>
          <a:prstGeom prst="rect">
            <a:avLst/>
          </a:prstGeom>
          <a:ln w="28575">
            <a:solidFill>
              <a:srgbClr val="FF0000"/>
            </a:solidFill>
          </a:ln>
        </p:spPr>
        <p:txBody>
          <a:bodyPr wrap="square">
            <a:spAutoFit/>
          </a:bodyPr>
          <a:lstStyle/>
          <a:p>
            <a:pPr algn="r"/>
            <a:r>
              <a:rPr lang="fa-IR" sz="2531" b="1" dirty="0">
                <a:solidFill>
                  <a:srgbClr val="FF0000"/>
                </a:solidFill>
                <a:cs typeface="B Titr" panose="00000700000000000000" pitchFamily="2" charset="-78"/>
              </a:rPr>
              <a:t>شروع فعالیت جنسی در سن پایین</a:t>
            </a:r>
          </a:p>
          <a:p>
            <a:pPr algn="r" rtl="1"/>
            <a:r>
              <a:rPr lang="fa-IR" sz="2109" b="1" dirty="0">
                <a:solidFill>
                  <a:schemeClr val="bg1"/>
                </a:solidFill>
                <a:cs typeface="B Yagut" panose="00000400000000000000" pitchFamily="2" charset="-78"/>
              </a:rPr>
              <a:t> </a:t>
            </a:r>
            <a:r>
              <a:rPr lang="fa-IR" sz="2321" b="1" dirty="0">
                <a:solidFill>
                  <a:schemeClr val="bg1"/>
                </a:solidFill>
                <a:cs typeface="B Yagut" panose="00000400000000000000" pitchFamily="2" charset="-78"/>
              </a:rPr>
              <a:t>زمانی که در سنین نوجوانی عفونت  </a:t>
            </a:r>
            <a:r>
              <a:rPr lang="en-US" sz="2321" b="1" dirty="0">
                <a:solidFill>
                  <a:schemeClr val="bg1"/>
                </a:solidFill>
                <a:cs typeface="B Yagut" panose="00000400000000000000" pitchFamily="2" charset="-78"/>
              </a:rPr>
              <a:t>HPV</a:t>
            </a:r>
            <a:r>
              <a:rPr lang="fa-IR" sz="2321" b="1" dirty="0">
                <a:solidFill>
                  <a:schemeClr val="bg1"/>
                </a:solidFill>
                <a:cs typeface="B Yagut" panose="00000400000000000000" pitchFamily="2" charset="-78"/>
              </a:rPr>
              <a:t>وارد بدن فرد شود، بدن مقاومت بسیار کمی براي مقابله با این ویروس دارد. تغییرات هورمونی دوران بلوغ سبب تغییراتی در</a:t>
            </a:r>
            <a:r>
              <a:rPr lang="en-US" sz="2321" b="1" dirty="0">
                <a:solidFill>
                  <a:schemeClr val="bg1"/>
                </a:solidFill>
                <a:cs typeface="B Yagut" panose="00000400000000000000" pitchFamily="2" charset="-78"/>
              </a:rPr>
              <a:t>PH</a:t>
            </a:r>
            <a:r>
              <a:rPr lang="fa-IR" sz="2321" b="1" dirty="0">
                <a:solidFill>
                  <a:schemeClr val="bg1"/>
                </a:solidFill>
                <a:cs typeface="B Yagut" panose="00000400000000000000" pitchFamily="2" charset="-78"/>
              </a:rPr>
              <a:t> واژینال، سلولها و مخاط دهانه رحم میشود که ممکن است به محافظت از دهانه رحم کمک کند. بنابراین، این امکان وجود دارد که سلولهاي دهانه رحم نابالغ در زنان جوانتر نسبت به عفونت یا جهش آسیب پذیرترباشند. باید به نوجوانان دربارة عواقب احتمالی آغاز زود هنگام فعالیت جنسی و براي افرادي که از نظر جنسی فعالند باید اهمیت استفاده منطقی و صحیح از کاندوم آموزش داده شود.</a:t>
            </a:r>
          </a:p>
          <a:p>
            <a:r>
              <a:rPr lang="fa-IR" sz="1898" b="1" dirty="0">
                <a:cs typeface="B Yagut" panose="00000400000000000000" pitchFamily="2" charset="-78"/>
              </a:rPr>
              <a:t> </a:t>
            </a:r>
          </a:p>
        </p:txBody>
      </p:sp>
    </p:spTree>
    <p:extLst>
      <p:ext uri="{BB962C8B-B14F-4D97-AF65-F5344CB8AC3E}">
        <p14:creationId xmlns:p14="http://schemas.microsoft.com/office/powerpoint/2010/main" val="4271600917"/>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2"/>
          </p:nvPr>
        </p:nvSpPr>
        <p:spPr/>
        <p:txBody>
          <a:bodyPr/>
          <a:lstStyle/>
          <a:p>
            <a:fld id="{86CB4B4D-7CA3-9044-876B-883B54F8677D}" type="slidenum">
              <a:rPr lang="fa-IR" smtClean="0"/>
              <a:t>13</a:t>
            </a:fld>
            <a:endParaRPr lang="fa-IR"/>
          </a:p>
        </p:txBody>
      </p:sp>
      <p:sp>
        <p:nvSpPr>
          <p:cNvPr id="7" name="Rectangle 6"/>
          <p:cNvSpPr/>
          <p:nvPr/>
        </p:nvSpPr>
        <p:spPr>
          <a:xfrm>
            <a:off x="1346597" y="975122"/>
            <a:ext cx="6461522" cy="3338991"/>
          </a:xfrm>
          <a:prstGeom prst="rect">
            <a:avLst/>
          </a:prstGeom>
          <a:ln w="28575">
            <a:solidFill>
              <a:srgbClr val="FF0000"/>
            </a:solidFill>
          </a:ln>
        </p:spPr>
        <p:txBody>
          <a:bodyPr wrap="square">
            <a:spAutoFit/>
          </a:bodyPr>
          <a:lstStyle/>
          <a:p>
            <a:pPr marL="301367" indent="-301367" algn="r" rtl="1">
              <a:buFont typeface="Wingdings" panose="05000000000000000000" pitchFamily="2" charset="2"/>
              <a:buChar char="§"/>
            </a:pPr>
            <a:r>
              <a:rPr lang="fa-IR" sz="2531" b="1" dirty="0">
                <a:solidFill>
                  <a:srgbClr val="FF0000"/>
                </a:solidFill>
                <a:latin typeface="BTitr,Bold"/>
                <a:cs typeface="B Titr" panose="00000700000000000000" pitchFamily="2" charset="-78"/>
              </a:rPr>
              <a:t>شرکاء جنسی متعدد </a:t>
            </a:r>
          </a:p>
          <a:p>
            <a:pPr algn="r" rtl="1"/>
            <a:r>
              <a:rPr lang="fa-IR" sz="2321" b="1" dirty="0">
                <a:solidFill>
                  <a:srgbClr val="002060"/>
                </a:solidFill>
                <a:cs typeface="B Yagut" panose="00000400000000000000" pitchFamily="2" charset="-78"/>
              </a:rPr>
              <a:t>بروز سرطان دهانه رحم در زنانیکه تا کنون نزدیکی جنسی نداشته اند، بسیار پایین است. زنانی که بیشتر از 5 شریک جنسی داشته اند در مقایسه با زنانیکه فقط یک شریک جنسی داشته اند، </a:t>
            </a:r>
            <a:r>
              <a:rPr lang="fa-IR" sz="2321" b="1" u="sng" dirty="0">
                <a:solidFill>
                  <a:srgbClr val="002060"/>
                </a:solidFill>
                <a:cs typeface="B Yagut" panose="00000400000000000000" pitchFamily="2" charset="-78"/>
              </a:rPr>
              <a:t>سه برابر </a:t>
            </a:r>
            <a:r>
              <a:rPr lang="fa-IR" sz="2321" b="1" dirty="0">
                <a:solidFill>
                  <a:srgbClr val="002060"/>
                </a:solidFill>
                <a:cs typeface="B Yagut" panose="00000400000000000000" pitchFamily="2" charset="-78"/>
              </a:rPr>
              <a:t>بیشتر احتمال ابتلا به سرطان دهانه رحم را دارند. محدود کردن تعداد شرکاي جنسی (داشتن فقط یک شریک جنسی) به کاهش خطر سرطا ن دهانه رحم و همچنین کاهش خطر انتقال بیماريهاي منتقله از راه جنسی کمک میکند.</a:t>
            </a:r>
          </a:p>
        </p:txBody>
      </p:sp>
    </p:spTree>
    <p:extLst>
      <p:ext uri="{BB962C8B-B14F-4D97-AF65-F5344CB8AC3E}">
        <p14:creationId xmlns:p14="http://schemas.microsoft.com/office/powerpoint/2010/main" val="2843706310"/>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2"/>
          </p:nvPr>
        </p:nvSpPr>
        <p:spPr/>
        <p:txBody>
          <a:bodyPr/>
          <a:lstStyle/>
          <a:p>
            <a:fld id="{86CB4B4D-7CA3-9044-876B-883B54F8677D}" type="slidenum">
              <a:rPr lang="fa-IR" smtClean="0"/>
              <a:t>14</a:t>
            </a:fld>
            <a:endParaRPr lang="fa-IR"/>
          </a:p>
        </p:txBody>
      </p:sp>
      <p:sp>
        <p:nvSpPr>
          <p:cNvPr id="7" name="Rectangle 6"/>
          <p:cNvSpPr/>
          <p:nvPr/>
        </p:nvSpPr>
        <p:spPr>
          <a:xfrm>
            <a:off x="1143001" y="1040488"/>
            <a:ext cx="6622256" cy="4960204"/>
          </a:xfrm>
          <a:prstGeom prst="rect">
            <a:avLst/>
          </a:prstGeom>
          <a:ln w="28575">
            <a:solidFill>
              <a:srgbClr val="FF0000"/>
            </a:solidFill>
          </a:ln>
        </p:spPr>
        <p:txBody>
          <a:bodyPr wrap="square">
            <a:spAutoFit/>
          </a:bodyPr>
          <a:lstStyle/>
          <a:p>
            <a:pPr marL="301367" indent="-301367" algn="r" rtl="1">
              <a:buFont typeface="Wingdings" panose="05000000000000000000" pitchFamily="2" charset="2"/>
              <a:buChar char="§"/>
            </a:pPr>
            <a:r>
              <a:rPr lang="fa-IR" sz="2531" b="1" dirty="0">
                <a:solidFill>
                  <a:srgbClr val="FF0000"/>
                </a:solidFill>
                <a:latin typeface="BTitr,Bold"/>
                <a:cs typeface="B Titr" panose="00000700000000000000" pitchFamily="2" charset="-78"/>
              </a:rPr>
              <a:t>ویروس نقص سیستم ایمنی (</a:t>
            </a:r>
            <a:r>
              <a:rPr lang="en-US" sz="2531" b="1" dirty="0">
                <a:solidFill>
                  <a:srgbClr val="FF0000"/>
                </a:solidFill>
                <a:latin typeface="BTitr,Bold"/>
                <a:cs typeface="B Titr" panose="00000700000000000000" pitchFamily="2" charset="-78"/>
              </a:rPr>
              <a:t>HIV</a:t>
            </a:r>
            <a:r>
              <a:rPr lang="fa-IR" sz="2531" b="1" dirty="0">
                <a:solidFill>
                  <a:srgbClr val="FF0000"/>
                </a:solidFill>
                <a:latin typeface="BTitr,Bold"/>
                <a:cs typeface="B Titr" panose="00000700000000000000" pitchFamily="2" charset="-78"/>
              </a:rPr>
              <a:t> ) </a:t>
            </a:r>
          </a:p>
          <a:p>
            <a:pPr marL="301367" indent="-301367" algn="r" rtl="1">
              <a:buFont typeface="Wingdings" panose="05000000000000000000" pitchFamily="2" charset="2"/>
              <a:buChar char="§"/>
            </a:pPr>
            <a:endParaRPr lang="fa-IR" sz="2531" b="1" dirty="0">
              <a:solidFill>
                <a:schemeClr val="bg1"/>
              </a:solidFill>
              <a:latin typeface="BTitr,Bold"/>
              <a:cs typeface="B Titr" panose="00000700000000000000" pitchFamily="2" charset="-78"/>
            </a:endParaRPr>
          </a:p>
          <a:p>
            <a:pPr algn="r" rtl="1"/>
            <a:r>
              <a:rPr lang="fa-IR" sz="1898" b="1" dirty="0">
                <a:solidFill>
                  <a:schemeClr val="bg1"/>
                </a:solidFill>
                <a:cs typeface="B Yagut" panose="00000400000000000000" pitchFamily="2" charset="-78"/>
              </a:rPr>
              <a:t>اگرچه عفونت </a:t>
            </a:r>
            <a:r>
              <a:rPr lang="en-US" sz="1898" b="1" dirty="0">
                <a:solidFill>
                  <a:schemeClr val="bg1"/>
                </a:solidFill>
                <a:cs typeface="B Yagut" panose="00000400000000000000" pitchFamily="2" charset="-78"/>
              </a:rPr>
              <a:t>HIV </a:t>
            </a:r>
            <a:r>
              <a:rPr lang="fa-IR" sz="1898" b="1" dirty="0">
                <a:solidFill>
                  <a:schemeClr val="bg1"/>
                </a:solidFill>
                <a:cs typeface="B Yagut" panose="00000400000000000000" pitchFamily="2" charset="-78"/>
              </a:rPr>
              <a:t> قابل پیشگیري است ولی براي افرادي که قبلاً آلوده شده اند، یک عامل خطر غیر قابل اصلاح براي سرطان دهانه رحم است. زنانیکه به </a:t>
            </a:r>
            <a:r>
              <a:rPr lang="en-US" sz="1898" b="1" dirty="0">
                <a:solidFill>
                  <a:schemeClr val="bg1"/>
                </a:solidFill>
                <a:cs typeface="B Yagut" panose="00000400000000000000" pitchFamily="2" charset="-78"/>
              </a:rPr>
              <a:t>  HIV </a:t>
            </a:r>
            <a:r>
              <a:rPr lang="fa-IR" sz="1898" b="1" dirty="0">
                <a:solidFill>
                  <a:schemeClr val="bg1"/>
                </a:solidFill>
                <a:cs typeface="B Yagut" panose="00000400000000000000" pitchFamily="2" charset="-78"/>
              </a:rPr>
              <a:t>آلوده اند احتمال بیشتري دارد که از نظر </a:t>
            </a:r>
            <a:r>
              <a:rPr lang="en-US" sz="1898" b="1" dirty="0">
                <a:solidFill>
                  <a:schemeClr val="bg1"/>
                </a:solidFill>
                <a:cs typeface="B Yagut" panose="00000400000000000000" pitchFamily="2" charset="-78"/>
              </a:rPr>
              <a:t>HPV</a:t>
            </a:r>
            <a:r>
              <a:rPr lang="fa-IR" sz="1898" b="1" dirty="0">
                <a:solidFill>
                  <a:schemeClr val="bg1"/>
                </a:solidFill>
                <a:cs typeface="B Yagut" panose="00000400000000000000" pitchFamily="2" charset="-78"/>
              </a:rPr>
              <a:t> نیز مثبت شوند و همچنین در معرض خطر بالاتري ازبدخیمی هاي ناشی از</a:t>
            </a:r>
            <a:r>
              <a:rPr lang="en-US" sz="1898" b="1" dirty="0">
                <a:solidFill>
                  <a:schemeClr val="bg1"/>
                </a:solidFill>
                <a:cs typeface="B Yagut" panose="00000400000000000000" pitchFamily="2" charset="-78"/>
              </a:rPr>
              <a:t>HPV</a:t>
            </a:r>
            <a:r>
              <a:rPr lang="fa-IR" sz="1898" b="1" dirty="0">
                <a:solidFill>
                  <a:schemeClr val="bg1"/>
                </a:solidFill>
                <a:cs typeface="B Yagut" panose="00000400000000000000" pitchFamily="2" charset="-78"/>
              </a:rPr>
              <a:t> قرار دارند. </a:t>
            </a:r>
          </a:p>
          <a:p>
            <a:pPr algn="r" rtl="1"/>
            <a:r>
              <a:rPr lang="fa-IR" sz="1898" b="1" dirty="0">
                <a:solidFill>
                  <a:schemeClr val="bg1"/>
                </a:solidFill>
                <a:cs typeface="B Yagut" panose="00000400000000000000" pitchFamily="2" charset="-78"/>
              </a:rPr>
              <a:t>اگرچه این انتظار وجود دارد که زنانیکه از طریق تماس جنسی به </a:t>
            </a:r>
            <a:r>
              <a:rPr lang="en-US" sz="1898" b="1" dirty="0">
                <a:solidFill>
                  <a:schemeClr val="bg1"/>
                </a:solidFill>
                <a:cs typeface="B Yagut" panose="00000400000000000000" pitchFamily="2" charset="-78"/>
              </a:rPr>
              <a:t>HPV</a:t>
            </a:r>
            <a:r>
              <a:rPr lang="fa-IR" sz="1898" b="1" dirty="0">
                <a:solidFill>
                  <a:schemeClr val="bg1"/>
                </a:solidFill>
                <a:cs typeface="B Yagut" panose="00000400000000000000" pitchFamily="2" charset="-78"/>
              </a:rPr>
              <a:t> آلوده شده اند، احتمال بیشتري دارد که در معرض </a:t>
            </a:r>
            <a:r>
              <a:rPr lang="en-US" sz="1898" b="1" dirty="0">
                <a:solidFill>
                  <a:schemeClr val="bg1"/>
                </a:solidFill>
                <a:cs typeface="B Yagut" panose="00000400000000000000" pitchFamily="2" charset="-78"/>
              </a:rPr>
              <a:t>HIV</a:t>
            </a:r>
            <a:r>
              <a:rPr lang="fa-IR" sz="1898" b="1" dirty="0">
                <a:solidFill>
                  <a:schemeClr val="bg1"/>
                </a:solidFill>
                <a:cs typeface="B Yagut" panose="00000400000000000000" pitchFamily="2" charset="-78"/>
              </a:rPr>
              <a:t> هم قرار بگیرند</a:t>
            </a:r>
          </a:p>
          <a:p>
            <a:pPr algn="r" rtl="1"/>
            <a:endParaRPr lang="fa-IR" sz="1898" b="1" dirty="0">
              <a:solidFill>
                <a:schemeClr val="bg1"/>
              </a:solidFill>
              <a:cs typeface="B Yagut" panose="00000400000000000000" pitchFamily="2" charset="-78"/>
            </a:endParaRPr>
          </a:p>
          <a:p>
            <a:pPr algn="r" rtl="1"/>
            <a:r>
              <a:rPr lang="fa-IR" sz="1898" b="1" dirty="0">
                <a:solidFill>
                  <a:schemeClr val="bg1"/>
                </a:solidFill>
                <a:cs typeface="B Yagut" panose="00000400000000000000" pitchFamily="2" charset="-78"/>
              </a:rPr>
              <a:t> به نظر می رسد که سرکوب ایمنی حاصل از</a:t>
            </a:r>
            <a:r>
              <a:rPr lang="en-US" sz="1898" b="1" dirty="0">
                <a:solidFill>
                  <a:schemeClr val="bg1"/>
                </a:solidFill>
                <a:cs typeface="B Yagut" panose="00000400000000000000" pitchFamily="2" charset="-78"/>
              </a:rPr>
              <a:t>HIV</a:t>
            </a:r>
            <a:r>
              <a:rPr lang="fa-IR" sz="1898" b="1" dirty="0">
                <a:solidFill>
                  <a:schemeClr val="bg1"/>
                </a:solidFill>
                <a:cs typeface="B Yagut" panose="00000400000000000000" pitchFamily="2" charset="-78"/>
              </a:rPr>
              <a:t> در افزایش عفونت هاي </a:t>
            </a:r>
            <a:r>
              <a:rPr lang="en-US" sz="1898" b="1" dirty="0">
                <a:solidFill>
                  <a:schemeClr val="bg1"/>
                </a:solidFill>
                <a:cs typeface="B Yagut" panose="00000400000000000000" pitchFamily="2" charset="-78"/>
              </a:rPr>
              <a:t>HPV</a:t>
            </a:r>
            <a:r>
              <a:rPr lang="fa-IR" sz="1898" b="1" dirty="0">
                <a:solidFill>
                  <a:schemeClr val="bg1"/>
                </a:solidFill>
                <a:cs typeface="B Yagut" panose="00000400000000000000" pitchFamily="2" charset="-78"/>
              </a:rPr>
              <a:t> نقش دارد</a:t>
            </a:r>
          </a:p>
          <a:p>
            <a:pPr algn="r" rtl="1"/>
            <a:r>
              <a:rPr lang="fa-IR" sz="1898" b="1" dirty="0">
                <a:solidFill>
                  <a:schemeClr val="bg1"/>
                </a:solidFill>
                <a:cs typeface="B Yagut" panose="00000400000000000000" pitchFamily="2" charset="-78"/>
              </a:rPr>
              <a:t>. این سرکوب ایمنی ممکن است به عفونتهاي جدید، فرصت ظهور دهد و موجب بازگشت مجدد عفونت هایی که قبلاً سرکوب شده بودند، شود. </a:t>
            </a:r>
            <a:r>
              <a:rPr lang="fa-IR" sz="1898" b="1" dirty="0">
                <a:solidFill>
                  <a:srgbClr val="00B050"/>
                </a:solidFill>
                <a:cs typeface="B Yagut" panose="00000400000000000000" pitchFamily="2" charset="-78"/>
              </a:rPr>
              <a:t>زنانیکه </a:t>
            </a:r>
            <a:r>
              <a:rPr lang="en-US" sz="1898" b="1" dirty="0">
                <a:solidFill>
                  <a:srgbClr val="00B050"/>
                </a:solidFill>
                <a:cs typeface="B Yagut" panose="00000400000000000000" pitchFamily="2" charset="-78"/>
              </a:rPr>
              <a:t>HIV</a:t>
            </a:r>
            <a:r>
              <a:rPr lang="fa-IR" sz="1898" b="1" dirty="0">
                <a:solidFill>
                  <a:srgbClr val="00B050"/>
                </a:solidFill>
                <a:cs typeface="B Yagut" panose="00000400000000000000" pitchFamily="2" charset="-78"/>
              </a:rPr>
              <a:t> مثبت هستند، باید براي پیشگیري از گسترش یا درگیري بیماريهاي منتقله جنسی مراقبت ویژهاي را بکار ببرند و تست هاي غربالگري را انجام دهند.</a:t>
            </a:r>
          </a:p>
        </p:txBody>
      </p:sp>
    </p:spTree>
    <p:extLst>
      <p:ext uri="{BB962C8B-B14F-4D97-AF65-F5344CB8AC3E}">
        <p14:creationId xmlns:p14="http://schemas.microsoft.com/office/powerpoint/2010/main" val="505041854"/>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2"/>
          </p:nvPr>
        </p:nvSpPr>
        <p:spPr/>
        <p:txBody>
          <a:bodyPr/>
          <a:lstStyle/>
          <a:p>
            <a:fld id="{86CB4B4D-7CA3-9044-876B-883B54F8677D}" type="slidenum">
              <a:rPr lang="fa-IR" smtClean="0"/>
              <a:t>15</a:t>
            </a:fld>
            <a:endParaRPr lang="fa-IR"/>
          </a:p>
        </p:txBody>
      </p:sp>
      <p:sp>
        <p:nvSpPr>
          <p:cNvPr id="7" name="Rectangle 6"/>
          <p:cNvSpPr/>
          <p:nvPr/>
        </p:nvSpPr>
        <p:spPr>
          <a:xfrm>
            <a:off x="1346597" y="1296591"/>
            <a:ext cx="6418660" cy="3988208"/>
          </a:xfrm>
          <a:prstGeom prst="rect">
            <a:avLst/>
          </a:prstGeom>
          <a:ln w="28575">
            <a:solidFill>
              <a:srgbClr val="FF0000"/>
            </a:solidFill>
          </a:ln>
        </p:spPr>
        <p:txBody>
          <a:bodyPr wrap="square">
            <a:spAutoFit/>
          </a:bodyPr>
          <a:lstStyle/>
          <a:p>
            <a:pPr marL="301367" indent="-301367" algn="r" rtl="1">
              <a:buFont typeface="Wingdings" panose="05000000000000000000" pitchFamily="2" charset="2"/>
              <a:buChar char="§"/>
            </a:pPr>
            <a:r>
              <a:rPr lang="fa-IR" sz="2531" b="1" dirty="0">
                <a:solidFill>
                  <a:srgbClr val="FF0000"/>
                </a:solidFill>
                <a:cs typeface="B Titr" panose="00000700000000000000" pitchFamily="2" charset="-78"/>
              </a:rPr>
              <a:t>استفاده از داروهاي سرکوب کننده  ایمنی</a:t>
            </a:r>
            <a:endParaRPr lang="fa-IR" sz="2531" b="1" dirty="0">
              <a:solidFill>
                <a:srgbClr val="FF0000"/>
              </a:solidFill>
              <a:latin typeface="BTitr,Bold"/>
              <a:cs typeface="B Titr" panose="00000700000000000000" pitchFamily="2" charset="-78"/>
            </a:endParaRPr>
          </a:p>
          <a:p>
            <a:pPr marL="301367" indent="-301367" algn="r" rtl="1">
              <a:buFont typeface="Wingdings" panose="05000000000000000000" pitchFamily="2" charset="2"/>
              <a:buChar char="§"/>
            </a:pPr>
            <a:endParaRPr lang="fa-IR" sz="1898" b="1" dirty="0">
              <a:latin typeface="BTitr,Bold"/>
              <a:cs typeface="B Yagut" panose="00000400000000000000" pitchFamily="2" charset="-78"/>
            </a:endParaRPr>
          </a:p>
          <a:p>
            <a:pPr algn="r" rtl="1"/>
            <a:r>
              <a:rPr lang="en-US" sz="1898" dirty="0"/>
              <a:t> </a:t>
            </a:r>
            <a:r>
              <a:rPr lang="fa-IR" sz="2321" b="1" dirty="0">
                <a:solidFill>
                  <a:schemeClr val="bg1"/>
                </a:solidFill>
                <a:cs typeface="B Yagut" panose="00000400000000000000" pitchFamily="2" charset="-78"/>
              </a:rPr>
              <a:t>سرکوب فعالیت سیستم ایمنی در موارد پیوند کلیه سبب افزایش خطر ضایعات پیش سرطانی دهانه رحم تا حد 16 برابر می گردد.</a:t>
            </a:r>
          </a:p>
          <a:p>
            <a:pPr algn="r" rtl="1"/>
            <a:r>
              <a:rPr lang="fa-IR" sz="2321" b="1" dirty="0">
                <a:solidFill>
                  <a:schemeClr val="bg1"/>
                </a:solidFill>
                <a:cs typeface="B Yagut" panose="00000400000000000000" pitchFamily="2" charset="-78"/>
              </a:rPr>
              <a:t>خطر ضایعات پیش سرطانی و سرطان دهانه رحم در زنان مبتلا به ایدز نیز افزایش مییابد. در این بیماران هم چنین احتمال شکست درمان هاي ضایعات پیش سرطانی و عود نیز بالاتر است. </a:t>
            </a:r>
            <a:r>
              <a:rPr lang="fa-IR" sz="2321" b="1" dirty="0">
                <a:solidFill>
                  <a:schemeClr val="bg1"/>
                </a:solidFill>
                <a:cs typeface="B Titr" panose="00000700000000000000" pitchFamily="2" charset="-78"/>
              </a:rPr>
              <a:t>سرکوب ایمنی بدن در اثر بیماري هایی چون لنفوم، لوسمی و بیماري هاي روماتیسمی نیز همراه با افزایش شیوع و خطر عود ضایعات مربوط به </a:t>
            </a:r>
            <a:r>
              <a:rPr lang="en-US" sz="2321" b="1" dirty="0">
                <a:solidFill>
                  <a:schemeClr val="bg1"/>
                </a:solidFill>
                <a:cs typeface="B Titr" panose="00000700000000000000" pitchFamily="2" charset="-78"/>
              </a:rPr>
              <a:t>HPV</a:t>
            </a:r>
            <a:r>
              <a:rPr lang="fa-IR" sz="2321" b="1" dirty="0">
                <a:solidFill>
                  <a:schemeClr val="bg1"/>
                </a:solidFill>
                <a:cs typeface="B Titr" panose="00000700000000000000" pitchFamily="2" charset="-78"/>
              </a:rPr>
              <a:t> است </a:t>
            </a:r>
          </a:p>
        </p:txBody>
      </p:sp>
    </p:spTree>
    <p:extLst>
      <p:ext uri="{BB962C8B-B14F-4D97-AF65-F5344CB8AC3E}">
        <p14:creationId xmlns:p14="http://schemas.microsoft.com/office/powerpoint/2010/main" val="479258502"/>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2"/>
          </p:nvPr>
        </p:nvSpPr>
        <p:spPr/>
        <p:txBody>
          <a:bodyPr/>
          <a:lstStyle/>
          <a:p>
            <a:fld id="{86CB4B4D-7CA3-9044-876B-883B54F8677D}" type="slidenum">
              <a:rPr lang="fa-IR" smtClean="0"/>
              <a:t>16</a:t>
            </a:fld>
            <a:endParaRPr lang="fa-IR"/>
          </a:p>
        </p:txBody>
      </p:sp>
      <p:sp>
        <p:nvSpPr>
          <p:cNvPr id="7" name="Rectangle 6"/>
          <p:cNvSpPr/>
          <p:nvPr/>
        </p:nvSpPr>
        <p:spPr>
          <a:xfrm>
            <a:off x="1514079" y="425708"/>
            <a:ext cx="6461522" cy="6437596"/>
          </a:xfrm>
          <a:prstGeom prst="rect">
            <a:avLst/>
          </a:prstGeom>
          <a:ln w="28575">
            <a:solidFill>
              <a:srgbClr val="FF0000"/>
            </a:solidFill>
          </a:ln>
        </p:spPr>
        <p:txBody>
          <a:bodyPr wrap="square">
            <a:spAutoFit/>
          </a:bodyPr>
          <a:lstStyle/>
          <a:p>
            <a:pPr marL="301367" indent="-301367" algn="r" rtl="1">
              <a:buFont typeface="Wingdings" panose="05000000000000000000" pitchFamily="2" charset="2"/>
              <a:buChar char="§"/>
            </a:pPr>
            <a:r>
              <a:rPr lang="fa-IR" sz="2531" b="1" dirty="0">
                <a:solidFill>
                  <a:srgbClr val="FF0000"/>
                </a:solidFill>
                <a:latin typeface="BTitr,Bold"/>
                <a:cs typeface="B Titr" pitchFamily="2" charset="-78"/>
              </a:rPr>
              <a:t>سطح اقتصادی اجتماعی پایین </a:t>
            </a:r>
            <a:endParaRPr lang="fa-IR" sz="2531" b="1" dirty="0">
              <a:solidFill>
                <a:srgbClr val="FF0000"/>
              </a:solidFill>
              <a:cs typeface="B Titr" pitchFamily="2" charset="-78"/>
            </a:endParaRPr>
          </a:p>
          <a:p>
            <a:pPr algn="r" rtl="1"/>
            <a:r>
              <a:rPr lang="fa-IR" sz="2109" b="1" dirty="0">
                <a:solidFill>
                  <a:schemeClr val="bg1"/>
                </a:solidFill>
                <a:cs typeface="B Yagut" panose="00000400000000000000" pitchFamily="2" charset="-78"/>
              </a:rPr>
              <a:t> بین وضعیت اقتصادي اجتماعی پایین و افزایش خطر سرطان دهانه رحم ارتباط وجود دارد. ابتلا به انواع عفونتهاي مقاربتی، میزان</a:t>
            </a:r>
          </a:p>
          <a:p>
            <a:pPr algn="r" rtl="1"/>
            <a:r>
              <a:rPr lang="fa-IR" sz="2109" b="1" dirty="0">
                <a:solidFill>
                  <a:schemeClr val="bg1"/>
                </a:solidFill>
                <a:cs typeface="B Yagut" panose="00000400000000000000" pitchFamily="2" charset="-78"/>
              </a:rPr>
              <a:t>مصرف سیگار، وضعیت تغذیه اي، ازدواج در سن کم،  حاملگی بالا و عدم دسترسی به غربالگري پاپ اسمیر، موارد مؤثر از لحاظ طبقه</a:t>
            </a:r>
          </a:p>
          <a:p>
            <a:pPr algn="r" rtl="1"/>
            <a:r>
              <a:rPr lang="fa-IR" sz="2109" b="1" dirty="0">
                <a:solidFill>
                  <a:schemeClr val="bg1"/>
                </a:solidFill>
                <a:cs typeface="B Yagut" panose="00000400000000000000" pitchFamily="2" charset="-78"/>
              </a:rPr>
              <a:t>اجتماعی هستند و میتوانند بروز سرطان را تحت تأثیر قرار دهند</a:t>
            </a:r>
          </a:p>
          <a:p>
            <a:pPr algn="r" rtl="1"/>
            <a:endParaRPr lang="fa-IR" sz="2109" b="1" dirty="0">
              <a:cs typeface="B Yagut" panose="00000400000000000000" pitchFamily="2" charset="-78"/>
            </a:endParaRPr>
          </a:p>
          <a:p>
            <a:pPr algn="r"/>
            <a:r>
              <a:rPr lang="fa-IR" sz="2531" b="1" dirty="0">
                <a:solidFill>
                  <a:srgbClr val="FF0000"/>
                </a:solidFill>
                <a:cs typeface="B Titr" panose="00000700000000000000" pitchFamily="2" charset="-78"/>
              </a:rPr>
              <a:t>زایمان</a:t>
            </a:r>
          </a:p>
          <a:p>
            <a:pPr algn="r"/>
            <a:r>
              <a:rPr lang="fa-IR" sz="1898" b="1" dirty="0">
                <a:cs typeface="B Yagut" panose="00000400000000000000" pitchFamily="2" charset="-78"/>
              </a:rPr>
              <a:t> </a:t>
            </a:r>
            <a:r>
              <a:rPr lang="fa-IR" sz="1898" b="1" dirty="0">
                <a:solidFill>
                  <a:schemeClr val="bg1"/>
                </a:solidFill>
                <a:cs typeface="B Yagut" panose="00000400000000000000" pitchFamily="2" charset="-78"/>
              </a:rPr>
              <a:t>برخلاف سرطان پستان، خطر سرطان دهانه رحم در زنان زایمان کرده حتی با لحاظ کردن عامل سن اولین نزدیکی و شریک جنسی ،</a:t>
            </a:r>
            <a:r>
              <a:rPr lang="fa-IR" sz="1898" b="1" dirty="0">
                <a:solidFill>
                  <a:schemeClr val="bg1"/>
                </a:solidFill>
                <a:cs typeface="B Titr" pitchFamily="2" charset="-78"/>
              </a:rPr>
              <a:t>افزایش</a:t>
            </a:r>
            <a:r>
              <a:rPr lang="fa-IR" sz="1898" b="1" dirty="0">
                <a:solidFill>
                  <a:schemeClr val="bg1"/>
                </a:solidFill>
                <a:cs typeface="B Yagut" panose="00000400000000000000" pitchFamily="2" charset="-78"/>
              </a:rPr>
              <a:t> مییابد.</a:t>
            </a:r>
          </a:p>
          <a:p>
            <a:pPr algn="r"/>
            <a:r>
              <a:rPr lang="fa-IR" sz="1898" b="1" dirty="0">
                <a:solidFill>
                  <a:schemeClr val="bg1"/>
                </a:solidFill>
                <a:cs typeface="B Yagut" panose="00000400000000000000" pitchFamily="2" charset="-78"/>
              </a:rPr>
              <a:t> این طور تصور میشود که حاملگی و زایمان از طریق سازوکارهاي </a:t>
            </a:r>
            <a:r>
              <a:rPr lang="en-US" sz="1898" b="1" dirty="0">
                <a:solidFill>
                  <a:schemeClr val="bg1"/>
                </a:solidFill>
                <a:cs typeface="B Yagut" panose="00000400000000000000" pitchFamily="2" charset="-78"/>
              </a:rPr>
              <a:t>:</a:t>
            </a:r>
            <a:r>
              <a:rPr lang="fa-IR" sz="1898" b="1" dirty="0">
                <a:solidFill>
                  <a:schemeClr val="bg1"/>
                </a:solidFill>
                <a:cs typeface="B Yagut" panose="00000400000000000000" pitchFamily="2" charset="-78"/>
              </a:rPr>
              <a:t>گوناگونی خطر سرطان دهانه رحم را تحت تأثیرقرار میدهند ازجمله</a:t>
            </a:r>
          </a:p>
          <a:p>
            <a:pPr algn="r"/>
            <a:r>
              <a:rPr lang="fa-IR" sz="1898" b="1" dirty="0">
                <a:cs typeface="B Yagut" panose="00000400000000000000" pitchFamily="2" charset="-78"/>
              </a:rPr>
              <a:t> </a:t>
            </a:r>
            <a:r>
              <a:rPr lang="fa-IR" sz="1477" b="1" dirty="0">
                <a:solidFill>
                  <a:srgbClr val="00B050"/>
                </a:solidFill>
                <a:cs typeface="B Yagut" panose="00000400000000000000" pitchFamily="2" charset="-78"/>
              </a:rPr>
              <a:t>تغییرات هورمونی، </a:t>
            </a:r>
          </a:p>
          <a:p>
            <a:pPr algn="r"/>
            <a:r>
              <a:rPr lang="fa-IR" sz="1477" b="1" dirty="0">
                <a:solidFill>
                  <a:srgbClr val="00B050"/>
                </a:solidFill>
                <a:cs typeface="B Yagut" panose="00000400000000000000" pitchFamily="2" charset="-78"/>
              </a:rPr>
              <a:t>اثرات تغذیه اي، </a:t>
            </a:r>
          </a:p>
          <a:p>
            <a:pPr algn="r"/>
            <a:r>
              <a:rPr lang="fa-IR" sz="1477" b="1" dirty="0">
                <a:solidFill>
                  <a:srgbClr val="00B050"/>
                </a:solidFill>
                <a:cs typeface="B Yagut" panose="00000400000000000000" pitchFamily="2" charset="-78"/>
              </a:rPr>
              <a:t>عوامل ایمونولوژیک </a:t>
            </a:r>
          </a:p>
          <a:p>
            <a:pPr algn="r"/>
            <a:r>
              <a:rPr lang="fa-IR" sz="1477" b="1" dirty="0">
                <a:solidFill>
                  <a:srgbClr val="00B050"/>
                </a:solidFill>
                <a:cs typeface="B Yagut" panose="00000400000000000000" pitchFamily="2" charset="-78"/>
              </a:rPr>
              <a:t> آسیب دهانه رحم که متعاقب آنها </a:t>
            </a:r>
            <a:r>
              <a:rPr lang="fa-IR" sz="1898" b="1" dirty="0">
                <a:solidFill>
                  <a:srgbClr val="00B050"/>
                </a:solidFill>
                <a:cs typeface="B Yagut" panose="00000400000000000000" pitchFamily="2" charset="-78"/>
              </a:rPr>
              <a:t>تکثیر سلولی رخ می دهد </a:t>
            </a:r>
          </a:p>
          <a:p>
            <a:pPr algn="r" rtl="1"/>
            <a:endParaRPr lang="fa-IR" sz="2109" b="1" dirty="0">
              <a:cs typeface="B Yagut" panose="00000400000000000000" pitchFamily="2" charset="-78"/>
            </a:endParaRPr>
          </a:p>
          <a:p>
            <a:pPr algn="r" rtl="1"/>
            <a:endParaRPr lang="fa-IR" sz="949" b="1" dirty="0">
              <a:cs typeface="B Yagut" panose="00000400000000000000" pitchFamily="2" charset="-78"/>
            </a:endParaRPr>
          </a:p>
        </p:txBody>
      </p:sp>
    </p:spTree>
    <p:extLst>
      <p:ext uri="{BB962C8B-B14F-4D97-AF65-F5344CB8AC3E}">
        <p14:creationId xmlns:p14="http://schemas.microsoft.com/office/powerpoint/2010/main" val="913020144"/>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2"/>
          </p:nvPr>
        </p:nvSpPr>
        <p:spPr/>
        <p:txBody>
          <a:bodyPr/>
          <a:lstStyle/>
          <a:p>
            <a:fld id="{86CB4B4D-7CA3-9044-876B-883B54F8677D}" type="slidenum">
              <a:rPr lang="fa-IR" smtClean="0"/>
              <a:t>17</a:t>
            </a:fld>
            <a:endParaRPr lang="fa-IR"/>
          </a:p>
        </p:txBody>
      </p:sp>
      <p:sp>
        <p:nvSpPr>
          <p:cNvPr id="7" name="Rectangle 6"/>
          <p:cNvSpPr/>
          <p:nvPr/>
        </p:nvSpPr>
        <p:spPr>
          <a:xfrm>
            <a:off x="1346597" y="975123"/>
            <a:ext cx="6461522" cy="5025863"/>
          </a:xfrm>
          <a:prstGeom prst="rect">
            <a:avLst/>
          </a:prstGeom>
          <a:ln w="28575">
            <a:solidFill>
              <a:srgbClr val="FF0000"/>
            </a:solidFill>
          </a:ln>
        </p:spPr>
        <p:txBody>
          <a:bodyPr wrap="square">
            <a:spAutoFit/>
          </a:bodyPr>
          <a:lstStyle/>
          <a:p>
            <a:pPr marL="301367" indent="-301367" algn="r" rtl="1">
              <a:buFont typeface="Wingdings" panose="05000000000000000000" pitchFamily="2" charset="2"/>
              <a:buChar char="§"/>
            </a:pPr>
            <a:r>
              <a:rPr lang="fa-IR" sz="2531" b="1" dirty="0">
                <a:solidFill>
                  <a:srgbClr val="FF0000"/>
                </a:solidFill>
                <a:latin typeface="BTitr,Bold"/>
                <a:cs typeface="B Titr" panose="00000700000000000000" pitchFamily="2" charset="-78"/>
              </a:rPr>
              <a:t>مصرف سیگار </a:t>
            </a:r>
          </a:p>
          <a:p>
            <a:pPr algn="r" rtl="1"/>
            <a:r>
              <a:rPr lang="fa-IR" sz="2109" b="1" dirty="0">
                <a:solidFill>
                  <a:schemeClr val="bg1"/>
                </a:solidFill>
                <a:cs typeface="B Yagut" panose="00000400000000000000" pitchFamily="2" charset="-78"/>
              </a:rPr>
              <a:t>مصرف سیگار خطر ا</a:t>
            </a:r>
            <a:r>
              <a:rPr lang="fa-IR" sz="2109" b="1" u="sng" dirty="0">
                <a:solidFill>
                  <a:schemeClr val="bg1"/>
                </a:solidFill>
                <a:cs typeface="B Yagut" panose="00000400000000000000" pitchFamily="2" charset="-78"/>
              </a:rPr>
              <a:t>سکواموس سل کارسینوما  </a:t>
            </a:r>
            <a:r>
              <a:rPr lang="fa-IR" sz="2109" b="1" dirty="0">
                <a:solidFill>
                  <a:schemeClr val="bg1"/>
                </a:solidFill>
                <a:cs typeface="B Yagut" panose="00000400000000000000" pitchFamily="2" charset="-78"/>
              </a:rPr>
              <a:t>4شایعترین نوع سرطان دهانه رحم را </a:t>
            </a:r>
            <a:r>
              <a:rPr lang="fa-IR" sz="2109" b="1" dirty="0">
                <a:solidFill>
                  <a:srgbClr val="FF0000"/>
                </a:solidFill>
                <a:cs typeface="B Yagut" panose="00000400000000000000" pitchFamily="2" charset="-78"/>
              </a:rPr>
              <a:t>افزایش </a:t>
            </a:r>
            <a:r>
              <a:rPr lang="fa-IR" sz="2109" b="1" dirty="0">
                <a:solidFill>
                  <a:schemeClr val="bg1"/>
                </a:solidFill>
                <a:cs typeface="B Yagut" panose="00000400000000000000" pitchFamily="2" charset="-78"/>
              </a:rPr>
              <a:t>می دهد و این خطر با </a:t>
            </a:r>
          </a:p>
          <a:p>
            <a:pPr algn="r" rtl="1"/>
            <a:r>
              <a:rPr lang="fa-IR" sz="2109" b="1" dirty="0">
                <a:solidFill>
                  <a:schemeClr val="bg1"/>
                </a:solidFill>
                <a:cs typeface="B Yagut" panose="00000400000000000000" pitchFamily="2" charset="-78"/>
              </a:rPr>
              <a:t>تعداد میانگین سیگارهاي مصرف شده در روز افزایش مییابد. </a:t>
            </a:r>
          </a:p>
          <a:p>
            <a:pPr algn="r" rtl="1"/>
            <a:endParaRPr lang="fa-IR" sz="2109" b="1" dirty="0">
              <a:solidFill>
                <a:schemeClr val="bg1"/>
              </a:solidFill>
              <a:cs typeface="B Yagut" panose="00000400000000000000" pitchFamily="2" charset="-78"/>
            </a:endParaRPr>
          </a:p>
          <a:p>
            <a:pPr algn="r" rtl="1"/>
            <a:r>
              <a:rPr lang="fa-IR" sz="2109" b="1" dirty="0">
                <a:solidFill>
                  <a:schemeClr val="bg1"/>
                </a:solidFill>
                <a:cs typeface="B Yagut" panose="00000400000000000000" pitchFamily="2" charset="-78"/>
              </a:rPr>
              <a:t>مصرف سیگار ممکن است سبب افزایش خطرسرطان به چندین روش شود. به طور مثال :</a:t>
            </a:r>
          </a:p>
          <a:p>
            <a:pPr algn="r" rtl="1"/>
            <a:endParaRPr lang="fa-IR" sz="2109" b="1" dirty="0">
              <a:solidFill>
                <a:schemeClr val="bg1"/>
              </a:solidFill>
              <a:cs typeface="B Yagut" panose="00000400000000000000" pitchFamily="2" charset="-78"/>
            </a:endParaRPr>
          </a:p>
          <a:p>
            <a:pPr marL="301367" indent="-301367" algn="r" rtl="1">
              <a:buFont typeface="Wingdings" pitchFamily="2" charset="2"/>
              <a:buChar char="ü"/>
            </a:pPr>
            <a:r>
              <a:rPr lang="fa-IR" sz="2109" b="1" dirty="0">
                <a:solidFill>
                  <a:schemeClr val="bg1"/>
                </a:solidFill>
                <a:cs typeface="B Yagut" panose="00000400000000000000" pitchFamily="2" charset="-78"/>
              </a:rPr>
              <a:t>ترکیبات موجود در دود سیگار ممکن است سبب </a:t>
            </a:r>
            <a:r>
              <a:rPr lang="fa-IR" sz="2109" b="1" dirty="0">
                <a:solidFill>
                  <a:srgbClr val="FF0000"/>
                </a:solidFill>
                <a:cs typeface="B Yagut" panose="00000400000000000000" pitchFamily="2" charset="-78"/>
              </a:rPr>
              <a:t>آسیب </a:t>
            </a:r>
            <a:r>
              <a:rPr lang="en-US" sz="2109" b="1" dirty="0">
                <a:solidFill>
                  <a:srgbClr val="FF0000"/>
                </a:solidFill>
                <a:cs typeface="B Yagut" panose="00000400000000000000" pitchFamily="2" charset="-78"/>
              </a:rPr>
              <a:t>DNA</a:t>
            </a:r>
            <a:r>
              <a:rPr lang="fa-IR" sz="2109" b="1" dirty="0">
                <a:solidFill>
                  <a:srgbClr val="FF0000"/>
                </a:solidFill>
                <a:cs typeface="B Yagut" panose="00000400000000000000" pitchFamily="2" charset="-78"/>
              </a:rPr>
              <a:t> </a:t>
            </a:r>
            <a:r>
              <a:rPr lang="fa-IR" sz="2109" b="1" dirty="0">
                <a:cs typeface="B Yagut" panose="00000400000000000000" pitchFamily="2" charset="-78"/>
              </a:rPr>
              <a:t>در </a:t>
            </a:r>
            <a:r>
              <a:rPr lang="fa-IR" sz="2109" b="1" dirty="0">
                <a:solidFill>
                  <a:schemeClr val="bg1"/>
                </a:solidFill>
                <a:cs typeface="B Yagut" panose="00000400000000000000" pitchFamily="2" charset="-78"/>
              </a:rPr>
              <a:t>سلولهاي دهانه رحم شوند یا </a:t>
            </a:r>
          </a:p>
          <a:p>
            <a:pPr algn="r" rtl="1"/>
            <a:endParaRPr lang="fa-IR" sz="2109" b="1" dirty="0">
              <a:solidFill>
                <a:schemeClr val="bg1"/>
              </a:solidFill>
              <a:cs typeface="B Yagut" panose="00000400000000000000" pitchFamily="2" charset="-78"/>
            </a:endParaRPr>
          </a:p>
          <a:p>
            <a:pPr marL="301367" indent="-301367" algn="r" rtl="1">
              <a:buFont typeface="Wingdings" pitchFamily="2" charset="2"/>
              <a:buChar char="ü"/>
            </a:pPr>
            <a:r>
              <a:rPr lang="fa-IR" sz="2109" b="1" dirty="0">
                <a:solidFill>
                  <a:schemeClr val="bg1"/>
                </a:solidFill>
                <a:cs typeface="B Yagut" panose="00000400000000000000" pitchFamily="2" charset="-78"/>
              </a:rPr>
              <a:t>در روش هاي ایمنی موضعی دخالت کنند.</a:t>
            </a:r>
          </a:p>
          <a:p>
            <a:pPr algn="r" rtl="1"/>
            <a:endParaRPr lang="fa-IR" sz="2109" b="1" dirty="0">
              <a:solidFill>
                <a:schemeClr val="bg1"/>
              </a:solidFill>
              <a:cs typeface="B Yagut" panose="00000400000000000000" pitchFamily="2" charset="-78"/>
            </a:endParaRPr>
          </a:p>
          <a:p>
            <a:pPr algn="r" rtl="1"/>
            <a:r>
              <a:rPr lang="fa-IR" sz="2109" b="1" dirty="0">
                <a:solidFill>
                  <a:schemeClr val="bg1"/>
                </a:solidFill>
                <a:cs typeface="B Yagut" panose="00000400000000000000" pitchFamily="2" charset="-78"/>
              </a:rPr>
              <a:t> براي خیلی از افراد در معرض خطر، ترك سیگار بهترین کار براي ارتقاي سلامتشان است.</a:t>
            </a:r>
          </a:p>
        </p:txBody>
      </p:sp>
    </p:spTree>
    <p:extLst>
      <p:ext uri="{BB962C8B-B14F-4D97-AF65-F5344CB8AC3E}">
        <p14:creationId xmlns:p14="http://schemas.microsoft.com/office/powerpoint/2010/main" val="3995580888"/>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2"/>
          </p:nvPr>
        </p:nvSpPr>
        <p:spPr/>
        <p:txBody>
          <a:bodyPr/>
          <a:lstStyle/>
          <a:p>
            <a:fld id="{86CB4B4D-7CA3-9044-876B-883B54F8677D}" type="slidenum">
              <a:rPr lang="fa-IR" smtClean="0"/>
              <a:t>18</a:t>
            </a:fld>
            <a:endParaRPr lang="fa-IR"/>
          </a:p>
        </p:txBody>
      </p:sp>
      <p:sp>
        <p:nvSpPr>
          <p:cNvPr id="7" name="Rectangle 6"/>
          <p:cNvSpPr/>
          <p:nvPr/>
        </p:nvSpPr>
        <p:spPr>
          <a:xfrm>
            <a:off x="1346597" y="1296591"/>
            <a:ext cx="6418660" cy="4311180"/>
          </a:xfrm>
          <a:prstGeom prst="rect">
            <a:avLst/>
          </a:prstGeom>
          <a:ln w="28575">
            <a:solidFill>
              <a:srgbClr val="FF0000"/>
            </a:solidFill>
          </a:ln>
        </p:spPr>
        <p:txBody>
          <a:bodyPr wrap="square">
            <a:spAutoFit/>
          </a:bodyPr>
          <a:lstStyle/>
          <a:p>
            <a:pPr marL="301367" indent="-301367" algn="r" rtl="1">
              <a:buFont typeface="Wingdings" panose="05000000000000000000" pitchFamily="2" charset="2"/>
              <a:buChar char="§"/>
            </a:pPr>
            <a:r>
              <a:rPr lang="fa-IR" sz="2531" b="1" dirty="0">
                <a:solidFill>
                  <a:srgbClr val="FF0000"/>
                </a:solidFill>
                <a:cs typeface="B Titr" panose="00000700000000000000" pitchFamily="2" charset="-78"/>
              </a:rPr>
              <a:t>عوامل تغدیه ای </a:t>
            </a:r>
            <a:endParaRPr lang="fa-IR" sz="2531" b="1" dirty="0">
              <a:solidFill>
                <a:srgbClr val="FF0000"/>
              </a:solidFill>
              <a:latin typeface="BTitr,Bold"/>
              <a:cs typeface="B Titr" panose="00000700000000000000" pitchFamily="2" charset="-78"/>
            </a:endParaRPr>
          </a:p>
          <a:p>
            <a:pPr marL="301367" indent="-301367" algn="r" rtl="1">
              <a:buFont typeface="Wingdings" panose="05000000000000000000" pitchFamily="2" charset="2"/>
              <a:buChar char="§"/>
            </a:pPr>
            <a:r>
              <a:rPr lang="fa-IR" sz="2109" b="1" dirty="0">
                <a:solidFill>
                  <a:schemeClr val="bg1"/>
                </a:solidFill>
                <a:latin typeface="BTitr,Bold"/>
                <a:cs typeface="B Yagut" panose="00000400000000000000" pitchFamily="2" charset="-78"/>
              </a:rPr>
              <a:t> </a:t>
            </a:r>
            <a:r>
              <a:rPr lang="fa-IR" sz="1898" b="1" dirty="0">
                <a:solidFill>
                  <a:schemeClr val="bg1"/>
                </a:solidFill>
                <a:latin typeface="BTitr,Bold"/>
                <a:cs typeface="B Yagut" panose="00000400000000000000" pitchFamily="2" charset="-78"/>
              </a:rPr>
              <a:t>کمبود ویتامین  </a:t>
            </a:r>
            <a:r>
              <a:rPr lang="en-US" sz="1898" b="1" dirty="0">
                <a:solidFill>
                  <a:schemeClr val="bg1"/>
                </a:solidFill>
                <a:cs typeface="B Yagut" panose="00000400000000000000" pitchFamily="2" charset="-78"/>
              </a:rPr>
              <a:t>A</a:t>
            </a:r>
            <a:r>
              <a:rPr lang="en-US" sz="1898" b="1" dirty="0">
                <a:solidFill>
                  <a:schemeClr val="bg1"/>
                </a:solidFill>
                <a:latin typeface="BTitr,Bold"/>
                <a:cs typeface="B Yagut" panose="00000400000000000000" pitchFamily="2" charset="-78"/>
              </a:rPr>
              <a:t> </a:t>
            </a:r>
            <a:r>
              <a:rPr lang="fa-IR" sz="1898" b="1" dirty="0">
                <a:solidFill>
                  <a:schemeClr val="bg1"/>
                </a:solidFill>
                <a:latin typeface="BTitr,Bold"/>
                <a:cs typeface="B Yagut" panose="00000400000000000000" pitchFamily="2" charset="-78"/>
              </a:rPr>
              <a:t> </a:t>
            </a:r>
            <a:r>
              <a:rPr lang="fa-IR" sz="1898" b="1" dirty="0">
                <a:solidFill>
                  <a:schemeClr val="bg1"/>
                </a:solidFill>
                <a:cs typeface="B Yagut" panose="00000400000000000000" pitchFamily="2" charset="-78"/>
              </a:rPr>
              <a:t>یا بتاکاروتن ممکن است خطر ضایعات پیش سرطانی و سرطان دهانه رحم را افزایش دهد. </a:t>
            </a:r>
          </a:p>
          <a:p>
            <a:pPr marL="301367" indent="-301367" algn="r" rtl="1">
              <a:buFont typeface="Wingdings" panose="05000000000000000000" pitchFamily="2" charset="2"/>
              <a:buChar char="§"/>
            </a:pPr>
            <a:endParaRPr lang="fa-IR" sz="1898" b="1" dirty="0">
              <a:solidFill>
                <a:schemeClr val="bg1"/>
              </a:solidFill>
              <a:cs typeface="B Yagut" panose="00000400000000000000" pitchFamily="2" charset="-78"/>
            </a:endParaRPr>
          </a:p>
          <a:p>
            <a:pPr algn="r" rtl="1"/>
            <a:r>
              <a:rPr lang="fa-IR" sz="1898" b="1" dirty="0">
                <a:solidFill>
                  <a:schemeClr val="bg1"/>
                </a:solidFill>
                <a:cs typeface="B Yagut" panose="00000400000000000000" pitchFamily="2" charset="-78"/>
              </a:rPr>
              <a:t>مطالعات نشان میدهد که مصرف بالاتر ویتامین </a:t>
            </a:r>
            <a:r>
              <a:rPr lang="en-US" sz="1898" b="1" dirty="0">
                <a:solidFill>
                  <a:schemeClr val="bg1"/>
                </a:solidFill>
                <a:cs typeface="B Yagut" panose="00000400000000000000" pitchFamily="2" charset="-78"/>
              </a:rPr>
              <a:t>A , C , E</a:t>
            </a:r>
            <a:r>
              <a:rPr lang="fa-IR" sz="1898" b="1" dirty="0">
                <a:solidFill>
                  <a:schemeClr val="bg1"/>
                </a:solidFill>
                <a:cs typeface="B Yagut" panose="00000400000000000000" pitchFamily="2" charset="-78"/>
              </a:rPr>
              <a:t> و بتاکاروتن ممکن است براي بدخیمی هاي سرویکس اثر محافظتی داشته باشد.</a:t>
            </a:r>
          </a:p>
          <a:p>
            <a:pPr algn="r" rtl="1"/>
            <a:endParaRPr lang="fa-IR" sz="1898" b="1" dirty="0">
              <a:solidFill>
                <a:schemeClr val="bg1"/>
              </a:solidFill>
              <a:cs typeface="B Yagut" panose="00000400000000000000" pitchFamily="2" charset="-78"/>
            </a:endParaRPr>
          </a:p>
          <a:p>
            <a:pPr algn="r" rtl="1"/>
            <a:r>
              <a:rPr lang="fa-IR" sz="1898" b="1" dirty="0">
                <a:solidFill>
                  <a:schemeClr val="bg1"/>
                </a:solidFill>
                <a:cs typeface="B Yagut" panose="00000400000000000000" pitchFamily="2" charset="-78"/>
              </a:rPr>
              <a:t> مصرف بالاترویتامین </a:t>
            </a:r>
            <a:r>
              <a:rPr lang="en-US" sz="1898" b="1" dirty="0">
                <a:solidFill>
                  <a:schemeClr val="bg1"/>
                </a:solidFill>
                <a:cs typeface="B Yagut" panose="00000400000000000000" pitchFamily="2" charset="-78"/>
              </a:rPr>
              <a:t> A</a:t>
            </a:r>
            <a:r>
              <a:rPr lang="en-US" sz="1898" b="1" dirty="0">
                <a:solidFill>
                  <a:schemeClr val="bg1"/>
                </a:solidFill>
                <a:latin typeface="BTitr,Bold"/>
                <a:cs typeface="B Yagut" panose="00000400000000000000" pitchFamily="2" charset="-78"/>
              </a:rPr>
              <a:t> </a:t>
            </a:r>
            <a:r>
              <a:rPr lang="fa-IR" sz="1898" b="1" dirty="0">
                <a:solidFill>
                  <a:schemeClr val="bg1"/>
                </a:solidFill>
                <a:cs typeface="B Yagut" panose="00000400000000000000" pitchFamily="2" charset="-78"/>
              </a:rPr>
              <a:t>و کاروتینوئیدها که نشان دهنده مصرف بالاتر سبزیجات و افزایش سطح خونی سیس لیکوپن است، سبب:</a:t>
            </a:r>
          </a:p>
          <a:p>
            <a:pPr algn="r" rtl="1"/>
            <a:r>
              <a:rPr lang="fa-IR" sz="1898" b="1" dirty="0">
                <a:cs typeface="B Yagut" panose="00000400000000000000" pitchFamily="2" charset="-78"/>
              </a:rPr>
              <a:t> </a:t>
            </a:r>
            <a:r>
              <a:rPr lang="fa-IR" sz="1898" b="1" u="sng" dirty="0">
                <a:solidFill>
                  <a:srgbClr val="FF0000"/>
                </a:solidFill>
                <a:cs typeface="B Titr" pitchFamily="2" charset="-78"/>
              </a:rPr>
              <a:t>کاهش بیش از پنجاه درصدي</a:t>
            </a:r>
            <a:r>
              <a:rPr lang="fa-IR" sz="1898" b="1" dirty="0">
                <a:cs typeface="B Yagut" panose="00000400000000000000" pitchFamily="2" charset="-78"/>
              </a:rPr>
              <a:t> </a:t>
            </a:r>
            <a:r>
              <a:rPr lang="fa-IR" sz="1898" b="1" dirty="0">
                <a:solidFill>
                  <a:schemeClr val="bg1"/>
                </a:solidFill>
                <a:cs typeface="B Yagut" panose="00000400000000000000" pitchFamily="2" charset="-78"/>
              </a:rPr>
              <a:t>در احتمال عفونت پابرجاي </a:t>
            </a:r>
            <a:r>
              <a:rPr lang="en-US" sz="1898" b="1" dirty="0">
                <a:solidFill>
                  <a:schemeClr val="bg1"/>
                </a:solidFill>
                <a:cs typeface="B Yagut" panose="00000400000000000000" pitchFamily="2" charset="-78"/>
              </a:rPr>
              <a:t>HPV</a:t>
            </a:r>
            <a:r>
              <a:rPr lang="fa-IR" sz="1898" b="1" dirty="0">
                <a:solidFill>
                  <a:schemeClr val="bg1"/>
                </a:solidFill>
                <a:cs typeface="B Yagut" panose="00000400000000000000" pitchFamily="2" charset="-78"/>
              </a:rPr>
              <a:t> هاي پرخطر می شود. </a:t>
            </a:r>
          </a:p>
          <a:p>
            <a:pPr algn="r" rtl="1"/>
            <a:endParaRPr lang="fa-IR" sz="1898" b="1" dirty="0">
              <a:cs typeface="B Yagut" panose="00000400000000000000" pitchFamily="2" charset="-78"/>
            </a:endParaRPr>
          </a:p>
          <a:p>
            <a:pPr algn="r" rtl="1"/>
            <a:r>
              <a:rPr lang="fa-IR" sz="1898" b="1" dirty="0">
                <a:solidFill>
                  <a:schemeClr val="bg1"/>
                </a:solidFill>
                <a:cs typeface="B Yagut" panose="00000400000000000000" pitchFamily="2" charset="-78"/>
              </a:rPr>
              <a:t>همان طور که ذکر شد </a:t>
            </a:r>
            <a:r>
              <a:rPr lang="fa-IR" sz="1898" b="1" dirty="0">
                <a:solidFill>
                  <a:srgbClr val="FF0000"/>
                </a:solidFill>
                <a:cs typeface="B Yagut" panose="00000400000000000000" pitchFamily="2" charset="-78"/>
              </a:rPr>
              <a:t>پ</a:t>
            </a:r>
            <a:r>
              <a:rPr lang="fa-IR" sz="1898" b="1" u="sng" dirty="0">
                <a:solidFill>
                  <a:srgbClr val="FF0000"/>
                </a:solidFill>
                <a:cs typeface="B Yagut" panose="00000400000000000000" pitchFamily="2" charset="-78"/>
              </a:rPr>
              <a:t>ابرجا ماندن عفونت </a:t>
            </a:r>
            <a:r>
              <a:rPr lang="en-US" sz="1898" b="1" u="sng" dirty="0">
                <a:solidFill>
                  <a:srgbClr val="FF0000"/>
                </a:solidFill>
                <a:cs typeface="B Yagut" panose="00000400000000000000" pitchFamily="2" charset="-78"/>
              </a:rPr>
              <a:t>HPV</a:t>
            </a:r>
            <a:r>
              <a:rPr lang="fa-IR" sz="1898" b="1" u="sng" dirty="0">
                <a:solidFill>
                  <a:srgbClr val="FF0000"/>
                </a:solidFill>
                <a:cs typeface="B Yagut" panose="00000400000000000000" pitchFamily="2" charset="-78"/>
              </a:rPr>
              <a:t> پرخطر </a:t>
            </a:r>
            <a:r>
              <a:rPr lang="fa-IR" sz="1898" b="1" dirty="0">
                <a:solidFill>
                  <a:schemeClr val="bg1"/>
                </a:solidFill>
                <a:cs typeface="B Yagut" panose="00000400000000000000" pitchFamily="2" charset="-78"/>
              </a:rPr>
              <a:t>، مهمترین عامل خطر و حتی </a:t>
            </a:r>
            <a:r>
              <a:rPr lang="fa-IR" sz="1898" b="1" dirty="0">
                <a:solidFill>
                  <a:srgbClr val="FF0000"/>
                </a:solidFill>
                <a:cs typeface="B Yagut" panose="00000400000000000000" pitchFamily="2" charset="-78"/>
              </a:rPr>
              <a:t>علت اصلی ایجاد سرطان دهانه رحم </a:t>
            </a:r>
            <a:r>
              <a:rPr lang="fa-IR" sz="1898" b="1" dirty="0">
                <a:cs typeface="B Yagut" panose="00000400000000000000" pitchFamily="2" charset="-78"/>
              </a:rPr>
              <a:t>ا</a:t>
            </a:r>
            <a:r>
              <a:rPr lang="fa-IR" sz="1898" b="1" dirty="0">
                <a:solidFill>
                  <a:schemeClr val="bg1"/>
                </a:solidFill>
                <a:cs typeface="B Yagut" panose="00000400000000000000" pitchFamily="2" charset="-78"/>
              </a:rPr>
              <a:t>ست.</a:t>
            </a:r>
            <a:endParaRPr lang="fa-IR" sz="1898" b="1" dirty="0">
              <a:solidFill>
                <a:schemeClr val="bg1"/>
              </a:solidFill>
              <a:latin typeface="BTitr,Bold"/>
              <a:cs typeface="B Yagut" panose="00000400000000000000" pitchFamily="2" charset="-78"/>
            </a:endParaRPr>
          </a:p>
        </p:txBody>
      </p:sp>
    </p:spTree>
    <p:extLst>
      <p:ext uri="{BB962C8B-B14F-4D97-AF65-F5344CB8AC3E}">
        <p14:creationId xmlns:p14="http://schemas.microsoft.com/office/powerpoint/2010/main" val="1368288165"/>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2"/>
          </p:nvPr>
        </p:nvSpPr>
        <p:spPr/>
        <p:txBody>
          <a:bodyPr/>
          <a:lstStyle/>
          <a:p>
            <a:fld id="{86CB4B4D-7CA3-9044-876B-883B54F8677D}" type="slidenum">
              <a:rPr lang="fa-IR" smtClean="0"/>
              <a:t>19</a:t>
            </a:fld>
            <a:endParaRPr lang="fa-IR"/>
          </a:p>
        </p:txBody>
      </p:sp>
      <p:sp>
        <p:nvSpPr>
          <p:cNvPr id="7" name="Rectangle 6"/>
          <p:cNvSpPr/>
          <p:nvPr/>
        </p:nvSpPr>
        <p:spPr>
          <a:xfrm>
            <a:off x="1346597" y="1103710"/>
            <a:ext cx="6418660" cy="3986604"/>
          </a:xfrm>
          <a:prstGeom prst="rect">
            <a:avLst/>
          </a:prstGeom>
          <a:ln w="28575">
            <a:solidFill>
              <a:srgbClr val="FF0000"/>
            </a:solidFill>
          </a:ln>
        </p:spPr>
        <p:txBody>
          <a:bodyPr wrap="square">
            <a:spAutoFit/>
          </a:bodyPr>
          <a:lstStyle/>
          <a:p>
            <a:pPr marL="301367" indent="-301367" algn="r" rtl="1">
              <a:buFont typeface="Wingdings" panose="05000000000000000000" pitchFamily="2" charset="2"/>
              <a:buChar char="§"/>
            </a:pPr>
            <a:r>
              <a:rPr lang="fa-IR" sz="2531" b="1" dirty="0">
                <a:solidFill>
                  <a:srgbClr val="FF0000"/>
                </a:solidFill>
                <a:cs typeface="B Titr" panose="00000700000000000000" pitchFamily="2" charset="-78"/>
              </a:rPr>
              <a:t>قرص های ضد بارداری خوراکی </a:t>
            </a:r>
            <a:endParaRPr lang="fa-IR" sz="2531" b="1" dirty="0">
              <a:solidFill>
                <a:srgbClr val="FF0000"/>
              </a:solidFill>
              <a:latin typeface="BTitr,Bold"/>
              <a:cs typeface="B Titr" panose="00000700000000000000" pitchFamily="2" charset="-78"/>
            </a:endParaRPr>
          </a:p>
          <a:p>
            <a:pPr algn="r" rtl="1"/>
            <a:r>
              <a:rPr lang="fa-IR" sz="1898" b="1" dirty="0">
                <a:solidFill>
                  <a:schemeClr val="bg1"/>
                </a:solidFill>
                <a:cs typeface="B Yagut" panose="00000400000000000000" pitchFamily="2" charset="-78"/>
              </a:rPr>
              <a:t>درمورد قرصهاي ضد بارداري سازوکار احتمالی براي ایجاد سرطان دهانه رحم،:</a:t>
            </a:r>
          </a:p>
          <a:p>
            <a:pPr algn="r" rtl="1"/>
            <a:r>
              <a:rPr lang="fa-IR" sz="1898" b="1" u="sng" dirty="0">
                <a:solidFill>
                  <a:schemeClr val="bg1"/>
                </a:solidFill>
                <a:cs typeface="B Yagut" panose="00000400000000000000" pitchFamily="2" charset="-78"/>
              </a:rPr>
              <a:t>کمبود فولیک اسید </a:t>
            </a:r>
            <a:r>
              <a:rPr lang="fa-IR" sz="1898" b="1" dirty="0">
                <a:solidFill>
                  <a:schemeClr val="bg1"/>
                </a:solidFill>
                <a:cs typeface="B Yagut" panose="00000400000000000000" pitchFamily="2" charset="-78"/>
              </a:rPr>
              <a:t>ناشی از مصرف قرص، مطرح شده است.</a:t>
            </a:r>
          </a:p>
          <a:p>
            <a:pPr algn="r" rtl="1"/>
            <a:r>
              <a:rPr lang="fa-IR" sz="1898" b="1" dirty="0">
                <a:solidFill>
                  <a:schemeClr val="bg1"/>
                </a:solidFill>
                <a:cs typeface="B Yagut" panose="00000400000000000000" pitchFamily="2" charset="-78"/>
              </a:rPr>
              <a:t> شاید این کمبود منجر به کاهش متابولیسم ترکیبات موتاژن جهش زا) براي دهانه رحم شود. </a:t>
            </a:r>
          </a:p>
          <a:p>
            <a:pPr algn="r" rtl="1"/>
            <a:r>
              <a:rPr lang="fa-IR" sz="1898" b="1" dirty="0">
                <a:solidFill>
                  <a:schemeClr val="bg1"/>
                </a:solidFill>
                <a:cs typeface="B Yagut" panose="00000400000000000000" pitchFamily="2" charset="-78"/>
              </a:rPr>
              <a:t>البته از نظر بالینی قطع قرص، در درمان ضایعات ناشی از ویروس پاپیلوما با ارزش نبوده است. </a:t>
            </a:r>
          </a:p>
          <a:p>
            <a:pPr algn="r" rtl="1"/>
            <a:r>
              <a:rPr lang="fa-IR" sz="1898" b="1" dirty="0">
                <a:solidFill>
                  <a:schemeClr val="bg1"/>
                </a:solidFill>
                <a:cs typeface="B Yagut" panose="00000400000000000000" pitchFamily="2" charset="-78"/>
              </a:rPr>
              <a:t>برخی نیز </a:t>
            </a:r>
            <a:r>
              <a:rPr lang="fa-IR" sz="1898" b="1" dirty="0">
                <a:solidFill>
                  <a:srgbClr val="FF0000"/>
                </a:solidFill>
                <a:cs typeface="B Yagut" panose="00000400000000000000" pitchFamily="2" charset="-78"/>
              </a:rPr>
              <a:t>افزایش ضایعات پیش سرطانی و سرطان دهانه رحم در مصرف </a:t>
            </a:r>
            <a:r>
              <a:rPr lang="fa-IR" sz="1898" b="1" dirty="0">
                <a:solidFill>
                  <a:schemeClr val="bg1"/>
                </a:solidFill>
                <a:cs typeface="B Yagut" panose="00000400000000000000" pitchFamily="2" charset="-78"/>
              </a:rPr>
              <a:t>کنندگان قرصهاي ضد بارداري را به </a:t>
            </a:r>
            <a:r>
              <a:rPr lang="fa-IR" sz="1898" b="1" u="sng" dirty="0">
                <a:solidFill>
                  <a:srgbClr val="FF0000"/>
                </a:solidFill>
                <a:cs typeface="B Yagut" panose="00000400000000000000" pitchFamily="2" charset="-78"/>
              </a:rPr>
              <a:t>علت انجام معاینات و غربالگري منظم </a:t>
            </a:r>
            <a:r>
              <a:rPr lang="fa-IR" sz="1898" b="1" dirty="0">
                <a:solidFill>
                  <a:schemeClr val="bg1"/>
                </a:solidFill>
                <a:cs typeface="B Yagut" panose="00000400000000000000" pitchFamily="2" charset="-78"/>
              </a:rPr>
              <a:t>در این افراد میدانند.</a:t>
            </a:r>
          </a:p>
          <a:p>
            <a:pPr algn="r" rtl="1"/>
            <a:r>
              <a:rPr lang="fa-IR" sz="1898" b="1" dirty="0">
                <a:solidFill>
                  <a:schemeClr val="bg1"/>
                </a:solidFill>
                <a:cs typeface="B Yagut" panose="00000400000000000000" pitchFamily="2" charset="-78"/>
              </a:rPr>
              <a:t> براي بسیاري از زنان،فواید استفاده از قرص ضدبارداري خوراکی نسبت به خطراتش برتري دارد.</a:t>
            </a:r>
          </a:p>
        </p:txBody>
      </p:sp>
    </p:spTree>
    <p:extLst>
      <p:ext uri="{BB962C8B-B14F-4D97-AF65-F5344CB8AC3E}">
        <p14:creationId xmlns:p14="http://schemas.microsoft.com/office/powerpoint/2010/main" val="396483790"/>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37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4200" y="571500"/>
            <a:ext cx="7975600" cy="590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5" name="TextBox 4"/>
          <p:cNvSpPr txBox="1"/>
          <p:nvPr/>
        </p:nvSpPr>
        <p:spPr>
          <a:xfrm>
            <a:off x="1653292" y="176018"/>
            <a:ext cx="6170037" cy="1015663"/>
          </a:xfrm>
          <a:prstGeom prst="rect">
            <a:avLst/>
          </a:prstGeom>
          <a:solidFill>
            <a:schemeClr val="tx2">
              <a:lumMod val="10000"/>
            </a:schemeClr>
          </a:solidFill>
        </p:spPr>
        <p:txBody>
          <a:bodyPr wrap="square" rtlCol="0">
            <a:spAutoFit/>
          </a:bodyPr>
          <a:lstStyle/>
          <a:p>
            <a:r>
              <a:rPr lang="en-GB" sz="6000" dirty="0">
                <a:solidFill>
                  <a:srgbClr val="FF0000"/>
                </a:solidFill>
              </a:rPr>
              <a:t> Cervical Cancer</a:t>
            </a:r>
          </a:p>
        </p:txBody>
      </p:sp>
    </p:spTree>
    <p:extLst>
      <p:ext uri="{BB962C8B-B14F-4D97-AF65-F5344CB8AC3E}">
        <p14:creationId xmlns:p14="http://schemas.microsoft.com/office/powerpoint/2010/main" val="27570595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Related 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3820" y="3616035"/>
            <a:ext cx="2688980" cy="270699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663820" y="534965"/>
            <a:ext cx="7842312" cy="954107"/>
          </a:xfrm>
          <a:prstGeom prst="rect">
            <a:avLst/>
          </a:prstGeom>
          <a:noFill/>
        </p:spPr>
        <p:txBody>
          <a:bodyPr wrap="square" rtlCol="0" anchor="ctr">
            <a:spAutoFit/>
          </a:bodyPr>
          <a:lstStyle/>
          <a:p>
            <a:pPr algn="ctr" rtl="1">
              <a:lnSpc>
                <a:spcPct val="200000"/>
              </a:lnSpc>
            </a:pPr>
            <a:r>
              <a:rPr lang="fa-IR" sz="3200" b="1" dirty="0">
                <a:solidFill>
                  <a:schemeClr val="bg1"/>
                </a:solidFill>
                <a:cs typeface="B Nazanin" panose="00000400000000000000" pitchFamily="2" charset="-78"/>
              </a:rPr>
              <a:t>پیشگیری اولیه : واکسن</a:t>
            </a:r>
          </a:p>
        </p:txBody>
      </p:sp>
      <p:sp>
        <p:nvSpPr>
          <p:cNvPr id="4" name="TextBox 3"/>
          <p:cNvSpPr txBox="1"/>
          <p:nvPr/>
        </p:nvSpPr>
        <p:spPr>
          <a:xfrm>
            <a:off x="663820" y="1355575"/>
            <a:ext cx="7842312" cy="4431983"/>
          </a:xfrm>
          <a:prstGeom prst="rect">
            <a:avLst/>
          </a:prstGeom>
          <a:noFill/>
        </p:spPr>
        <p:txBody>
          <a:bodyPr wrap="square" rtlCol="0" anchor="ctr">
            <a:spAutoFit/>
          </a:bodyPr>
          <a:lstStyle/>
          <a:p>
            <a:pPr marL="342900" indent="-342900" algn="r" rtl="1">
              <a:lnSpc>
                <a:spcPct val="200000"/>
              </a:lnSpc>
              <a:buFont typeface="Arial" panose="020B0604020202020204" pitchFamily="34" charset="0"/>
              <a:buChar char="•"/>
            </a:pPr>
            <a:r>
              <a:rPr lang="fa-IR" sz="2400" dirty="0">
                <a:solidFill>
                  <a:schemeClr val="bg1"/>
                </a:solidFill>
                <a:cs typeface="B Nazanin" panose="00000400000000000000" pitchFamily="2" charset="-78"/>
              </a:rPr>
              <a:t>بهترین پیشگیری از ابتلا به سرطان دهانه رحم، مواجه نداشتن با </a:t>
            </a:r>
            <a:r>
              <a:rPr lang="en-US" sz="2400" dirty="0">
                <a:solidFill>
                  <a:schemeClr val="bg1"/>
                </a:solidFill>
                <a:cs typeface="B Nazanin" panose="00000400000000000000" pitchFamily="2" charset="-78"/>
              </a:rPr>
              <a:t>HPV</a:t>
            </a:r>
            <a:r>
              <a:rPr lang="fa-IR" sz="2400" dirty="0">
                <a:solidFill>
                  <a:schemeClr val="bg1"/>
                </a:solidFill>
                <a:cs typeface="B Nazanin" panose="00000400000000000000" pitchFamily="2" charset="-78"/>
              </a:rPr>
              <a:t> </a:t>
            </a:r>
            <a:r>
              <a:rPr lang="en-US" sz="2400" dirty="0">
                <a:solidFill>
                  <a:schemeClr val="bg1"/>
                </a:solidFill>
                <a:cs typeface="B Nazanin" panose="00000400000000000000" pitchFamily="2" charset="-78"/>
              </a:rPr>
              <a:t> </a:t>
            </a:r>
            <a:r>
              <a:rPr lang="fa-IR" sz="2400" dirty="0">
                <a:solidFill>
                  <a:schemeClr val="bg1"/>
                </a:solidFill>
                <a:cs typeface="B Nazanin" panose="00000400000000000000" pitchFamily="2" charset="-78"/>
              </a:rPr>
              <a:t>یا مصونیت در برابر ویروس از طریق واکسیناسیون</a:t>
            </a:r>
          </a:p>
          <a:p>
            <a:pPr marL="342900" indent="-342900" algn="r" rtl="1">
              <a:lnSpc>
                <a:spcPct val="200000"/>
              </a:lnSpc>
              <a:buFont typeface="Arial" panose="020B0604020202020204" pitchFamily="34" charset="0"/>
              <a:buChar char="•"/>
            </a:pPr>
            <a:r>
              <a:rPr lang="fa-IR" sz="2400" dirty="0">
                <a:solidFill>
                  <a:schemeClr val="bg1"/>
                </a:solidFill>
                <a:cs typeface="B Nazanin" panose="00000400000000000000" pitchFamily="2" charset="-78"/>
              </a:rPr>
              <a:t>توصیه اکید سازمان بهداشت جهانی به انجام واکسیناسیون قبل از شروع فعالیت جنسی است.</a:t>
            </a:r>
          </a:p>
          <a:p>
            <a:pPr marL="342900" indent="-342900" algn="r" rtl="1">
              <a:lnSpc>
                <a:spcPct val="200000"/>
              </a:lnSpc>
              <a:buFont typeface="Arial" panose="020B0604020202020204" pitchFamily="34" charset="0"/>
              <a:buChar char="•"/>
            </a:pPr>
            <a:r>
              <a:rPr lang="fa-IR" sz="2400" dirty="0">
                <a:solidFill>
                  <a:schemeClr val="bg1"/>
                </a:solidFill>
                <a:cs typeface="B Nazanin" panose="00000400000000000000" pitchFamily="2" charset="-78"/>
              </a:rPr>
              <a:t>بهترین سن توصیه شده برای دریافت واکسن 9 الی 14 سال </a:t>
            </a:r>
            <a:endParaRPr lang="en-US" sz="2400" dirty="0">
              <a:solidFill>
                <a:schemeClr val="bg1"/>
              </a:solidFill>
              <a:cs typeface="B Nazanin" panose="00000400000000000000" pitchFamily="2" charset="-78"/>
            </a:endParaRPr>
          </a:p>
          <a:p>
            <a:pPr algn="r" rtl="1">
              <a:lnSpc>
                <a:spcPct val="200000"/>
              </a:lnSpc>
            </a:pPr>
            <a:r>
              <a:rPr lang="fa-IR" sz="2400" dirty="0">
                <a:solidFill>
                  <a:schemeClr val="bg1"/>
                </a:solidFill>
                <a:cs typeface="B Nazanin" panose="00000400000000000000" pitchFamily="2" charset="-78"/>
              </a:rPr>
              <a:t>در تمامی افراد مونث و مذکر است.</a:t>
            </a:r>
          </a:p>
        </p:txBody>
      </p:sp>
    </p:spTree>
    <p:extLst>
      <p:ext uri="{BB962C8B-B14F-4D97-AF65-F5344CB8AC3E}">
        <p14:creationId xmlns:p14="http://schemas.microsoft.com/office/powerpoint/2010/main" val="7015868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63820" y="496865"/>
            <a:ext cx="7842312" cy="954107"/>
          </a:xfrm>
          <a:prstGeom prst="rect">
            <a:avLst/>
          </a:prstGeom>
          <a:noFill/>
        </p:spPr>
        <p:txBody>
          <a:bodyPr wrap="square" rtlCol="0" anchor="ctr">
            <a:spAutoFit/>
          </a:bodyPr>
          <a:lstStyle/>
          <a:p>
            <a:pPr algn="ctr" rtl="1">
              <a:lnSpc>
                <a:spcPct val="200000"/>
              </a:lnSpc>
            </a:pPr>
            <a:r>
              <a:rPr lang="fa-IR" sz="3200" b="1" dirty="0">
                <a:solidFill>
                  <a:schemeClr val="bg1"/>
                </a:solidFill>
                <a:cs typeface="B Nazanin" panose="00000400000000000000" pitchFamily="2" charset="-78"/>
              </a:rPr>
              <a:t>پیشگیری اولیه</a:t>
            </a:r>
          </a:p>
        </p:txBody>
      </p:sp>
      <p:sp>
        <p:nvSpPr>
          <p:cNvPr id="4" name="TextBox 3"/>
          <p:cNvSpPr txBox="1"/>
          <p:nvPr/>
        </p:nvSpPr>
        <p:spPr>
          <a:xfrm>
            <a:off x="525275" y="1359957"/>
            <a:ext cx="7842312" cy="2954655"/>
          </a:xfrm>
          <a:prstGeom prst="rect">
            <a:avLst/>
          </a:prstGeom>
          <a:noFill/>
        </p:spPr>
        <p:txBody>
          <a:bodyPr wrap="square" rtlCol="0" anchor="ctr">
            <a:spAutoFit/>
          </a:bodyPr>
          <a:lstStyle/>
          <a:p>
            <a:pPr marL="342900" indent="-342900" algn="r" rtl="1">
              <a:lnSpc>
                <a:spcPct val="200000"/>
              </a:lnSpc>
              <a:buFont typeface="Arial" panose="020B0604020202020204" pitchFamily="34" charset="0"/>
              <a:buChar char="•"/>
            </a:pPr>
            <a:r>
              <a:rPr lang="fa-IR" sz="2400" dirty="0">
                <a:solidFill>
                  <a:schemeClr val="bg1"/>
                </a:solidFill>
                <a:cs typeface="B Nazanin" panose="00000400000000000000" pitchFamily="2" charset="-78"/>
              </a:rPr>
              <a:t>توصیه شده است تمامی افراد قبل از 26 سالگی واکسیناسیون </a:t>
            </a:r>
            <a:r>
              <a:rPr lang="en-US" sz="2400" dirty="0">
                <a:solidFill>
                  <a:schemeClr val="bg1"/>
                </a:solidFill>
                <a:cs typeface="B Nazanin" panose="00000400000000000000" pitchFamily="2" charset="-78"/>
              </a:rPr>
              <a:t>HPV</a:t>
            </a:r>
            <a:r>
              <a:rPr lang="fa-IR" sz="2400" dirty="0">
                <a:solidFill>
                  <a:schemeClr val="bg1"/>
                </a:solidFill>
                <a:cs typeface="B Nazanin" panose="00000400000000000000" pitchFamily="2" charset="-78"/>
              </a:rPr>
              <a:t> دریافت کرده باشند و افراد 27 تا 45 ساله اگر قبلا واکسینه نشده اند بهتر است حتما واکسینه بشوند مخصوصا اگر پارتنر جدید داشته باشند. </a:t>
            </a:r>
          </a:p>
          <a:p>
            <a:pPr marL="342900" indent="-342900" algn="r" rtl="1">
              <a:lnSpc>
                <a:spcPct val="200000"/>
              </a:lnSpc>
              <a:buFont typeface="Arial" panose="020B0604020202020204" pitchFamily="34" charset="0"/>
              <a:buChar char="•"/>
            </a:pPr>
            <a:endParaRPr lang="fa-IR" sz="2400" dirty="0">
              <a:solidFill>
                <a:schemeClr val="bg1"/>
              </a:solidFill>
              <a:cs typeface="B Nazanin" panose="00000400000000000000" pitchFamily="2" charset="-78"/>
            </a:endParaRPr>
          </a:p>
        </p:txBody>
      </p:sp>
    </p:spTree>
    <p:extLst>
      <p:ext uri="{BB962C8B-B14F-4D97-AF65-F5344CB8AC3E}">
        <p14:creationId xmlns:p14="http://schemas.microsoft.com/office/powerpoint/2010/main" val="41172820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63820" y="508534"/>
            <a:ext cx="7842312" cy="954107"/>
          </a:xfrm>
          <a:prstGeom prst="rect">
            <a:avLst/>
          </a:prstGeom>
          <a:noFill/>
        </p:spPr>
        <p:txBody>
          <a:bodyPr wrap="square" rtlCol="0" anchor="ctr">
            <a:spAutoFit/>
          </a:bodyPr>
          <a:lstStyle/>
          <a:p>
            <a:pPr algn="ctr" rtl="1">
              <a:lnSpc>
                <a:spcPct val="200000"/>
              </a:lnSpc>
            </a:pPr>
            <a:r>
              <a:rPr lang="fa-IR" sz="3200" b="1" dirty="0">
                <a:solidFill>
                  <a:schemeClr val="bg1"/>
                </a:solidFill>
                <a:cs typeface="B Nazanin" panose="00000400000000000000" pitchFamily="2" charset="-78"/>
              </a:rPr>
              <a:t>پیشگیری اولیه: واکسن</a:t>
            </a:r>
          </a:p>
        </p:txBody>
      </p:sp>
      <p:sp>
        <p:nvSpPr>
          <p:cNvPr id="4" name="TextBox 3"/>
          <p:cNvSpPr txBox="1"/>
          <p:nvPr/>
        </p:nvSpPr>
        <p:spPr>
          <a:xfrm>
            <a:off x="663820" y="1462641"/>
            <a:ext cx="7842312" cy="4524315"/>
          </a:xfrm>
          <a:prstGeom prst="rect">
            <a:avLst/>
          </a:prstGeom>
          <a:noFill/>
        </p:spPr>
        <p:txBody>
          <a:bodyPr wrap="square" rtlCol="0" anchor="ctr">
            <a:spAutoFit/>
          </a:bodyPr>
          <a:lstStyle/>
          <a:p>
            <a:pPr marL="342900" indent="-342900" algn="r" rtl="1">
              <a:lnSpc>
                <a:spcPct val="200000"/>
              </a:lnSpc>
              <a:buFont typeface="Arial" panose="020B0604020202020204" pitchFamily="34" charset="0"/>
              <a:buChar char="•"/>
            </a:pPr>
            <a:r>
              <a:rPr lang="fa-IR" sz="2400" b="1" dirty="0">
                <a:solidFill>
                  <a:schemeClr val="bg1"/>
                </a:solidFill>
                <a:cs typeface="B Nazanin" panose="00000400000000000000" pitchFamily="2" charset="-78"/>
              </a:rPr>
              <a:t>واکسن های موجود در بازار:</a:t>
            </a:r>
          </a:p>
          <a:p>
            <a:pPr marL="342900" indent="-342900" algn="r" rtl="1">
              <a:lnSpc>
                <a:spcPct val="200000"/>
              </a:lnSpc>
              <a:buFont typeface="Arial" panose="020B0604020202020204" pitchFamily="34" charset="0"/>
              <a:buChar char="•"/>
            </a:pPr>
            <a:r>
              <a:rPr lang="fa-IR" sz="2400" b="1" dirty="0">
                <a:solidFill>
                  <a:schemeClr val="bg1"/>
                </a:solidFill>
                <a:cs typeface="B Nazanin" panose="00000400000000000000" pitchFamily="2" charset="-78"/>
              </a:rPr>
              <a:t>معروف ترین گارداسیل </a:t>
            </a:r>
            <a:r>
              <a:rPr lang="fa-IR" sz="2400" dirty="0">
                <a:solidFill>
                  <a:schemeClr val="bg1"/>
                </a:solidFill>
                <a:cs typeface="B Nazanin" panose="00000400000000000000" pitchFamily="2" charset="-78"/>
              </a:rPr>
              <a:t>: 2 نوع دارد. </a:t>
            </a:r>
          </a:p>
          <a:p>
            <a:pPr marL="342900" indent="-342900" algn="r" rtl="1">
              <a:lnSpc>
                <a:spcPct val="200000"/>
              </a:lnSpc>
              <a:buFont typeface="Arial" panose="020B0604020202020204" pitchFamily="34" charset="0"/>
              <a:buChar char="•"/>
            </a:pPr>
            <a:r>
              <a:rPr lang="fa-IR" sz="2400" dirty="0">
                <a:solidFill>
                  <a:schemeClr val="bg1"/>
                </a:solidFill>
                <a:cs typeface="B Nazanin" panose="00000400000000000000" pitchFamily="2" charset="-78"/>
              </a:rPr>
              <a:t>9 ظرفیتی : 6، 11 ، 16 ، 18 ، 31، 33، 45، 52، 58 </a:t>
            </a:r>
          </a:p>
          <a:p>
            <a:pPr marL="342900" indent="-342900" algn="r" rtl="1">
              <a:lnSpc>
                <a:spcPct val="200000"/>
              </a:lnSpc>
              <a:buFont typeface="Arial" panose="020B0604020202020204" pitchFamily="34" charset="0"/>
              <a:buChar char="•"/>
            </a:pPr>
            <a:r>
              <a:rPr lang="fa-IR" sz="2400" dirty="0">
                <a:solidFill>
                  <a:schemeClr val="bg1"/>
                </a:solidFill>
                <a:cs typeface="B Nazanin" panose="00000400000000000000" pitchFamily="2" charset="-78"/>
              </a:rPr>
              <a:t>4 ظرفیتی : 6،11،16،18 </a:t>
            </a:r>
          </a:p>
          <a:p>
            <a:pPr marL="342900" indent="-342900" algn="r" rtl="1">
              <a:lnSpc>
                <a:spcPct val="200000"/>
              </a:lnSpc>
              <a:buFont typeface="Arial" panose="020B0604020202020204" pitchFamily="34" charset="0"/>
              <a:buChar char="•"/>
            </a:pPr>
            <a:r>
              <a:rPr lang="fa-IR" sz="2400" b="1" dirty="0">
                <a:solidFill>
                  <a:schemeClr val="bg1"/>
                </a:solidFill>
                <a:cs typeface="B Nazanin" panose="00000400000000000000" pitchFamily="2" charset="-78"/>
              </a:rPr>
              <a:t>واکسن سرواریکس </a:t>
            </a:r>
            <a:r>
              <a:rPr lang="fa-IR" sz="2400" dirty="0">
                <a:solidFill>
                  <a:schemeClr val="bg1"/>
                </a:solidFill>
                <a:cs typeface="B Nazanin" panose="00000400000000000000" pitchFamily="2" charset="-78"/>
              </a:rPr>
              <a:t>: فقط نوع 2 ظرفیتی دارد و در برابر 2 نوع 16 و 18 (پرخطر) مصونیت ایجاد می کند. </a:t>
            </a:r>
          </a:p>
        </p:txBody>
      </p:sp>
    </p:spTree>
    <p:extLst>
      <p:ext uri="{BB962C8B-B14F-4D97-AF65-F5344CB8AC3E}">
        <p14:creationId xmlns:p14="http://schemas.microsoft.com/office/powerpoint/2010/main" val="20115491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63820" y="1959607"/>
            <a:ext cx="7842312" cy="1815882"/>
          </a:xfrm>
          <a:prstGeom prst="rect">
            <a:avLst/>
          </a:prstGeom>
          <a:noFill/>
        </p:spPr>
        <p:txBody>
          <a:bodyPr wrap="square" rtlCol="0" anchor="ctr">
            <a:spAutoFit/>
          </a:bodyPr>
          <a:lstStyle/>
          <a:p>
            <a:pPr marL="342900" indent="-342900" algn="r" rtl="1">
              <a:lnSpc>
                <a:spcPct val="200000"/>
              </a:lnSpc>
              <a:buFont typeface="Arial" panose="020B0604020202020204" pitchFamily="34" charset="0"/>
              <a:buChar char="•"/>
            </a:pPr>
            <a:r>
              <a:rPr lang="fa-IR" sz="2800" dirty="0">
                <a:solidFill>
                  <a:schemeClr val="bg1"/>
                </a:solidFill>
                <a:cs typeface="B Nazanin" panose="00000400000000000000" pitchFamily="2" charset="-78"/>
              </a:rPr>
              <a:t>تجربه نشان داده که واکسیناسیون در کشورهایی که پوشش بالای 80% دارند سرطان دهانه رحم تا حدود 80% کاهش پیدا کرده است.</a:t>
            </a:r>
          </a:p>
        </p:txBody>
      </p:sp>
    </p:spTree>
    <p:extLst>
      <p:ext uri="{BB962C8B-B14F-4D97-AF65-F5344CB8AC3E}">
        <p14:creationId xmlns:p14="http://schemas.microsoft.com/office/powerpoint/2010/main" val="32967861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63820" y="649265"/>
            <a:ext cx="7842312" cy="954107"/>
          </a:xfrm>
          <a:prstGeom prst="rect">
            <a:avLst/>
          </a:prstGeom>
          <a:noFill/>
        </p:spPr>
        <p:txBody>
          <a:bodyPr wrap="square" rtlCol="0" anchor="ctr">
            <a:spAutoFit/>
          </a:bodyPr>
          <a:lstStyle/>
          <a:p>
            <a:pPr algn="ctr" rtl="1">
              <a:lnSpc>
                <a:spcPct val="200000"/>
              </a:lnSpc>
            </a:pPr>
            <a:r>
              <a:rPr lang="fa-IR" sz="3200" b="1" dirty="0">
                <a:solidFill>
                  <a:schemeClr val="bg1"/>
                </a:solidFill>
                <a:cs typeface="B Nazanin" panose="00000400000000000000" pitchFamily="2" charset="-78"/>
              </a:rPr>
              <a:t>پیشگیری ثانویه : غربالگری یا </a:t>
            </a:r>
            <a:r>
              <a:rPr lang="en-US" sz="3200" b="1" dirty="0">
                <a:solidFill>
                  <a:schemeClr val="bg1"/>
                </a:solidFill>
                <a:cs typeface="B Nazanin" panose="00000400000000000000" pitchFamily="2" charset="-78"/>
              </a:rPr>
              <a:t>screening</a:t>
            </a:r>
            <a:endParaRPr lang="fa-IR" sz="3200" b="1" dirty="0">
              <a:solidFill>
                <a:schemeClr val="bg1"/>
              </a:solidFill>
              <a:cs typeface="B Nazanin" panose="00000400000000000000" pitchFamily="2" charset="-78"/>
            </a:endParaRPr>
          </a:p>
        </p:txBody>
      </p:sp>
      <p:sp>
        <p:nvSpPr>
          <p:cNvPr id="4" name="TextBox 3"/>
          <p:cNvSpPr txBox="1"/>
          <p:nvPr/>
        </p:nvSpPr>
        <p:spPr>
          <a:xfrm>
            <a:off x="64508" y="1603372"/>
            <a:ext cx="7842312" cy="846386"/>
          </a:xfrm>
          <a:prstGeom prst="rect">
            <a:avLst/>
          </a:prstGeom>
          <a:noFill/>
        </p:spPr>
        <p:txBody>
          <a:bodyPr wrap="square" rtlCol="0" anchor="ctr">
            <a:spAutoFit/>
          </a:bodyPr>
          <a:lstStyle/>
          <a:p>
            <a:pPr marL="342900" indent="-342900" algn="r" rtl="1">
              <a:lnSpc>
                <a:spcPct val="200000"/>
              </a:lnSpc>
              <a:buFont typeface="Arial" panose="020B0604020202020204" pitchFamily="34" charset="0"/>
              <a:buChar char="•"/>
            </a:pPr>
            <a:r>
              <a:rPr lang="fa-IR" sz="2800" dirty="0">
                <a:solidFill>
                  <a:schemeClr val="bg1"/>
                </a:solidFill>
                <a:cs typeface="B Nazanin" panose="00000400000000000000" pitchFamily="2" charset="-78"/>
              </a:rPr>
              <a:t>غربالگری با دو روش پاپ اسمیر و بررسی تست</a:t>
            </a:r>
            <a:r>
              <a:rPr lang="en-US" sz="2800" dirty="0">
                <a:solidFill>
                  <a:schemeClr val="bg1"/>
                </a:solidFill>
                <a:cs typeface="B Nazanin" panose="00000400000000000000" pitchFamily="2" charset="-78"/>
              </a:rPr>
              <a:t> HPV</a:t>
            </a:r>
            <a:endParaRPr lang="fa-IR" sz="2800" dirty="0">
              <a:solidFill>
                <a:schemeClr val="bg1"/>
              </a:solidFill>
              <a:cs typeface="B Nazanin" panose="00000400000000000000" pitchFamily="2" charset="-78"/>
            </a:endParaRPr>
          </a:p>
        </p:txBody>
      </p:sp>
      <p:pic>
        <p:nvPicPr>
          <p:cNvPr id="3" name="Picture 2"/>
          <p:cNvPicPr>
            <a:picLocks noChangeAspect="1"/>
          </p:cNvPicPr>
          <p:nvPr/>
        </p:nvPicPr>
        <p:blipFill>
          <a:blip r:embed="rId3">
            <a:extLst>
              <a:ext uri="{BEBA8EAE-BF5A-486C-A8C5-ECC9F3942E4B}">
                <a14:imgProps xmlns:a14="http://schemas.microsoft.com/office/drawing/2010/main">
                  <a14:imgLayer r:embed="rId4">
                    <a14:imgEffect>
                      <a14:saturation sat="300000"/>
                    </a14:imgEffect>
                  </a14:imgLayer>
                </a14:imgProps>
              </a:ext>
            </a:extLst>
          </a:blip>
          <a:stretch>
            <a:fillRect/>
          </a:stretch>
        </p:blipFill>
        <p:spPr>
          <a:xfrm>
            <a:off x="1714500" y="2557479"/>
            <a:ext cx="6192320" cy="352463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5223926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2761059" y="940966"/>
            <a:ext cx="4737646" cy="639589"/>
          </a:xfrm>
          <a:solidFill>
            <a:srgbClr val="FFFF00"/>
          </a:solidFill>
        </p:spPr>
        <p:txBody>
          <a:bodyPr>
            <a:normAutofit/>
          </a:bodyPr>
          <a:lstStyle/>
          <a:p>
            <a:r>
              <a:rPr lang="fa-IR" sz="2531" b="1" dirty="0">
                <a:solidFill>
                  <a:srgbClr val="FF0000"/>
                </a:solidFill>
              </a:rPr>
              <a:t> ابزار پاپ اسمیر به روش تکنیک  جدید </a:t>
            </a:r>
            <a:endParaRPr lang="fa-IR" sz="2531" b="1" dirty="0">
              <a:solidFill>
                <a:srgbClr val="FF0000"/>
              </a:solidFill>
              <a:cs typeface="2  Yagut" panose="00000400000000000000" pitchFamily="2" charset="-78"/>
            </a:endParaRPr>
          </a:p>
        </p:txBody>
      </p:sp>
      <p:sp>
        <p:nvSpPr>
          <p:cNvPr id="4" name="Slide Number Placeholder 3"/>
          <p:cNvSpPr>
            <a:spLocks noGrp="1"/>
          </p:cNvSpPr>
          <p:nvPr>
            <p:ph type="sldNum" sz="quarter" idx="2"/>
          </p:nvPr>
        </p:nvSpPr>
        <p:spPr/>
        <p:txBody>
          <a:bodyPr/>
          <a:lstStyle/>
          <a:p>
            <a:fld id="{86CB4B4D-7CA3-9044-876B-883B54F8677D}" type="slidenum">
              <a:rPr lang="fa-IR" smtClean="0"/>
              <a:t>25</a:t>
            </a:fld>
            <a:endParaRPr lang="fa-I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61021" y="1852631"/>
            <a:ext cx="4682729" cy="39806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268926278"/>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2"/>
          </p:nvPr>
        </p:nvSpPr>
        <p:spPr/>
        <p:txBody>
          <a:bodyPr/>
          <a:lstStyle/>
          <a:p>
            <a:fld id="{86CB4B4D-7CA3-9044-876B-883B54F8677D}" type="slidenum">
              <a:rPr lang="fa-IR" smtClean="0"/>
              <a:t>26</a:t>
            </a:fld>
            <a:endParaRPr lang="fa-I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8009" y="942976"/>
            <a:ext cx="6654404" cy="499080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634948502"/>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220153" y="1040487"/>
            <a:ext cx="6693783" cy="3886557"/>
          </a:xfrm>
        </p:spPr>
        <p:txBody>
          <a:bodyPr>
            <a:normAutofit fontScale="92500" lnSpcReduction="20000"/>
          </a:bodyPr>
          <a:lstStyle/>
          <a:p>
            <a:pPr algn="r" rtl="1"/>
            <a:r>
              <a:rPr lang="fa-IR" sz="2215" b="1" dirty="0">
                <a:solidFill>
                  <a:srgbClr val="FF0000"/>
                </a:solidFill>
                <a:cs typeface="B Titr" pitchFamily="2" charset="-78"/>
              </a:rPr>
              <a:t>مواردی که باید پیش از نمونه گیري بررسی شوند</a:t>
            </a:r>
            <a:r>
              <a:rPr lang="fa-IR" sz="2215" b="1" dirty="0">
                <a:solidFill>
                  <a:srgbClr val="FFFF00"/>
                </a:solidFill>
                <a:cs typeface="B Titr" pitchFamily="2" charset="-78"/>
              </a:rPr>
              <a:t>:</a:t>
            </a:r>
          </a:p>
          <a:p>
            <a:pPr marL="82292" indent="0" algn="r" rtl="1">
              <a:buNone/>
            </a:pPr>
            <a:endParaRPr lang="fa-IR" sz="2215" b="1" dirty="0">
              <a:solidFill>
                <a:srgbClr val="FFFF00"/>
              </a:solidFill>
              <a:cs typeface="B Yagut" panose="00000400000000000000" pitchFamily="2" charset="-78"/>
            </a:endParaRPr>
          </a:p>
          <a:p>
            <a:pPr algn="r" rtl="1">
              <a:buFont typeface="Wingdings" panose="05000000000000000000" pitchFamily="2" charset="2"/>
              <a:buChar char="v"/>
            </a:pPr>
            <a:r>
              <a:rPr lang="fa-IR" b="1" dirty="0">
                <a:solidFill>
                  <a:schemeClr val="bg1"/>
                </a:solidFill>
                <a:cs typeface="B Yagut" panose="00000400000000000000" pitchFamily="2" charset="-78"/>
              </a:rPr>
              <a:t>دوره خونریزي عادت ماهیانه: زمان تست را طوري تنظیم نمایید که در دوره خونریزي عادت ماهیانه نباشد. </a:t>
            </a:r>
            <a:endParaRPr lang="en-US" b="1" dirty="0">
              <a:solidFill>
                <a:schemeClr val="bg1"/>
              </a:solidFill>
              <a:cs typeface="B Yagut" panose="00000400000000000000" pitchFamily="2" charset="-78"/>
            </a:endParaRPr>
          </a:p>
          <a:p>
            <a:pPr algn="r" rtl="1">
              <a:buFont typeface="Wingdings" panose="05000000000000000000" pitchFamily="2" charset="2"/>
              <a:buChar char="v"/>
            </a:pPr>
            <a:r>
              <a:rPr lang="fa-IR" b="1" dirty="0">
                <a:solidFill>
                  <a:schemeClr val="bg1"/>
                </a:solidFill>
                <a:cs typeface="B Yagut" panose="00000400000000000000" pitchFamily="2" charset="-78"/>
              </a:rPr>
              <a:t>فعالیت جنسی: حداقل دو روز پیش از تست فعالیت جنسی نداشته باشد. </a:t>
            </a:r>
            <a:endParaRPr lang="en-US" b="1" dirty="0">
              <a:solidFill>
                <a:schemeClr val="bg1"/>
              </a:solidFill>
              <a:cs typeface="B Yagut" panose="00000400000000000000" pitchFamily="2" charset="-78"/>
            </a:endParaRPr>
          </a:p>
          <a:p>
            <a:pPr algn="r" rtl="1">
              <a:buFont typeface="Wingdings" panose="05000000000000000000" pitchFamily="2" charset="2"/>
              <a:buChar char="v"/>
            </a:pPr>
            <a:r>
              <a:rPr lang="fa-IR" b="1" dirty="0">
                <a:solidFill>
                  <a:schemeClr val="bg1"/>
                </a:solidFill>
                <a:cs typeface="B Yagut" panose="00000400000000000000" pitchFamily="2" charset="-78"/>
              </a:rPr>
              <a:t>شستشوي واژینال: دو روزقبل از تست شسشوي واژن نداشته باشد. </a:t>
            </a:r>
          </a:p>
          <a:p>
            <a:pPr marL="82292" indent="0" algn="r" rtl="1">
              <a:buNone/>
            </a:pPr>
            <a:endParaRPr lang="en-US" b="1" dirty="0">
              <a:solidFill>
                <a:schemeClr val="bg1"/>
              </a:solidFill>
              <a:cs typeface="B Yagut" panose="00000400000000000000" pitchFamily="2" charset="-78"/>
            </a:endParaRPr>
          </a:p>
          <a:p>
            <a:pPr algn="r" rtl="1">
              <a:buFont typeface="Wingdings" panose="05000000000000000000" pitchFamily="2" charset="2"/>
              <a:buChar char="v"/>
            </a:pPr>
            <a:r>
              <a:rPr lang="fa-IR" b="1" dirty="0">
                <a:solidFill>
                  <a:schemeClr val="bg1"/>
                </a:solidFill>
                <a:cs typeface="B Yagut" panose="00000400000000000000" pitchFamily="2" charset="-78"/>
              </a:rPr>
              <a:t>استفاده از تامپون، کرم هاي واژینال و دارو: حداقل دو روز قبل از تست، از تامپون، کرم هاي واژینال و دارو ها استفاده نکرده</a:t>
            </a:r>
          </a:p>
        </p:txBody>
      </p:sp>
      <p:sp>
        <p:nvSpPr>
          <p:cNvPr id="4" name="Slide Number Placeholder 3"/>
          <p:cNvSpPr>
            <a:spLocks noGrp="1"/>
          </p:cNvSpPr>
          <p:nvPr>
            <p:ph type="sldNum" sz="quarter" idx="2"/>
          </p:nvPr>
        </p:nvSpPr>
        <p:spPr/>
        <p:txBody>
          <a:bodyPr/>
          <a:lstStyle/>
          <a:p>
            <a:fld id="{86CB4B4D-7CA3-9044-876B-883B54F8677D}" type="slidenum">
              <a:rPr lang="fa-IR" smtClean="0"/>
              <a:t>27</a:t>
            </a:fld>
            <a:endParaRPr lang="fa-IR"/>
          </a:p>
        </p:txBody>
      </p:sp>
    </p:spTree>
    <p:extLst>
      <p:ext uri="{BB962C8B-B14F-4D97-AF65-F5344CB8AC3E}">
        <p14:creationId xmlns:p14="http://schemas.microsoft.com/office/powerpoint/2010/main" val="2456606730"/>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2"/>
          </p:nvPr>
        </p:nvSpPr>
        <p:spPr/>
        <p:txBody>
          <a:bodyPr/>
          <a:lstStyle/>
          <a:p>
            <a:fld id="{86CB4B4D-7CA3-9044-876B-883B54F8677D}" type="slidenum">
              <a:rPr lang="fa-IR" smtClean="0"/>
              <a:t>28</a:t>
            </a:fld>
            <a:endParaRPr lang="fa-IR"/>
          </a:p>
        </p:txBody>
      </p:sp>
      <p:sp>
        <p:nvSpPr>
          <p:cNvPr id="6" name="Text Placeholder 2"/>
          <p:cNvSpPr txBox="1">
            <a:spLocks/>
          </p:cNvSpPr>
          <p:nvPr/>
        </p:nvSpPr>
        <p:spPr>
          <a:xfrm>
            <a:off x="1236816" y="1715572"/>
            <a:ext cx="6582019" cy="3221653"/>
          </a:xfrm>
          <a:prstGeom prst="rect">
            <a:avLst/>
          </a:prstGeom>
          <a:ln w="28575">
            <a:solidFill>
              <a:srgbClr val="FF0000"/>
            </a:solidFill>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6789" tIns="26789" rIns="26789" bIns="26789" anchor="ctr">
            <a:noAutofit/>
          </a:bodyPr>
          <a:lstStyle>
            <a:lvl1pPr marL="457200" marR="0" indent="-457200" algn="l" defTabSz="584200" rtl="0" latinLnBrk="0">
              <a:lnSpc>
                <a:spcPct val="100000"/>
              </a:lnSpc>
              <a:spcBef>
                <a:spcPts val="4200"/>
              </a:spcBef>
              <a:spcAft>
                <a:spcPts val="0"/>
              </a:spcAft>
              <a:buClrTx/>
              <a:buSzPct val="75000"/>
              <a:buFontTx/>
              <a:buChar char="•"/>
              <a:tabLst/>
              <a:defRPr sz="3800" b="0" i="0" u="none" strike="noStrike" cap="none" spc="0" baseline="0">
                <a:ln>
                  <a:noFill/>
                </a:ln>
                <a:solidFill>
                  <a:srgbClr val="FFFFFF"/>
                </a:solidFill>
                <a:uFillTx/>
                <a:latin typeface="+mn-lt"/>
                <a:ea typeface="+mn-ea"/>
                <a:cs typeface="+mn-cs"/>
                <a:sym typeface="Helvetica Light"/>
              </a:defRPr>
            </a:lvl1pPr>
            <a:lvl2pPr marL="914400" marR="0" indent="-457200" algn="l" defTabSz="584200" rtl="0" latinLnBrk="0">
              <a:lnSpc>
                <a:spcPct val="100000"/>
              </a:lnSpc>
              <a:spcBef>
                <a:spcPts val="4200"/>
              </a:spcBef>
              <a:spcAft>
                <a:spcPts val="0"/>
              </a:spcAft>
              <a:buClrTx/>
              <a:buSzPct val="75000"/>
              <a:buFontTx/>
              <a:buChar char="•"/>
              <a:tabLst/>
              <a:defRPr sz="3800" b="0" i="0" u="none" strike="noStrike" cap="none" spc="0" baseline="0">
                <a:ln>
                  <a:noFill/>
                </a:ln>
                <a:solidFill>
                  <a:srgbClr val="FFFFFF"/>
                </a:solidFill>
                <a:uFillTx/>
                <a:latin typeface="+mn-lt"/>
                <a:ea typeface="+mn-ea"/>
                <a:cs typeface="+mn-cs"/>
                <a:sym typeface="Helvetica Light"/>
              </a:defRPr>
            </a:lvl2pPr>
            <a:lvl3pPr marL="1371600" marR="0" indent="-457200" algn="l" defTabSz="584200" rtl="0" latinLnBrk="0">
              <a:lnSpc>
                <a:spcPct val="100000"/>
              </a:lnSpc>
              <a:spcBef>
                <a:spcPts val="4200"/>
              </a:spcBef>
              <a:spcAft>
                <a:spcPts val="0"/>
              </a:spcAft>
              <a:buClrTx/>
              <a:buSzPct val="75000"/>
              <a:buFontTx/>
              <a:buChar char="•"/>
              <a:tabLst/>
              <a:defRPr sz="3800" b="0" i="0" u="none" strike="noStrike" cap="none" spc="0" baseline="0">
                <a:ln>
                  <a:noFill/>
                </a:ln>
                <a:solidFill>
                  <a:srgbClr val="FFFFFF"/>
                </a:solidFill>
                <a:uFillTx/>
                <a:latin typeface="+mn-lt"/>
                <a:ea typeface="+mn-ea"/>
                <a:cs typeface="+mn-cs"/>
                <a:sym typeface="Helvetica Light"/>
              </a:defRPr>
            </a:lvl3pPr>
            <a:lvl4pPr marL="1828800" marR="0" indent="-457200" algn="l" defTabSz="584200" rtl="0" latinLnBrk="0">
              <a:lnSpc>
                <a:spcPct val="100000"/>
              </a:lnSpc>
              <a:spcBef>
                <a:spcPts val="4200"/>
              </a:spcBef>
              <a:spcAft>
                <a:spcPts val="0"/>
              </a:spcAft>
              <a:buClrTx/>
              <a:buSzPct val="75000"/>
              <a:buFontTx/>
              <a:buChar char="•"/>
              <a:tabLst/>
              <a:defRPr sz="3800" b="0" i="0" u="none" strike="noStrike" cap="none" spc="0" baseline="0">
                <a:ln>
                  <a:noFill/>
                </a:ln>
                <a:solidFill>
                  <a:srgbClr val="FFFFFF"/>
                </a:solidFill>
                <a:uFillTx/>
                <a:latin typeface="+mn-lt"/>
                <a:ea typeface="+mn-ea"/>
                <a:cs typeface="+mn-cs"/>
                <a:sym typeface="Helvetica Light"/>
              </a:defRPr>
            </a:lvl4pPr>
            <a:lvl5pPr marL="2286000" marR="0" indent="-457200" algn="l" defTabSz="584200" rtl="0" latinLnBrk="0">
              <a:lnSpc>
                <a:spcPct val="100000"/>
              </a:lnSpc>
              <a:spcBef>
                <a:spcPts val="4200"/>
              </a:spcBef>
              <a:spcAft>
                <a:spcPts val="0"/>
              </a:spcAft>
              <a:buClrTx/>
              <a:buSzPct val="75000"/>
              <a:buFontTx/>
              <a:buChar char="•"/>
              <a:tabLst/>
              <a:defRPr sz="3800" b="0" i="0" u="none" strike="noStrike" cap="none" spc="0" baseline="0">
                <a:ln>
                  <a:noFill/>
                </a:ln>
                <a:solidFill>
                  <a:srgbClr val="FFFFFF"/>
                </a:solidFill>
                <a:uFillTx/>
                <a:latin typeface="+mn-lt"/>
                <a:ea typeface="+mn-ea"/>
                <a:cs typeface="+mn-cs"/>
                <a:sym typeface="Helvetica Light"/>
              </a:defRPr>
            </a:lvl5pPr>
            <a:lvl6pPr marL="2743200" marR="0" indent="-457200" algn="l" defTabSz="584200" rtl="0" latinLnBrk="0">
              <a:lnSpc>
                <a:spcPct val="100000"/>
              </a:lnSpc>
              <a:spcBef>
                <a:spcPts val="4200"/>
              </a:spcBef>
              <a:spcAft>
                <a:spcPts val="0"/>
              </a:spcAft>
              <a:buClrTx/>
              <a:buSzPct val="75000"/>
              <a:buFontTx/>
              <a:buChar char="•"/>
              <a:tabLst/>
              <a:defRPr sz="3800" b="0" i="0" u="none" strike="noStrike" cap="none" spc="0" baseline="0">
                <a:ln>
                  <a:noFill/>
                </a:ln>
                <a:solidFill>
                  <a:srgbClr val="FFFFFF"/>
                </a:solidFill>
                <a:uFillTx/>
                <a:latin typeface="+mn-lt"/>
                <a:ea typeface="+mn-ea"/>
                <a:cs typeface="+mn-cs"/>
                <a:sym typeface="Helvetica Light"/>
              </a:defRPr>
            </a:lvl6pPr>
            <a:lvl7pPr marL="3200400" marR="0" indent="-457200" algn="l" defTabSz="584200" rtl="0" latinLnBrk="0">
              <a:lnSpc>
                <a:spcPct val="100000"/>
              </a:lnSpc>
              <a:spcBef>
                <a:spcPts val="4200"/>
              </a:spcBef>
              <a:spcAft>
                <a:spcPts val="0"/>
              </a:spcAft>
              <a:buClrTx/>
              <a:buSzPct val="75000"/>
              <a:buFontTx/>
              <a:buChar char="•"/>
              <a:tabLst/>
              <a:defRPr sz="3800" b="0" i="0" u="none" strike="noStrike" cap="none" spc="0" baseline="0">
                <a:ln>
                  <a:noFill/>
                </a:ln>
                <a:solidFill>
                  <a:srgbClr val="FFFFFF"/>
                </a:solidFill>
                <a:uFillTx/>
                <a:latin typeface="+mn-lt"/>
                <a:ea typeface="+mn-ea"/>
                <a:cs typeface="+mn-cs"/>
                <a:sym typeface="Helvetica Light"/>
              </a:defRPr>
            </a:lvl7pPr>
            <a:lvl8pPr marL="3657600" marR="0" indent="-457200" algn="l" defTabSz="584200" rtl="0" latinLnBrk="0">
              <a:lnSpc>
                <a:spcPct val="100000"/>
              </a:lnSpc>
              <a:spcBef>
                <a:spcPts val="4200"/>
              </a:spcBef>
              <a:spcAft>
                <a:spcPts val="0"/>
              </a:spcAft>
              <a:buClrTx/>
              <a:buSzPct val="75000"/>
              <a:buFontTx/>
              <a:buChar char="•"/>
              <a:tabLst/>
              <a:defRPr sz="3800" b="0" i="0" u="none" strike="noStrike" cap="none" spc="0" baseline="0">
                <a:ln>
                  <a:noFill/>
                </a:ln>
                <a:solidFill>
                  <a:srgbClr val="FFFFFF"/>
                </a:solidFill>
                <a:uFillTx/>
                <a:latin typeface="+mn-lt"/>
                <a:ea typeface="+mn-ea"/>
                <a:cs typeface="+mn-cs"/>
                <a:sym typeface="Helvetica Light"/>
              </a:defRPr>
            </a:lvl8pPr>
            <a:lvl9pPr marL="4114800" marR="0" indent="-457200" algn="l" defTabSz="584200" rtl="0" latinLnBrk="0">
              <a:lnSpc>
                <a:spcPct val="100000"/>
              </a:lnSpc>
              <a:spcBef>
                <a:spcPts val="4200"/>
              </a:spcBef>
              <a:spcAft>
                <a:spcPts val="0"/>
              </a:spcAft>
              <a:buClrTx/>
              <a:buSzPct val="75000"/>
              <a:buFontTx/>
              <a:buChar char="•"/>
              <a:tabLst/>
              <a:defRPr sz="3800" b="0" i="0" u="none" strike="noStrike" cap="none" spc="0" baseline="0">
                <a:ln>
                  <a:noFill/>
                </a:ln>
                <a:solidFill>
                  <a:srgbClr val="FFFFFF"/>
                </a:solidFill>
                <a:uFillTx/>
                <a:latin typeface="+mn-lt"/>
                <a:ea typeface="+mn-ea"/>
                <a:cs typeface="+mn-cs"/>
                <a:sym typeface="Helvetica Light"/>
              </a:defRPr>
            </a:lvl9pPr>
          </a:lstStyle>
          <a:p>
            <a:pPr algn="r" rtl="1"/>
            <a:r>
              <a:rPr lang="fa-IR" sz="2109" b="1" dirty="0">
                <a:solidFill>
                  <a:schemeClr val="bg1"/>
                </a:solidFill>
                <a:latin typeface="BNazanin"/>
                <a:cs typeface="B Yagut" panose="00000400000000000000" pitchFamily="2" charset="-78"/>
              </a:rPr>
              <a:t>مطالعات نشان داده اند زمانی که غربالگری  به صورت آزمون  </a:t>
            </a:r>
            <a:r>
              <a:rPr lang="en-US" sz="2109" b="1" dirty="0">
                <a:solidFill>
                  <a:schemeClr val="bg1"/>
                </a:solidFill>
                <a:latin typeface="BNazanin"/>
                <a:cs typeface="B Yagut" panose="00000400000000000000" pitchFamily="2" charset="-78"/>
              </a:rPr>
              <a:t>HPV DNA </a:t>
            </a:r>
            <a:r>
              <a:rPr lang="fa-IR" sz="2109" b="1" dirty="0">
                <a:solidFill>
                  <a:schemeClr val="bg1"/>
                </a:solidFill>
                <a:latin typeface="BNazanin"/>
                <a:cs typeface="B Yagut" panose="00000400000000000000" pitchFamily="2" charset="-78"/>
              </a:rPr>
              <a:t>   بهمراه پاپ اسمیر انجام می شود </a:t>
            </a:r>
            <a:r>
              <a:rPr lang="fa-IR" sz="2109" b="1" dirty="0">
                <a:solidFill>
                  <a:schemeClr val="bg1"/>
                </a:solidFill>
                <a:cs typeface="B Yagut" panose="00000400000000000000" pitchFamily="2" charset="-78"/>
              </a:rPr>
              <a:t>(تست همزمان یا </a:t>
            </a:r>
            <a:r>
              <a:rPr lang="en-US" sz="2109" b="1" dirty="0">
                <a:solidFill>
                  <a:schemeClr val="bg1"/>
                </a:solidFill>
                <a:cs typeface="B Yagut" panose="00000400000000000000" pitchFamily="2" charset="-78"/>
              </a:rPr>
              <a:t>  ( CO  TESTING</a:t>
            </a:r>
            <a:r>
              <a:rPr lang="fa-IR" sz="2109" b="1" dirty="0">
                <a:solidFill>
                  <a:schemeClr val="bg1"/>
                </a:solidFill>
                <a:cs typeface="B Yagut" panose="00000400000000000000" pitchFamily="2" charset="-78"/>
              </a:rPr>
              <a:t>اثربخشی بالاتري نسبت به روش غربالگري پاپ اسمیر به تنهایی دارد و باعث کاهش تعداد ویزیت ها، ارجاع براي  کولپوسکپی و بیوپسی می شود.</a:t>
            </a:r>
          </a:p>
          <a:p>
            <a:pPr algn="r" rtl="1"/>
            <a:r>
              <a:rPr lang="fa-IR" sz="2109" b="1" dirty="0">
                <a:solidFill>
                  <a:schemeClr val="bg1"/>
                </a:solidFill>
                <a:cs typeface="B Yagut" panose="00000400000000000000" pitchFamily="2" charset="-78"/>
              </a:rPr>
              <a:t> </a:t>
            </a:r>
            <a:endParaRPr lang="fa-IR" sz="1898" b="1" dirty="0">
              <a:solidFill>
                <a:schemeClr val="bg1"/>
              </a:solidFill>
              <a:latin typeface="BNazanin"/>
              <a:cs typeface="B Yagut" panose="00000400000000000000" pitchFamily="2" charset="-78"/>
            </a:endParaRPr>
          </a:p>
        </p:txBody>
      </p:sp>
      <p:sp>
        <p:nvSpPr>
          <p:cNvPr id="5" name="Text Placeholder 2"/>
          <p:cNvSpPr>
            <a:spLocks noGrp="1"/>
          </p:cNvSpPr>
          <p:nvPr>
            <p:ph type="body" idx="1"/>
          </p:nvPr>
        </p:nvSpPr>
        <p:spPr>
          <a:xfrm>
            <a:off x="5174218" y="1030844"/>
            <a:ext cx="2208491" cy="491847"/>
          </a:xfrm>
          <a:solidFill>
            <a:srgbClr val="FFFF00"/>
          </a:solidFill>
          <a:ln w="28575">
            <a:solidFill>
              <a:srgbClr val="FF0000"/>
            </a:solidFill>
          </a:ln>
        </p:spPr>
        <p:txBody>
          <a:bodyPr>
            <a:noAutofit/>
          </a:bodyPr>
          <a:lstStyle/>
          <a:p>
            <a:pPr>
              <a:buFont typeface="Wingdings" panose="05000000000000000000" pitchFamily="2" charset="2"/>
              <a:buChar char="Ø"/>
            </a:pPr>
            <a:r>
              <a:rPr lang="en-US" sz="2848" b="1" dirty="0">
                <a:latin typeface="BNazanin"/>
                <a:cs typeface="B Titr" panose="00000700000000000000" pitchFamily="2" charset="-78"/>
              </a:rPr>
              <a:t>HPV </a:t>
            </a:r>
            <a:r>
              <a:rPr lang="fa-IR" sz="2848" b="1" dirty="0">
                <a:latin typeface="BNazanin"/>
                <a:cs typeface="B Titr" panose="00000700000000000000" pitchFamily="2" charset="-78"/>
              </a:rPr>
              <a:t> تست</a:t>
            </a:r>
          </a:p>
        </p:txBody>
      </p:sp>
    </p:spTree>
    <p:extLst>
      <p:ext uri="{BB962C8B-B14F-4D97-AF65-F5344CB8AC3E}">
        <p14:creationId xmlns:p14="http://schemas.microsoft.com/office/powerpoint/2010/main" val="1499023068"/>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01228Ca"/>
          <p:cNvPicPr>
            <a:picLocks noChangeAspect="1" noChangeArrowheads="1"/>
          </p:cNvPicPr>
          <p:nvPr/>
        </p:nvPicPr>
        <p:blipFill>
          <a:blip r:embed="rId2" cstate="print">
            <a:extLst>
              <a:ext uri="{28A0092B-C50C-407E-A947-70E740481C1C}">
                <a14:useLocalDpi xmlns:a14="http://schemas.microsoft.com/office/drawing/2010/main" val="0"/>
              </a:ext>
            </a:extLst>
          </a:blip>
          <a:srcRect l="6010" t="10320" b="4060"/>
          <a:stretch>
            <a:fillRect/>
          </a:stretch>
        </p:blipFill>
        <p:spPr bwMode="auto">
          <a:xfrm>
            <a:off x="857171" y="2884643"/>
            <a:ext cx="288607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descr="Image result for hpv test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74339" y="2685363"/>
            <a:ext cx="4212490" cy="253216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8ED1F1BE-02C3-DE2C-0827-60DB57C907E8}"/>
              </a:ext>
            </a:extLst>
          </p:cNvPr>
          <p:cNvSpPr txBox="1"/>
          <p:nvPr/>
        </p:nvSpPr>
        <p:spPr>
          <a:xfrm>
            <a:off x="3161356" y="1044016"/>
            <a:ext cx="4212490" cy="923330"/>
          </a:xfrm>
          <a:prstGeom prst="rect">
            <a:avLst/>
          </a:prstGeom>
          <a:noFill/>
        </p:spPr>
        <p:txBody>
          <a:bodyPr wrap="square" rtlCol="0">
            <a:spAutoFit/>
          </a:bodyPr>
          <a:lstStyle/>
          <a:p>
            <a:r>
              <a:rPr lang="en-US" sz="5400" dirty="0">
                <a:solidFill>
                  <a:schemeClr val="bg1"/>
                </a:solidFill>
              </a:rPr>
              <a:t>Co-test</a:t>
            </a:r>
          </a:p>
        </p:txBody>
      </p:sp>
    </p:spTree>
    <p:extLst>
      <p:ext uri="{BB962C8B-B14F-4D97-AF65-F5344CB8AC3E}">
        <p14:creationId xmlns:p14="http://schemas.microsoft.com/office/powerpoint/2010/main" val="768814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3" descr="Daily Mail 051007 -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29088" y="273136"/>
            <a:ext cx="4343400" cy="6311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rotWithShape="1">
          <a:blip r:embed="rId4"/>
          <a:srcRect l="49588"/>
          <a:stretch/>
        </p:blipFill>
        <p:spPr>
          <a:xfrm>
            <a:off x="356060" y="732579"/>
            <a:ext cx="4220307" cy="5392842"/>
          </a:xfrm>
          <a:prstGeom prst="rect">
            <a:avLst/>
          </a:prstGeom>
        </p:spPr>
      </p:pic>
    </p:spTree>
    <p:extLst>
      <p:ext uri="{BB962C8B-B14F-4D97-AF65-F5344CB8AC3E}">
        <p14:creationId xmlns:p14="http://schemas.microsoft.com/office/powerpoint/2010/main" val="5322727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26143" y="949569"/>
            <a:ext cx="7691714" cy="4958861"/>
          </a:xfrm>
        </p:spPr>
        <p:txBody>
          <a:bodyPr>
            <a:normAutofit/>
          </a:bodyPr>
          <a:lstStyle/>
          <a:p>
            <a:pPr algn="just" rtl="1">
              <a:lnSpc>
                <a:spcPct val="200000"/>
              </a:lnSpc>
            </a:pPr>
            <a:r>
              <a:rPr lang="fa-IR" dirty="0">
                <a:solidFill>
                  <a:schemeClr val="bg1"/>
                </a:solidFill>
              </a:rPr>
              <a:t>غربالگری قادر است ضایعات پیش‌سرطانی و مراحل اولیهٔ هر دو نوع سرطان دهانهٔ رحم، شامل کارسینوم سلول سنگفرشی و آدنوکارسینوم، را شناسایی کند.</a:t>
            </a:r>
          </a:p>
          <a:p>
            <a:pPr algn="just" rtl="1">
              <a:lnSpc>
                <a:spcPct val="200000"/>
              </a:lnSpc>
            </a:pPr>
            <a:r>
              <a:rPr lang="fa-IR" dirty="0">
                <a:solidFill>
                  <a:schemeClr val="bg1"/>
                </a:solidFill>
              </a:rPr>
              <a:t>درمان به‌موقع ضایعات پیش‌سرطانی و بیماری در مراحل اولیه می‌تواند از پیشرفت به سرطان تهاجمی دهانهٔ رحم جلوگیری کرده و به‌طور قابل‌توجهی مرگ‌ومیر ناشی از این سرطان را کاهش دهد.</a:t>
            </a:r>
            <a:endParaRPr lang="en-GB" dirty="0">
              <a:solidFill>
                <a:schemeClr val="bg1"/>
              </a:solidFill>
            </a:endParaRPr>
          </a:p>
        </p:txBody>
      </p:sp>
    </p:spTree>
    <p:extLst>
      <p:ext uri="{BB962C8B-B14F-4D97-AF65-F5344CB8AC3E}">
        <p14:creationId xmlns:p14="http://schemas.microsoft.com/office/powerpoint/2010/main" val="409304560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26143" y="949569"/>
            <a:ext cx="7691714" cy="4958861"/>
          </a:xfrm>
        </p:spPr>
        <p:txBody>
          <a:bodyPr>
            <a:normAutofit fontScale="92500" lnSpcReduction="10000"/>
          </a:bodyPr>
          <a:lstStyle/>
          <a:p>
            <a:pPr algn="just" rtl="1">
              <a:lnSpc>
                <a:spcPct val="200000"/>
              </a:lnSpc>
            </a:pPr>
            <a:r>
              <a:rPr lang="fa-IR" dirty="0">
                <a:solidFill>
                  <a:schemeClr val="bg1"/>
                </a:solidFill>
              </a:rPr>
              <a:t>غربالگری سرطان دهانهٔ رحم با معرفی آزمون پاپ اسمیر آغاز شد.</a:t>
            </a:r>
          </a:p>
          <a:p>
            <a:pPr algn="just" rtl="1">
              <a:lnSpc>
                <a:spcPct val="200000"/>
              </a:lnSpc>
            </a:pPr>
            <a:r>
              <a:rPr lang="fa-IR" dirty="0">
                <a:solidFill>
                  <a:schemeClr val="bg1"/>
                </a:solidFill>
              </a:rPr>
              <a:t>اجرای برنامه‌های غربالگری مبتنی بر پاپ اسمیر موجب کاهش قابل‌توجه بروز و مرگ‌ومیر ناشی از سرطان دهانهٔ رحم گردید.امروزه علاوه بر آزمون پاپ اسمیر، آزمایش‌های شناسایی سویه‌های پرخطر ویروس پاپیلومای انسانی (</a:t>
            </a:r>
            <a:r>
              <a:rPr lang="en-US" dirty="0">
                <a:solidFill>
                  <a:schemeClr val="bg1"/>
                </a:solidFill>
              </a:rPr>
              <a:t>HPV</a:t>
            </a:r>
            <a:r>
              <a:rPr lang="fa-IR" dirty="0">
                <a:solidFill>
                  <a:schemeClr val="bg1"/>
                </a:solidFill>
              </a:rPr>
              <a:t>) نیز به‌عنوان روش‌های غربالگری مورد استفاده قرار می‌گیرند.</a:t>
            </a:r>
          </a:p>
          <a:p>
            <a:pPr algn="just" rtl="1">
              <a:lnSpc>
                <a:spcPct val="200000"/>
              </a:lnSpc>
            </a:pPr>
            <a:r>
              <a:rPr lang="fa-IR" dirty="0">
                <a:solidFill>
                  <a:schemeClr val="bg1"/>
                </a:solidFill>
              </a:rPr>
              <a:t>عفونت با</a:t>
            </a:r>
            <a:r>
              <a:rPr lang="en-US" dirty="0">
                <a:solidFill>
                  <a:schemeClr val="bg1"/>
                </a:solidFill>
              </a:rPr>
              <a:t>HPV</a:t>
            </a:r>
            <a:r>
              <a:rPr lang="fa-IR" dirty="0">
                <a:solidFill>
                  <a:schemeClr val="bg1"/>
                </a:solidFill>
              </a:rPr>
              <a:t> </a:t>
            </a:r>
            <a:r>
              <a:rPr lang="en-US" dirty="0">
                <a:solidFill>
                  <a:schemeClr val="bg1"/>
                </a:solidFill>
              </a:rPr>
              <a:t> </a:t>
            </a:r>
            <a:r>
              <a:rPr lang="fa-IR" dirty="0">
                <a:solidFill>
                  <a:schemeClr val="bg1"/>
                </a:solidFill>
              </a:rPr>
              <a:t>پرخطر و تداوم آن از مهم‌ترین عوامل مؤثر در پیشرفت به سرطان دهانهٔ رحم محسوب می‌شوند.</a:t>
            </a:r>
            <a:endParaRPr lang="en-GB" dirty="0">
              <a:solidFill>
                <a:schemeClr val="bg1"/>
              </a:solidFill>
            </a:endParaRPr>
          </a:p>
        </p:txBody>
      </p:sp>
    </p:spTree>
    <p:extLst>
      <p:ext uri="{BB962C8B-B14F-4D97-AF65-F5344CB8AC3E}">
        <p14:creationId xmlns:p14="http://schemas.microsoft.com/office/powerpoint/2010/main" val="422018569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26143" y="949569"/>
            <a:ext cx="7691714" cy="4958861"/>
          </a:xfrm>
        </p:spPr>
        <p:txBody>
          <a:bodyPr>
            <a:normAutofit/>
          </a:bodyPr>
          <a:lstStyle/>
          <a:p>
            <a:pPr algn="just" rtl="1">
              <a:lnSpc>
                <a:spcPct val="200000"/>
              </a:lnSpc>
            </a:pPr>
            <a:r>
              <a:rPr lang="fa-IR" dirty="0">
                <a:solidFill>
                  <a:schemeClr val="bg1"/>
                </a:solidFill>
              </a:rPr>
              <a:t>منافع و خطرات بالقوهٔ غربالگری بسته به سن، سابقهٔ پزشکی و عوامل خطر در افراد مختلف متفاوت است</a:t>
            </a:r>
            <a:endParaRPr lang="en-US" dirty="0">
              <a:solidFill>
                <a:schemeClr val="bg1"/>
              </a:solidFill>
            </a:endParaRPr>
          </a:p>
          <a:p>
            <a:pPr algn="just" rtl="1">
              <a:lnSpc>
                <a:spcPct val="200000"/>
              </a:lnSpc>
            </a:pPr>
            <a:r>
              <a:rPr lang="fa-IR" dirty="0">
                <a:solidFill>
                  <a:schemeClr val="bg1"/>
                </a:solidFill>
              </a:rPr>
              <a:t>.در خصوص گروه‌های هدف برای غربالگری، روش‌های تشخیصی ارجح (آزمون پاپ اسمیر، آزمایش </a:t>
            </a:r>
            <a:r>
              <a:rPr lang="en-US" dirty="0">
                <a:solidFill>
                  <a:schemeClr val="bg1"/>
                </a:solidFill>
              </a:rPr>
              <a:t> </a:t>
            </a:r>
            <a:r>
              <a:rPr lang="en-GB" dirty="0">
                <a:solidFill>
                  <a:schemeClr val="bg1"/>
                </a:solidFill>
              </a:rPr>
              <a:t>HPV </a:t>
            </a:r>
            <a:r>
              <a:rPr lang="fa-IR" dirty="0">
                <a:solidFill>
                  <a:schemeClr val="bg1"/>
                </a:solidFill>
              </a:rPr>
              <a:t>یا ترکیبی از هر دو) و نیز فواصل مناسب انجام غربالگری، همچنان اختلاف‌نظر و بحث‌های علمی وجود دارد.</a:t>
            </a:r>
            <a:endParaRPr lang="en-GB" dirty="0">
              <a:solidFill>
                <a:schemeClr val="bg1"/>
              </a:solidFill>
            </a:endParaRPr>
          </a:p>
        </p:txBody>
      </p:sp>
    </p:spTree>
    <p:extLst>
      <p:ext uri="{BB962C8B-B14F-4D97-AF65-F5344CB8AC3E}">
        <p14:creationId xmlns:p14="http://schemas.microsoft.com/office/powerpoint/2010/main" val="417933488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95348" y="2467176"/>
            <a:ext cx="7522507" cy="2368061"/>
          </a:xfrm>
        </p:spPr>
        <p:txBody>
          <a:bodyPr>
            <a:normAutofit/>
          </a:bodyPr>
          <a:lstStyle/>
          <a:p>
            <a:pPr algn="just" rtl="1">
              <a:lnSpc>
                <a:spcPct val="200000"/>
              </a:lnSpc>
            </a:pPr>
            <a:r>
              <a:rPr lang="fa-IR" dirty="0">
                <a:solidFill>
                  <a:schemeClr val="bg1"/>
                </a:solidFill>
              </a:rPr>
              <a:t>پیشنهاد می‌شود غربالگری در زنان بدون علامت و دارای سیستم ایمنی سالم که سن آنان کمتر از ۲۱ سال است، صرف‌نظر از سن شروع فعالیت جنسی، انجام نشود.</a:t>
            </a:r>
            <a:endParaRPr lang="en-GB" dirty="0">
              <a:solidFill>
                <a:schemeClr val="bg1"/>
              </a:solidFill>
            </a:endParaRPr>
          </a:p>
        </p:txBody>
      </p:sp>
      <p:sp>
        <p:nvSpPr>
          <p:cNvPr id="5" name="Content Placeholder 2"/>
          <p:cNvSpPr txBox="1">
            <a:spLocks/>
          </p:cNvSpPr>
          <p:nvPr/>
        </p:nvSpPr>
        <p:spPr>
          <a:xfrm>
            <a:off x="895348" y="715241"/>
            <a:ext cx="7522507" cy="1107831"/>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algn="ctr" rtl="1">
              <a:lnSpc>
                <a:spcPct val="200000"/>
              </a:lnSpc>
            </a:pPr>
            <a:r>
              <a:rPr lang="fa-IR" sz="3200" b="1" dirty="0">
                <a:solidFill>
                  <a:schemeClr val="bg1"/>
                </a:solidFill>
              </a:rPr>
              <a:t>غربالگری در کمتر از </a:t>
            </a:r>
            <a:r>
              <a:rPr lang="fa-IR" sz="3200" dirty="0">
                <a:solidFill>
                  <a:schemeClr val="bg1"/>
                </a:solidFill>
              </a:rPr>
              <a:t>۲۱ </a:t>
            </a:r>
            <a:r>
              <a:rPr lang="fa-IR" sz="3200" b="1" dirty="0">
                <a:solidFill>
                  <a:schemeClr val="bg1"/>
                </a:solidFill>
              </a:rPr>
              <a:t>سال </a:t>
            </a:r>
            <a:endParaRPr lang="en-GB" sz="3200" b="1" dirty="0">
              <a:solidFill>
                <a:schemeClr val="bg1"/>
              </a:solidFill>
            </a:endParaRPr>
          </a:p>
        </p:txBody>
      </p:sp>
    </p:spTree>
    <p:extLst>
      <p:ext uri="{BB962C8B-B14F-4D97-AF65-F5344CB8AC3E}">
        <p14:creationId xmlns:p14="http://schemas.microsoft.com/office/powerpoint/2010/main" val="26267263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26142" y="2633430"/>
            <a:ext cx="7691714" cy="3568211"/>
          </a:xfrm>
        </p:spPr>
        <p:txBody>
          <a:bodyPr>
            <a:normAutofit/>
          </a:bodyPr>
          <a:lstStyle/>
          <a:p>
            <a:pPr algn="just" rtl="1">
              <a:lnSpc>
                <a:spcPct val="200000"/>
              </a:lnSpc>
            </a:pPr>
            <a:r>
              <a:rPr lang="fa-IR" dirty="0">
                <a:solidFill>
                  <a:schemeClr val="bg1"/>
                </a:solidFill>
              </a:rPr>
              <a:t>غربالگری سرطان دهانهٔ رحم در زنان بدون علامت ۲۱ ساله و بالاتر توصیه می‌شود.</a:t>
            </a:r>
          </a:p>
          <a:p>
            <a:pPr algn="just" rtl="1">
              <a:lnSpc>
                <a:spcPct val="200000"/>
              </a:lnSpc>
            </a:pPr>
            <a:r>
              <a:rPr lang="fa-IR" dirty="0">
                <a:solidFill>
                  <a:schemeClr val="bg1"/>
                </a:solidFill>
              </a:rPr>
              <a:t>برای زنان دارای سیستم ایمنی سالم، آغاز غربالگری از سن ۲۱ سالگی، صرف‌نظر از سن شروع فعالیت جنسی، توصیه می‌گردد.</a:t>
            </a:r>
            <a:endParaRPr lang="en-GB" dirty="0">
              <a:solidFill>
                <a:schemeClr val="bg1"/>
              </a:solidFill>
            </a:endParaRPr>
          </a:p>
        </p:txBody>
      </p:sp>
      <p:sp>
        <p:nvSpPr>
          <p:cNvPr id="5" name="Content Placeholder 2"/>
          <p:cNvSpPr txBox="1">
            <a:spLocks/>
          </p:cNvSpPr>
          <p:nvPr/>
        </p:nvSpPr>
        <p:spPr>
          <a:xfrm>
            <a:off x="895349" y="438150"/>
            <a:ext cx="7522507" cy="1107831"/>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algn="ctr" rtl="1">
              <a:lnSpc>
                <a:spcPct val="200000"/>
              </a:lnSpc>
            </a:pPr>
            <a:r>
              <a:rPr lang="fa-IR" sz="3200" b="1" dirty="0">
                <a:solidFill>
                  <a:schemeClr val="bg1"/>
                </a:solidFill>
                <a:cs typeface="B Nazanin" panose="00000400000000000000" pitchFamily="2" charset="-78"/>
              </a:rPr>
              <a:t>سنین 21تا 30 سالگی </a:t>
            </a:r>
            <a:endParaRPr lang="en-GB" sz="3200" dirty="0">
              <a:solidFill>
                <a:schemeClr val="bg1"/>
              </a:solidFill>
              <a:cs typeface="B Nazanin" panose="00000400000000000000" pitchFamily="2" charset="-78"/>
            </a:endParaRPr>
          </a:p>
        </p:txBody>
      </p:sp>
    </p:spTree>
    <p:extLst>
      <p:ext uri="{BB962C8B-B14F-4D97-AF65-F5344CB8AC3E}">
        <p14:creationId xmlns:p14="http://schemas.microsoft.com/office/powerpoint/2010/main" val="23656416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26142" y="1899139"/>
            <a:ext cx="7691714" cy="4387361"/>
          </a:xfrm>
        </p:spPr>
        <p:txBody>
          <a:bodyPr>
            <a:normAutofit lnSpcReduction="10000"/>
          </a:bodyPr>
          <a:lstStyle/>
          <a:p>
            <a:pPr algn="just" rtl="1">
              <a:lnSpc>
                <a:spcPct val="200000"/>
              </a:lnSpc>
            </a:pPr>
            <a:r>
              <a:rPr lang="fa-IR" dirty="0">
                <a:solidFill>
                  <a:schemeClr val="bg1"/>
                </a:solidFill>
              </a:rPr>
              <a:t>غربالگری باید حتی در زنانی که عدم فعالیت جنسی را گزارش می‌کنند نیز انجام شود.</a:t>
            </a:r>
          </a:p>
          <a:p>
            <a:pPr algn="just" rtl="1">
              <a:lnSpc>
                <a:spcPct val="200000"/>
              </a:lnSpc>
            </a:pPr>
            <a:r>
              <a:rPr lang="fa-IR" dirty="0">
                <a:solidFill>
                  <a:schemeClr val="bg1"/>
                </a:solidFill>
              </a:rPr>
              <a:t>زنان ممکن است به دلایل مختلفی از افشای سابقهٔ فعالیت جنسی خودداری کنند؛ از جمله هنجارها و باورهای اجتماعی، مذهبی یا فرهنگی مرتبط با حیا، باکرگی و شرم، و همچنین بی‌میلی به بیان تجربه‌های سوء‌استفاده یا تجاوز جنسی در گذشته.</a:t>
            </a:r>
            <a:endParaRPr lang="en-GB" dirty="0">
              <a:solidFill>
                <a:schemeClr val="bg1"/>
              </a:solidFill>
            </a:endParaRPr>
          </a:p>
        </p:txBody>
      </p:sp>
      <p:sp>
        <p:nvSpPr>
          <p:cNvPr id="5" name="Content Placeholder 2"/>
          <p:cNvSpPr txBox="1">
            <a:spLocks/>
          </p:cNvSpPr>
          <p:nvPr/>
        </p:nvSpPr>
        <p:spPr>
          <a:xfrm>
            <a:off x="895349" y="438150"/>
            <a:ext cx="7522507" cy="1107831"/>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algn="ctr" rtl="1">
              <a:lnSpc>
                <a:spcPct val="200000"/>
              </a:lnSpc>
            </a:pPr>
            <a:r>
              <a:rPr lang="fa-IR" sz="3200" b="1" dirty="0">
                <a:solidFill>
                  <a:schemeClr val="bg1"/>
                </a:solidFill>
                <a:cs typeface="B Nazanin" panose="00000400000000000000" pitchFamily="2" charset="-78"/>
              </a:rPr>
              <a:t>سنین 21 تا 30 سالگی </a:t>
            </a:r>
            <a:endParaRPr lang="en-GB" sz="3200" dirty="0">
              <a:solidFill>
                <a:schemeClr val="bg1"/>
              </a:solidFill>
              <a:cs typeface="B Nazanin" panose="00000400000000000000" pitchFamily="2" charset="-78"/>
            </a:endParaRPr>
          </a:p>
        </p:txBody>
      </p:sp>
    </p:spTree>
    <p:extLst>
      <p:ext uri="{BB962C8B-B14F-4D97-AF65-F5344CB8AC3E}">
        <p14:creationId xmlns:p14="http://schemas.microsoft.com/office/powerpoint/2010/main" val="395342932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26143" y="2564158"/>
            <a:ext cx="7691714" cy="2963806"/>
          </a:xfrm>
        </p:spPr>
        <p:txBody>
          <a:bodyPr>
            <a:normAutofit/>
          </a:bodyPr>
          <a:lstStyle/>
          <a:p>
            <a:pPr algn="just" rtl="1">
              <a:lnSpc>
                <a:spcPct val="200000"/>
              </a:lnSpc>
            </a:pPr>
            <a:r>
              <a:rPr lang="fa-IR" dirty="0">
                <a:solidFill>
                  <a:schemeClr val="bg1"/>
                </a:solidFill>
              </a:rPr>
              <a:t>علاوه بر این، ویروس پاپیلومای انسانی </a:t>
            </a:r>
            <a:r>
              <a:rPr lang="en-US" dirty="0">
                <a:solidFill>
                  <a:schemeClr val="bg1"/>
                </a:solidFill>
              </a:rPr>
              <a:t>HPV</a:t>
            </a:r>
            <a:r>
              <a:rPr lang="fa-IR" dirty="0">
                <a:solidFill>
                  <a:schemeClr val="bg1"/>
                </a:solidFill>
              </a:rPr>
              <a:t> می‌تواند از طریق تماس پوستی ناحیهٔ تناسلی منتقل شود؛ نوعی تماس که برخی بیماران ممکن است آن را به‌عنوان فعالیت جنسی تلقی نکنند.</a:t>
            </a:r>
            <a:endParaRPr lang="en-GB" dirty="0">
              <a:solidFill>
                <a:schemeClr val="bg1"/>
              </a:solidFill>
            </a:endParaRPr>
          </a:p>
        </p:txBody>
      </p:sp>
      <p:sp>
        <p:nvSpPr>
          <p:cNvPr id="5" name="Content Placeholder 2"/>
          <p:cNvSpPr txBox="1">
            <a:spLocks/>
          </p:cNvSpPr>
          <p:nvPr/>
        </p:nvSpPr>
        <p:spPr>
          <a:xfrm>
            <a:off x="1186295" y="632114"/>
            <a:ext cx="7522507" cy="1107831"/>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algn="ctr" rtl="1">
              <a:lnSpc>
                <a:spcPct val="200000"/>
              </a:lnSpc>
            </a:pPr>
            <a:r>
              <a:rPr lang="fa-IR" sz="3200" b="1" dirty="0">
                <a:solidFill>
                  <a:schemeClr val="bg1"/>
                </a:solidFill>
                <a:cs typeface="B Nazanin" panose="00000400000000000000" pitchFamily="2" charset="-78"/>
              </a:rPr>
              <a:t>سنین 21 تا 30 سالگی </a:t>
            </a:r>
            <a:endParaRPr lang="en-GB" sz="3200" dirty="0">
              <a:solidFill>
                <a:schemeClr val="bg1"/>
              </a:solidFill>
              <a:cs typeface="B Nazanin" panose="00000400000000000000" pitchFamily="2" charset="-78"/>
            </a:endParaRPr>
          </a:p>
        </p:txBody>
      </p:sp>
    </p:spTree>
    <p:extLst>
      <p:ext uri="{BB962C8B-B14F-4D97-AF65-F5344CB8AC3E}">
        <p14:creationId xmlns:p14="http://schemas.microsoft.com/office/powerpoint/2010/main" val="35059328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26142" y="1104901"/>
            <a:ext cx="7691714" cy="5181600"/>
          </a:xfrm>
        </p:spPr>
        <p:txBody>
          <a:bodyPr>
            <a:normAutofit fontScale="92500" lnSpcReduction="20000"/>
          </a:bodyPr>
          <a:lstStyle/>
          <a:p>
            <a:pPr algn="just" rtl="1">
              <a:lnSpc>
                <a:spcPct val="200000"/>
              </a:lnSpc>
            </a:pPr>
            <a:r>
              <a:rPr lang="fa-IR" dirty="0">
                <a:solidFill>
                  <a:schemeClr val="bg1"/>
                </a:solidFill>
              </a:rPr>
              <a:t>در زنان ۲۱ تا کمتر از ۳۰ سال که دارای سیستم ایمنی طبیعی هستند و نتایج قبلی غربالگری آن‌ها همگی طبیعی بوده است، انجام غربالگری با آزمون پاپ اسمیر توصیه می‌شود.</a:t>
            </a:r>
          </a:p>
          <a:p>
            <a:pPr algn="just" rtl="1">
              <a:lnSpc>
                <a:spcPct val="200000"/>
              </a:lnSpc>
            </a:pPr>
            <a:r>
              <a:rPr lang="fa-IR" dirty="0">
                <a:solidFill>
                  <a:schemeClr val="bg1"/>
                </a:solidFill>
              </a:rPr>
              <a:t>برخی پزشکان تنها از پاپ اسمیر استفاده می‌کنند، در حالی که برخی دیگر پاپ اسمیر را همراه با آزمایش </a:t>
            </a:r>
            <a:r>
              <a:rPr lang="en-US" dirty="0">
                <a:solidFill>
                  <a:schemeClr val="bg1"/>
                </a:solidFill>
              </a:rPr>
              <a:t>HPV</a:t>
            </a:r>
            <a:r>
              <a:rPr lang="fa-IR" dirty="0">
                <a:solidFill>
                  <a:schemeClr val="bg1"/>
                </a:solidFill>
              </a:rPr>
              <a:t> </a:t>
            </a:r>
            <a:r>
              <a:rPr lang="en-US" dirty="0">
                <a:solidFill>
                  <a:schemeClr val="bg1"/>
                </a:solidFill>
              </a:rPr>
              <a:t> </a:t>
            </a:r>
            <a:r>
              <a:rPr lang="fa-IR" dirty="0">
                <a:solidFill>
                  <a:schemeClr val="bg1"/>
                </a:solidFill>
              </a:rPr>
              <a:t>به‌صورت رفلکس انجام می‌دهند.در صورت منفی بودن نتیجهٔ پاپ اسمیر، غربالگری باید هر سه سال یک‌بار تکرار شود.غربالگری اولیه با آزمایش </a:t>
            </a:r>
            <a:r>
              <a:rPr lang="en-US" dirty="0">
                <a:solidFill>
                  <a:schemeClr val="bg1"/>
                </a:solidFill>
              </a:rPr>
              <a:t>HPV </a:t>
            </a:r>
            <a:r>
              <a:rPr lang="fa-IR" dirty="0">
                <a:solidFill>
                  <a:schemeClr val="bg1"/>
                </a:solidFill>
              </a:rPr>
              <a:t>یا روش هم‌زمان پاپ اسمیر و </a:t>
            </a:r>
            <a:r>
              <a:rPr lang="en-US" dirty="0">
                <a:solidFill>
                  <a:schemeClr val="bg1"/>
                </a:solidFill>
              </a:rPr>
              <a:t>HPV (co-testing)</a:t>
            </a:r>
            <a:r>
              <a:rPr lang="fa-IR" dirty="0">
                <a:solidFill>
                  <a:schemeClr val="bg1"/>
                </a:solidFill>
              </a:rPr>
              <a:t> </a:t>
            </a:r>
            <a:r>
              <a:rPr lang="en-US" dirty="0">
                <a:solidFill>
                  <a:schemeClr val="bg1"/>
                </a:solidFill>
              </a:rPr>
              <a:t> </a:t>
            </a:r>
            <a:r>
              <a:rPr lang="fa-IR" dirty="0">
                <a:solidFill>
                  <a:schemeClr val="bg1"/>
                </a:solidFill>
              </a:rPr>
              <a:t>در زنان زیر ۳۰ سال توصیه نمی‌شود.</a:t>
            </a:r>
            <a:endParaRPr lang="en-GB" dirty="0">
              <a:solidFill>
                <a:schemeClr val="bg1"/>
              </a:solidFill>
            </a:endParaRPr>
          </a:p>
        </p:txBody>
      </p:sp>
      <p:sp>
        <p:nvSpPr>
          <p:cNvPr id="5" name="Content Placeholder 2"/>
          <p:cNvSpPr txBox="1">
            <a:spLocks/>
          </p:cNvSpPr>
          <p:nvPr/>
        </p:nvSpPr>
        <p:spPr>
          <a:xfrm>
            <a:off x="3657599" y="247650"/>
            <a:ext cx="7522507" cy="1107831"/>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algn="ctr" rtl="1">
              <a:lnSpc>
                <a:spcPct val="200000"/>
              </a:lnSpc>
            </a:pPr>
            <a:r>
              <a:rPr lang="fa-IR" sz="3200" b="1" dirty="0">
                <a:solidFill>
                  <a:schemeClr val="bg1"/>
                </a:solidFill>
                <a:cs typeface="B Nazanin" panose="00000400000000000000" pitchFamily="2" charset="-78"/>
              </a:rPr>
              <a:t>نکات </a:t>
            </a:r>
            <a:endParaRPr lang="en-GB" sz="3200" dirty="0">
              <a:solidFill>
                <a:schemeClr val="bg1"/>
              </a:solidFill>
              <a:cs typeface="B Nazanin" panose="00000400000000000000" pitchFamily="2" charset="-78"/>
            </a:endParaRPr>
          </a:p>
        </p:txBody>
      </p:sp>
    </p:spTree>
    <p:extLst>
      <p:ext uri="{BB962C8B-B14F-4D97-AF65-F5344CB8AC3E}">
        <p14:creationId xmlns:p14="http://schemas.microsoft.com/office/powerpoint/2010/main" val="337382736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56939" y="2299855"/>
            <a:ext cx="7691712" cy="1510145"/>
          </a:xfrm>
        </p:spPr>
        <p:txBody>
          <a:bodyPr>
            <a:normAutofit/>
          </a:bodyPr>
          <a:lstStyle/>
          <a:p>
            <a:pPr algn="just" rtl="1">
              <a:lnSpc>
                <a:spcPct val="200000"/>
              </a:lnSpc>
            </a:pPr>
            <a:r>
              <a:rPr lang="fa-IR" dirty="0">
                <a:solidFill>
                  <a:schemeClr val="bg1"/>
                </a:solidFill>
              </a:rPr>
              <a:t>ادامهٔ غربالگری سرطان دهانهٔ رحم در زنان بدون علامت این گروه سنی توصیه می‌شود.</a:t>
            </a:r>
          </a:p>
        </p:txBody>
      </p:sp>
      <p:sp>
        <p:nvSpPr>
          <p:cNvPr id="5" name="Content Placeholder 2"/>
          <p:cNvSpPr txBox="1">
            <a:spLocks/>
          </p:cNvSpPr>
          <p:nvPr/>
        </p:nvSpPr>
        <p:spPr>
          <a:xfrm>
            <a:off x="810746" y="678872"/>
            <a:ext cx="7522507" cy="1107831"/>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algn="ctr" rtl="1">
              <a:lnSpc>
                <a:spcPct val="200000"/>
              </a:lnSpc>
            </a:pPr>
            <a:r>
              <a:rPr lang="fa-IR" sz="3200" b="1" dirty="0">
                <a:solidFill>
                  <a:schemeClr val="bg1"/>
                </a:solidFill>
                <a:cs typeface="B Nazanin" panose="00000400000000000000" pitchFamily="2" charset="-78"/>
              </a:rPr>
              <a:t>سن 30سال و بالاتر </a:t>
            </a:r>
            <a:endParaRPr lang="en-GB" sz="3200" dirty="0">
              <a:solidFill>
                <a:schemeClr val="bg1"/>
              </a:solidFill>
              <a:cs typeface="B Nazanin" panose="00000400000000000000" pitchFamily="2" charset="-78"/>
            </a:endParaRPr>
          </a:p>
        </p:txBody>
      </p:sp>
    </p:spTree>
    <p:extLst>
      <p:ext uri="{BB962C8B-B14F-4D97-AF65-F5344CB8AC3E}">
        <p14:creationId xmlns:p14="http://schemas.microsoft.com/office/powerpoint/2010/main" val="170387977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DA304C4-94B1-910D-56C9-94A1400859B5}"/>
              </a:ext>
            </a:extLst>
          </p:cNvPr>
          <p:cNvSpPr>
            <a:spLocks noGrp="1"/>
          </p:cNvSpPr>
          <p:nvPr>
            <p:ph type="title"/>
          </p:nvPr>
        </p:nvSpPr>
        <p:spPr/>
        <p:txBody>
          <a:bodyPr>
            <a:normAutofit fontScale="90000"/>
          </a:bodyPr>
          <a:lstStyle/>
          <a:p>
            <a:r>
              <a:rPr lang="fa-IR" b="1" dirty="0">
                <a:solidFill>
                  <a:schemeClr val="bg1"/>
                </a:solidFill>
              </a:rPr>
              <a:t>غربالگری این زنان می‌تواند با یکی از راهبردهای زیر انجام گیرد:</a:t>
            </a:r>
            <a:br>
              <a:rPr lang="fa-IR" b="1" dirty="0">
                <a:solidFill>
                  <a:schemeClr val="bg1"/>
                </a:solidFill>
              </a:rPr>
            </a:br>
            <a:endParaRPr lang="en-US" dirty="0"/>
          </a:p>
        </p:txBody>
      </p:sp>
      <p:sp>
        <p:nvSpPr>
          <p:cNvPr id="5" name="Content Placeholder 4">
            <a:extLst>
              <a:ext uri="{FF2B5EF4-FFF2-40B4-BE49-F238E27FC236}">
                <a16:creationId xmlns:a16="http://schemas.microsoft.com/office/drawing/2014/main" id="{73412C88-DEB9-AD34-183E-61E0CB3ED381}"/>
              </a:ext>
            </a:extLst>
          </p:cNvPr>
          <p:cNvSpPr>
            <a:spLocks noGrp="1"/>
          </p:cNvSpPr>
          <p:nvPr>
            <p:ph idx="1"/>
          </p:nvPr>
        </p:nvSpPr>
        <p:spPr>
          <a:xfrm>
            <a:off x="817419" y="2905773"/>
            <a:ext cx="7952509" cy="2148662"/>
          </a:xfrm>
        </p:spPr>
        <p:txBody>
          <a:bodyPr>
            <a:noAutofit/>
          </a:bodyPr>
          <a:lstStyle/>
          <a:p>
            <a:pPr marL="914400" lvl="1" indent="-457200" algn="just" rtl="1">
              <a:buFont typeface="+mj-lt"/>
              <a:buAutoNum type="arabicPeriod"/>
            </a:pPr>
            <a:r>
              <a:rPr lang="fa-IR" sz="2800" dirty="0">
                <a:solidFill>
                  <a:schemeClr val="bg1"/>
                </a:solidFill>
              </a:rPr>
              <a:t>غربالگری هم‌زمان با پاپ اسمیر و آزمایش </a:t>
            </a:r>
            <a:r>
              <a:rPr lang="en-US" sz="2800" dirty="0">
                <a:solidFill>
                  <a:schemeClr val="bg1"/>
                </a:solidFill>
              </a:rPr>
              <a:t>HPV</a:t>
            </a:r>
            <a:r>
              <a:rPr lang="fa-IR" sz="2800" dirty="0">
                <a:solidFill>
                  <a:schemeClr val="bg1"/>
                </a:solidFill>
              </a:rPr>
              <a:t>  = کوتست هر ۵ سال یک‌بار</a:t>
            </a:r>
          </a:p>
          <a:p>
            <a:pPr marL="914400" lvl="1" indent="-457200" algn="just" rtl="1">
              <a:buFont typeface="+mj-lt"/>
              <a:buAutoNum type="arabicPeriod"/>
            </a:pPr>
            <a:r>
              <a:rPr lang="fa-IR" sz="2800" dirty="0">
                <a:solidFill>
                  <a:schemeClr val="bg1"/>
                </a:solidFill>
              </a:rPr>
              <a:t>غربالگری اولیه با آزمایش </a:t>
            </a:r>
            <a:r>
              <a:rPr lang="en-US" sz="2800" dirty="0">
                <a:solidFill>
                  <a:schemeClr val="bg1"/>
                </a:solidFill>
              </a:rPr>
              <a:t>HPV </a:t>
            </a:r>
            <a:r>
              <a:rPr lang="fa-IR" sz="2800" dirty="0">
                <a:solidFill>
                  <a:schemeClr val="bg1"/>
                </a:solidFill>
              </a:rPr>
              <a:t>هر ۵ سال یک‌بار</a:t>
            </a:r>
          </a:p>
          <a:p>
            <a:pPr marL="914400" lvl="1" indent="-457200" algn="just" rtl="1">
              <a:buFont typeface="+mj-lt"/>
              <a:buAutoNum type="arabicPeriod"/>
            </a:pPr>
            <a:r>
              <a:rPr lang="fa-IR" sz="2800" dirty="0">
                <a:solidFill>
                  <a:schemeClr val="bg1"/>
                </a:solidFill>
              </a:rPr>
              <a:t>انجام آزمون پاپ اسمیر به‌تنهایی هر ۳ سال یک‌بار</a:t>
            </a:r>
            <a:endParaRPr lang="en-GB" sz="2800" dirty="0">
              <a:solidFill>
                <a:schemeClr val="bg1"/>
              </a:solidFill>
            </a:endParaRPr>
          </a:p>
          <a:p>
            <a:pPr algn="r" rtl="1"/>
            <a:endParaRPr lang="en-US" sz="2800" dirty="0"/>
          </a:p>
        </p:txBody>
      </p:sp>
    </p:spTree>
    <p:extLst>
      <p:ext uri="{BB962C8B-B14F-4D97-AF65-F5344CB8AC3E}">
        <p14:creationId xmlns:p14="http://schemas.microsoft.com/office/powerpoint/2010/main" val="10885078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08892" y="685800"/>
            <a:ext cx="7649308" cy="5767753"/>
          </a:xfrm>
        </p:spPr>
        <p:txBody>
          <a:bodyPr>
            <a:noAutofit/>
          </a:bodyPr>
          <a:lstStyle/>
          <a:p>
            <a:pPr algn="just" rtl="1">
              <a:lnSpc>
                <a:spcPct val="200000"/>
              </a:lnSpc>
            </a:pPr>
            <a:r>
              <a:rPr lang="fa-IR" sz="2200" dirty="0">
                <a:solidFill>
                  <a:schemeClr val="bg1"/>
                </a:solidFill>
                <a:cs typeface="B Nazanin" panose="00000400000000000000" pitchFamily="2" charset="-78"/>
              </a:rPr>
              <a:t>تنها سرطانی که سازمان بهداشت جهانی حذف کامل آن را تا قرن آینده مقرر کرده است.</a:t>
            </a:r>
          </a:p>
          <a:p>
            <a:pPr algn="just" rtl="1">
              <a:lnSpc>
                <a:spcPct val="200000"/>
              </a:lnSpc>
            </a:pPr>
            <a:r>
              <a:rPr lang="fa-IR" sz="2200" dirty="0">
                <a:solidFill>
                  <a:schemeClr val="bg1"/>
                </a:solidFill>
                <a:cs typeface="B Nazanin" panose="00000400000000000000" pitchFamily="2" charset="-78"/>
              </a:rPr>
              <a:t>سرطان دهانه ی رحم از جمله شایع‌ترین بدخیمی‌ها در میان زنان در سطح جهانی به شمار می‌رود.</a:t>
            </a:r>
          </a:p>
          <a:p>
            <a:pPr algn="just" rtl="1">
              <a:lnSpc>
                <a:spcPct val="200000"/>
              </a:lnSpc>
            </a:pPr>
            <a:r>
              <a:rPr lang="fa-IR" sz="2200" dirty="0">
                <a:solidFill>
                  <a:schemeClr val="bg1"/>
                </a:solidFill>
                <a:cs typeface="B Nazanin" panose="00000400000000000000" pitchFamily="2" charset="-78"/>
              </a:rPr>
              <a:t>در مقابل، در کشورهای توسعه‌یافته کاهش قابل‌توجه در میزان بروز و مرگ‌ومیر ناشی از سرطان دهانه ی رحم عمدتاً به اجرای مؤثر برنامه‌های منظم غربالگری و دسترسی گسترده به واکسیناسیون علیه ویروس پاپیلومای انسانی</a:t>
            </a:r>
            <a:r>
              <a:rPr lang="en-US" sz="2200" dirty="0">
                <a:solidFill>
                  <a:schemeClr val="bg1"/>
                </a:solidFill>
                <a:cs typeface="B Nazanin" panose="00000400000000000000" pitchFamily="2" charset="-78"/>
              </a:rPr>
              <a:t> (HPV) </a:t>
            </a:r>
            <a:r>
              <a:rPr lang="fa-IR" sz="2200" dirty="0">
                <a:solidFill>
                  <a:schemeClr val="bg1"/>
                </a:solidFill>
                <a:cs typeface="B Nazanin" panose="00000400000000000000" pitchFamily="2" charset="-78"/>
              </a:rPr>
              <a:t> نسبت داده می‌شود.</a:t>
            </a:r>
            <a:endParaRPr lang="en-GB" sz="2200" dirty="0">
              <a:solidFill>
                <a:schemeClr val="bg1"/>
              </a:solidFill>
              <a:cs typeface="B Nazanin" panose="00000400000000000000" pitchFamily="2" charset="-78"/>
            </a:endParaRPr>
          </a:p>
        </p:txBody>
      </p:sp>
    </p:spTree>
    <p:extLst>
      <p:ext uri="{BB962C8B-B14F-4D97-AF65-F5344CB8AC3E}">
        <p14:creationId xmlns:p14="http://schemas.microsoft.com/office/powerpoint/2010/main" val="33982754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81890" y="914400"/>
            <a:ext cx="8118765" cy="5714999"/>
          </a:xfrm>
        </p:spPr>
        <p:txBody>
          <a:bodyPr>
            <a:noAutofit/>
          </a:bodyPr>
          <a:lstStyle/>
          <a:p>
            <a:pPr algn="just" rtl="1">
              <a:lnSpc>
                <a:spcPct val="200000"/>
              </a:lnSpc>
            </a:pPr>
            <a:r>
              <a:rPr lang="fa-IR" dirty="0">
                <a:solidFill>
                  <a:schemeClr val="bg1"/>
                </a:solidFill>
              </a:rPr>
              <a:t>تصمیم‌گیری دربارهٔ قطع غربالگری سرطان دهانهٔ رحم باید بر اساس سه عامل اصلی انجام شود:</a:t>
            </a:r>
          </a:p>
          <a:p>
            <a:pPr marL="1371600" lvl="2" indent="-457200" algn="just" rtl="1">
              <a:buFont typeface="+mj-lt"/>
              <a:buAutoNum type="arabicPeriod"/>
            </a:pPr>
            <a:r>
              <a:rPr lang="fa-IR" sz="2400" dirty="0">
                <a:solidFill>
                  <a:schemeClr val="bg1"/>
                </a:solidFill>
              </a:rPr>
              <a:t>نتایج قبلی غربالگری بیمار</a:t>
            </a:r>
          </a:p>
          <a:p>
            <a:pPr marL="1371600" lvl="2" indent="-457200" algn="just" rtl="1">
              <a:buFont typeface="+mj-lt"/>
              <a:buAutoNum type="arabicPeriod"/>
            </a:pPr>
            <a:r>
              <a:rPr lang="fa-IR" sz="2400" dirty="0">
                <a:solidFill>
                  <a:schemeClr val="bg1"/>
                </a:solidFill>
              </a:rPr>
              <a:t> امید به زندگی</a:t>
            </a:r>
          </a:p>
          <a:p>
            <a:pPr marL="1371600" lvl="2" indent="-457200" algn="just" rtl="1">
              <a:buFont typeface="+mj-lt"/>
              <a:buAutoNum type="arabicPeriod"/>
            </a:pPr>
            <a:r>
              <a:rPr lang="fa-IR" sz="2400" dirty="0">
                <a:solidFill>
                  <a:schemeClr val="bg1"/>
                </a:solidFill>
              </a:rPr>
              <a:t> ترجیحات فردی بیمار در چارچوب تصمیم‌گیری مشترک با پزشک.</a:t>
            </a:r>
          </a:p>
          <a:p>
            <a:pPr algn="just" rtl="1">
              <a:lnSpc>
                <a:spcPct val="200000"/>
              </a:lnSpc>
            </a:pPr>
            <a:r>
              <a:rPr lang="fa-IR" dirty="0">
                <a:solidFill>
                  <a:schemeClr val="bg1"/>
                </a:solidFill>
              </a:rPr>
              <a:t>در صورت انجام غربالگری کافی در گذشته، قطع غربالگری توصیه می‌شود؛ به‌ویژه در زنانی که سابقه‌ای از نتایج غیرطبیعی قبلی یا نقص سیستم ایمنی (ایمونوساپرشن) نداشته باشند.</a:t>
            </a:r>
            <a:endParaRPr lang="en-GB" dirty="0">
              <a:solidFill>
                <a:schemeClr val="bg1"/>
              </a:solidFill>
            </a:endParaRPr>
          </a:p>
        </p:txBody>
      </p:sp>
      <p:sp>
        <p:nvSpPr>
          <p:cNvPr id="5" name="Content Placeholder 2"/>
          <p:cNvSpPr txBox="1">
            <a:spLocks/>
          </p:cNvSpPr>
          <p:nvPr/>
        </p:nvSpPr>
        <p:spPr>
          <a:xfrm>
            <a:off x="895349" y="0"/>
            <a:ext cx="7522507" cy="1107831"/>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algn="ctr" rtl="1">
              <a:lnSpc>
                <a:spcPct val="200000"/>
              </a:lnSpc>
            </a:pPr>
            <a:r>
              <a:rPr lang="fa-IR" sz="3200" b="1" dirty="0">
                <a:solidFill>
                  <a:schemeClr val="bg1"/>
                </a:solidFill>
                <a:cs typeface="B Nazanin" panose="00000400000000000000" pitchFamily="2" charset="-78"/>
              </a:rPr>
              <a:t>زمان قطع غربالگری</a:t>
            </a:r>
            <a:endParaRPr lang="en-GB" sz="3200" dirty="0">
              <a:solidFill>
                <a:schemeClr val="bg1"/>
              </a:solidFill>
              <a:cs typeface="B Nazanin" panose="00000400000000000000" pitchFamily="2" charset="-78"/>
            </a:endParaRPr>
          </a:p>
        </p:txBody>
      </p:sp>
    </p:spTree>
    <p:extLst>
      <p:ext uri="{BB962C8B-B14F-4D97-AF65-F5344CB8AC3E}">
        <p14:creationId xmlns:p14="http://schemas.microsoft.com/office/powerpoint/2010/main" val="39798676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63820" y="649265"/>
            <a:ext cx="7842312" cy="954107"/>
          </a:xfrm>
          <a:prstGeom prst="rect">
            <a:avLst/>
          </a:prstGeom>
          <a:noFill/>
        </p:spPr>
        <p:txBody>
          <a:bodyPr wrap="square" rtlCol="0" anchor="ctr">
            <a:spAutoFit/>
          </a:bodyPr>
          <a:lstStyle/>
          <a:p>
            <a:pPr algn="ctr" rtl="1">
              <a:lnSpc>
                <a:spcPct val="200000"/>
              </a:lnSpc>
            </a:pPr>
            <a:r>
              <a:rPr lang="fa-IR" sz="3200" b="1" dirty="0">
                <a:solidFill>
                  <a:schemeClr val="bg1"/>
                </a:solidFill>
                <a:cs typeface="B Nazanin" panose="00000400000000000000" pitchFamily="2" charset="-78"/>
              </a:rPr>
              <a:t>تشخیص مراحل </a:t>
            </a:r>
          </a:p>
        </p:txBody>
      </p:sp>
      <p:sp>
        <p:nvSpPr>
          <p:cNvPr id="4" name="TextBox 3"/>
          <p:cNvSpPr txBox="1"/>
          <p:nvPr/>
        </p:nvSpPr>
        <p:spPr>
          <a:xfrm>
            <a:off x="663820" y="1053478"/>
            <a:ext cx="7842312" cy="5155257"/>
          </a:xfrm>
          <a:prstGeom prst="rect">
            <a:avLst/>
          </a:prstGeom>
          <a:noFill/>
        </p:spPr>
        <p:txBody>
          <a:bodyPr wrap="square" rtlCol="0" anchor="ctr">
            <a:spAutoFit/>
          </a:bodyPr>
          <a:lstStyle/>
          <a:p>
            <a:pPr marL="342900" indent="-342900" algn="r" rtl="1">
              <a:lnSpc>
                <a:spcPct val="200000"/>
              </a:lnSpc>
              <a:buFont typeface="Arial" panose="020B0604020202020204" pitchFamily="34" charset="0"/>
              <a:buChar char="•"/>
            </a:pPr>
            <a:r>
              <a:rPr lang="fa-IR" sz="2800" dirty="0">
                <a:solidFill>
                  <a:schemeClr val="bg1"/>
                </a:solidFill>
                <a:cs typeface="B Nazanin" panose="00000400000000000000" pitchFamily="2" charset="-78"/>
              </a:rPr>
              <a:t>شایعترین علامت سرطان دهانه رحم خونریزی غیر طبیعی رحم به ویژه بعد از نردیکی و یا بعد از یائسگی می باشد. </a:t>
            </a:r>
          </a:p>
          <a:p>
            <a:pPr marL="342900" indent="-342900" algn="r" rtl="1">
              <a:lnSpc>
                <a:spcPct val="200000"/>
              </a:lnSpc>
              <a:buFont typeface="Arial" panose="020B0604020202020204" pitchFamily="34" charset="0"/>
              <a:buChar char="•"/>
            </a:pPr>
            <a:r>
              <a:rPr lang="fa-IR" sz="2800" dirty="0">
                <a:solidFill>
                  <a:schemeClr val="bg1"/>
                </a:solidFill>
                <a:cs typeface="B Nazanin" panose="00000400000000000000" pitchFamily="2" charset="-78"/>
              </a:rPr>
              <a:t>علائم دیررس شامل ترشخ بدبو از واژن، درد لگنی، و مشکلات ادراری که نشان دهنده ی مراحل پیشرفته بیماری است.</a:t>
            </a:r>
          </a:p>
          <a:p>
            <a:pPr marL="342900" indent="-342900" algn="r" rtl="1">
              <a:lnSpc>
                <a:spcPct val="200000"/>
              </a:lnSpc>
              <a:buFont typeface="Arial" panose="020B0604020202020204" pitchFamily="34" charset="0"/>
              <a:buChar char="•"/>
            </a:pPr>
            <a:r>
              <a:rPr lang="fa-IR" sz="2800" dirty="0">
                <a:solidFill>
                  <a:schemeClr val="bg1"/>
                </a:solidFill>
                <a:cs typeface="B Nazanin" panose="00000400000000000000" pitchFamily="2" charset="-78"/>
              </a:rPr>
              <a:t>تشخیص قطعی با کولپوسکوپی و بیوپسی از ضایعات دهانه رحم</a:t>
            </a:r>
          </a:p>
          <a:p>
            <a:pPr algn="r" rtl="1">
              <a:lnSpc>
                <a:spcPct val="200000"/>
              </a:lnSpc>
            </a:pPr>
            <a:r>
              <a:rPr lang="fa-IR" sz="2800" dirty="0">
                <a:solidFill>
                  <a:schemeClr val="bg1"/>
                </a:solidFill>
                <a:cs typeface="B Nazanin" panose="00000400000000000000" pitchFamily="2" charset="-78"/>
              </a:rPr>
              <a:t> می باشد. </a:t>
            </a:r>
          </a:p>
        </p:txBody>
      </p:sp>
    </p:spTree>
    <p:extLst>
      <p:ext uri="{BB962C8B-B14F-4D97-AF65-F5344CB8AC3E}">
        <p14:creationId xmlns:p14="http://schemas.microsoft.com/office/powerpoint/2010/main" val="189971167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3030" y="1107995"/>
            <a:ext cx="5451781" cy="607785"/>
          </a:xfrm>
          <a:solidFill>
            <a:srgbClr val="FF0000"/>
          </a:solidFill>
        </p:spPr>
        <p:txBody>
          <a:bodyPr>
            <a:noAutofit/>
          </a:bodyPr>
          <a:lstStyle/>
          <a:p>
            <a:pPr algn="ctr"/>
            <a:r>
              <a:rPr lang="fa-IR" sz="3164" b="1" dirty="0">
                <a:solidFill>
                  <a:schemeClr val="tx1"/>
                </a:solidFill>
                <a:cs typeface="B Yagut" panose="00000400000000000000" pitchFamily="2" charset="-78"/>
              </a:rPr>
              <a:t>مراحل سرطان دهانه رحم </a:t>
            </a:r>
          </a:p>
        </p:txBody>
      </p:sp>
      <p:sp>
        <p:nvSpPr>
          <p:cNvPr id="4" name="Slide Number Placeholder 3"/>
          <p:cNvSpPr>
            <a:spLocks noGrp="1"/>
          </p:cNvSpPr>
          <p:nvPr>
            <p:ph type="sldNum" sz="quarter" idx="2"/>
          </p:nvPr>
        </p:nvSpPr>
        <p:spPr>
          <a:xfrm>
            <a:off x="4731841" y="5538639"/>
            <a:ext cx="168221" cy="313788"/>
          </a:xfrm>
        </p:spPr>
        <p:txBody>
          <a:bodyPr/>
          <a:lstStyle/>
          <a:p>
            <a:fld id="{86CB4B4D-7CA3-9044-876B-883B54F8677D}" type="slidenum">
              <a:rPr lang="fa-IR" sz="1688">
                <a:solidFill>
                  <a:srgbClr val="FFFF00"/>
                </a:solidFill>
              </a:rPr>
              <a:t>42</a:t>
            </a:fld>
            <a:endParaRPr lang="fa-IR" sz="1688" dirty="0">
              <a:solidFill>
                <a:srgbClr val="FFFF00"/>
              </a:solidFill>
            </a:endParaRPr>
          </a:p>
        </p:txBody>
      </p:sp>
      <p:pic>
        <p:nvPicPr>
          <p:cNvPr id="6" name="Picture 5"/>
          <p:cNvPicPr>
            <a:picLocks noChangeAspect="1"/>
          </p:cNvPicPr>
          <p:nvPr/>
        </p:nvPicPr>
        <p:blipFill>
          <a:blip r:embed="rId2"/>
          <a:stretch>
            <a:fillRect/>
          </a:stretch>
        </p:blipFill>
        <p:spPr>
          <a:xfrm>
            <a:off x="1785792" y="1872676"/>
            <a:ext cx="5593702" cy="382285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304073524"/>
      </p:ext>
    </p:extLst>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26238" y="996554"/>
            <a:ext cx="6527423" cy="4653796"/>
          </a:xfrm>
          <a:ln w="28575">
            <a:solidFill>
              <a:srgbClr val="FF0000"/>
            </a:solidFill>
          </a:ln>
        </p:spPr>
        <p:txBody>
          <a:bodyPr>
            <a:normAutofit fontScale="92500" lnSpcReduction="10000"/>
          </a:bodyPr>
          <a:lstStyle/>
          <a:p>
            <a:pPr algn="r" rtl="1">
              <a:buFont typeface="Wingdings" panose="05000000000000000000" pitchFamily="2" charset="2"/>
              <a:buChar char="q"/>
            </a:pPr>
            <a:r>
              <a:rPr lang="fa-IR" sz="2109" b="1" dirty="0">
                <a:solidFill>
                  <a:srgbClr val="FF0000"/>
                </a:solidFill>
                <a:cs typeface="B Titr" panose="00000700000000000000" pitchFamily="2" charset="-78"/>
              </a:rPr>
              <a:t>مرحله صفر</a:t>
            </a:r>
            <a:r>
              <a:rPr lang="fa-IR" sz="1688" b="1" dirty="0">
                <a:solidFill>
                  <a:schemeClr val="bg1"/>
                </a:solidFill>
                <a:cs typeface="B Yagut" panose="00000400000000000000" pitchFamily="2" charset="-78"/>
              </a:rPr>
              <a:t>، سلولهاي سرطانی را توصیف میکند که تنها بر روي سطح دهانه رحم یافت میشوند. </a:t>
            </a:r>
          </a:p>
          <a:p>
            <a:pPr algn="r" rtl="1">
              <a:buFont typeface="Wingdings" panose="05000000000000000000" pitchFamily="2" charset="2"/>
              <a:buChar char="q"/>
            </a:pPr>
            <a:endParaRPr lang="en-US" sz="1688" b="1" i="1" dirty="0">
              <a:cs typeface="B Yagut" panose="00000400000000000000" pitchFamily="2" charset="-78"/>
            </a:endParaRPr>
          </a:p>
          <a:p>
            <a:pPr algn="r" rtl="1">
              <a:buFont typeface="Wingdings" panose="05000000000000000000" pitchFamily="2" charset="2"/>
              <a:buChar char="q"/>
            </a:pPr>
            <a:r>
              <a:rPr lang="fa-IR" sz="2109" b="1" dirty="0">
                <a:solidFill>
                  <a:srgbClr val="FF0000"/>
                </a:solidFill>
                <a:cs typeface="B Titr" panose="00000700000000000000" pitchFamily="2" charset="-78"/>
              </a:rPr>
              <a:t>مرحله اول</a:t>
            </a:r>
            <a:r>
              <a:rPr lang="fa-IR" sz="1688" b="1" dirty="0">
                <a:solidFill>
                  <a:srgbClr val="FFFF00"/>
                </a:solidFill>
                <a:cs typeface="B Titr" panose="00000700000000000000" pitchFamily="2" charset="-78"/>
              </a:rPr>
              <a:t>،</a:t>
            </a:r>
            <a:r>
              <a:rPr lang="fa-IR" sz="1688" b="1" dirty="0">
                <a:solidFill>
                  <a:schemeClr val="bg1"/>
                </a:solidFill>
                <a:cs typeface="B Titr" panose="00000700000000000000" pitchFamily="2" charset="-78"/>
              </a:rPr>
              <a:t> </a:t>
            </a:r>
            <a:r>
              <a:rPr lang="fa-IR" sz="1688" b="1" dirty="0">
                <a:solidFill>
                  <a:schemeClr val="bg1"/>
                </a:solidFill>
                <a:cs typeface="B Yagut" panose="00000400000000000000" pitchFamily="2" charset="-78"/>
              </a:rPr>
              <a:t>سرطان محدود به دهانه رحم است.</a:t>
            </a:r>
          </a:p>
          <a:p>
            <a:pPr algn="r" rtl="1">
              <a:buFont typeface="Wingdings" panose="05000000000000000000" pitchFamily="2" charset="2"/>
              <a:buChar char="q"/>
            </a:pPr>
            <a:endParaRPr lang="fa-IR" sz="1688" b="1" dirty="0">
              <a:cs typeface="B Yagut" panose="00000400000000000000" pitchFamily="2" charset="-78"/>
            </a:endParaRPr>
          </a:p>
          <a:p>
            <a:pPr algn="r" rtl="1">
              <a:buFont typeface="Wingdings" panose="05000000000000000000" pitchFamily="2" charset="2"/>
              <a:buChar char="q"/>
            </a:pPr>
            <a:r>
              <a:rPr lang="fa-IR" sz="2109" b="1" dirty="0">
                <a:solidFill>
                  <a:srgbClr val="FF0000"/>
                </a:solidFill>
                <a:cs typeface="B Titr" panose="00000700000000000000" pitchFamily="2" charset="-78"/>
              </a:rPr>
              <a:t>مرحله دوم</a:t>
            </a:r>
            <a:r>
              <a:rPr lang="fa-IR" sz="2109" b="1" dirty="0">
                <a:solidFill>
                  <a:schemeClr val="bg1"/>
                </a:solidFill>
                <a:cs typeface="B Yagut" panose="00000400000000000000" pitchFamily="2" charset="-78"/>
              </a:rPr>
              <a:t>، </a:t>
            </a:r>
            <a:r>
              <a:rPr lang="fa-IR" sz="1688" b="1" dirty="0">
                <a:solidFill>
                  <a:schemeClr val="bg1"/>
                </a:solidFill>
                <a:cs typeface="B Yagut" panose="00000400000000000000" pitchFamily="2" charset="-78"/>
              </a:rPr>
              <a:t>سرطان از دهانه رحم خارج شده اما به دیواره لگن یا قسمت پایینی واژن نرسیده است. </a:t>
            </a:r>
          </a:p>
          <a:p>
            <a:pPr algn="r" rtl="1">
              <a:buFont typeface="Wingdings" panose="05000000000000000000" pitchFamily="2" charset="2"/>
              <a:buChar char="q"/>
            </a:pPr>
            <a:endParaRPr lang="en-US" sz="1688" b="1" i="1" dirty="0">
              <a:cs typeface="B Yagut" panose="00000400000000000000" pitchFamily="2" charset="-78"/>
            </a:endParaRPr>
          </a:p>
          <a:p>
            <a:pPr algn="r" rtl="1">
              <a:buFont typeface="Wingdings" panose="05000000000000000000" pitchFamily="2" charset="2"/>
              <a:buChar char="q"/>
            </a:pPr>
            <a:r>
              <a:rPr lang="fa-IR" sz="2109" b="1" dirty="0">
                <a:solidFill>
                  <a:srgbClr val="FF0000"/>
                </a:solidFill>
                <a:cs typeface="B Titr" panose="00000700000000000000" pitchFamily="2" charset="-78"/>
              </a:rPr>
              <a:t>مرحله سوم</a:t>
            </a:r>
            <a:r>
              <a:rPr lang="fa-IR" sz="2109" b="1" dirty="0">
                <a:solidFill>
                  <a:schemeClr val="bg1"/>
                </a:solidFill>
                <a:cs typeface="B Yagut" panose="00000400000000000000" pitchFamily="2" charset="-78"/>
              </a:rPr>
              <a:t>، </a:t>
            </a:r>
            <a:r>
              <a:rPr lang="fa-IR" sz="1688" b="1" dirty="0">
                <a:solidFill>
                  <a:schemeClr val="bg1"/>
                </a:solidFill>
                <a:cs typeface="B Yagut" panose="00000400000000000000" pitchFamily="2" charset="-78"/>
              </a:rPr>
              <a:t>سرطان از دهانه رحم خارج شده و به دیواره لگن یا قسمت پایینی واژن رسیده است و ممکن است با انسداد حالب ها سبب مشکلات کلیوي نیز بشود. همچنین ممکن است درگیري غدد لنفاوي لگنی هم وجود داشته باشد.</a:t>
            </a:r>
          </a:p>
          <a:p>
            <a:pPr algn="r" rtl="1">
              <a:buFont typeface="Wingdings" panose="05000000000000000000" pitchFamily="2" charset="2"/>
              <a:buChar char="q"/>
            </a:pPr>
            <a:endParaRPr lang="fa-IR" sz="1688" b="1" dirty="0">
              <a:cs typeface="B Yagut" panose="00000400000000000000" pitchFamily="2" charset="-78"/>
            </a:endParaRPr>
          </a:p>
          <a:p>
            <a:pPr algn="r" rtl="1">
              <a:buFont typeface="Wingdings" panose="05000000000000000000" pitchFamily="2" charset="2"/>
              <a:buChar char="q"/>
            </a:pPr>
            <a:r>
              <a:rPr lang="fa-IR" sz="2109" b="1" dirty="0">
                <a:solidFill>
                  <a:srgbClr val="FF0000"/>
                </a:solidFill>
                <a:cs typeface="B Titr" panose="00000700000000000000" pitchFamily="2" charset="-78"/>
              </a:rPr>
              <a:t>مرحله چهارم</a:t>
            </a:r>
            <a:r>
              <a:rPr lang="fa-IR" sz="1688" b="1" dirty="0">
                <a:solidFill>
                  <a:srgbClr val="FFFF00"/>
                </a:solidFill>
                <a:cs typeface="B Yagut" panose="00000400000000000000" pitchFamily="2" charset="-78"/>
              </a:rPr>
              <a:t>، </a:t>
            </a:r>
            <a:r>
              <a:rPr lang="fa-IR" sz="1688" b="1" dirty="0">
                <a:solidFill>
                  <a:schemeClr val="bg1"/>
                </a:solidFill>
                <a:cs typeface="B Yagut" panose="00000400000000000000" pitchFamily="2" charset="-78"/>
              </a:rPr>
              <a:t>تومور به مثانه یا راست روده رسیده یا این که سلولهاي سرطانی به دیگر قسمتهاي بدن گسترش یافته است.</a:t>
            </a:r>
          </a:p>
          <a:p>
            <a:pPr algn="r" rtl="1"/>
            <a:endParaRPr lang="fa-IR" sz="1688" dirty="0">
              <a:cs typeface="B Yagut" panose="00000400000000000000" pitchFamily="2" charset="-78"/>
            </a:endParaRPr>
          </a:p>
        </p:txBody>
      </p:sp>
      <p:sp>
        <p:nvSpPr>
          <p:cNvPr id="4" name="Slide Number Placeholder 3"/>
          <p:cNvSpPr>
            <a:spLocks noGrp="1"/>
          </p:cNvSpPr>
          <p:nvPr>
            <p:ph type="sldNum" sz="quarter" idx="2"/>
          </p:nvPr>
        </p:nvSpPr>
        <p:spPr>
          <a:xfrm>
            <a:off x="4731841" y="5538639"/>
            <a:ext cx="168221" cy="313788"/>
          </a:xfrm>
        </p:spPr>
        <p:txBody>
          <a:bodyPr/>
          <a:lstStyle/>
          <a:p>
            <a:fld id="{86CB4B4D-7CA3-9044-876B-883B54F8677D}" type="slidenum">
              <a:rPr lang="fa-IR" sz="1688">
                <a:solidFill>
                  <a:srgbClr val="FFFF00"/>
                </a:solidFill>
              </a:rPr>
              <a:t>43</a:t>
            </a:fld>
            <a:endParaRPr lang="fa-IR" sz="1688" dirty="0">
              <a:solidFill>
                <a:srgbClr val="FFFF00"/>
              </a:solidFill>
            </a:endParaRPr>
          </a:p>
        </p:txBody>
      </p:sp>
    </p:spTree>
    <p:extLst>
      <p:ext uri="{BB962C8B-B14F-4D97-AF65-F5344CB8AC3E}">
        <p14:creationId xmlns:p14="http://schemas.microsoft.com/office/powerpoint/2010/main" val="3454594354"/>
      </p:ext>
    </p:extLst>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63820" y="363515"/>
            <a:ext cx="7842312" cy="954107"/>
          </a:xfrm>
          <a:prstGeom prst="rect">
            <a:avLst/>
          </a:prstGeom>
          <a:noFill/>
        </p:spPr>
        <p:txBody>
          <a:bodyPr wrap="square" rtlCol="0" anchor="ctr">
            <a:spAutoFit/>
          </a:bodyPr>
          <a:lstStyle/>
          <a:p>
            <a:pPr algn="ctr" rtl="1">
              <a:lnSpc>
                <a:spcPct val="200000"/>
              </a:lnSpc>
            </a:pPr>
            <a:r>
              <a:rPr lang="fa-IR" sz="3200" b="1" dirty="0">
                <a:solidFill>
                  <a:schemeClr val="bg1"/>
                </a:solidFill>
                <a:cs typeface="B Nazanin" panose="00000400000000000000" pitchFamily="2" charset="-78"/>
              </a:rPr>
              <a:t>درمان و پیش آگهی </a:t>
            </a:r>
          </a:p>
        </p:txBody>
      </p:sp>
      <p:sp>
        <p:nvSpPr>
          <p:cNvPr id="4" name="TextBox 3"/>
          <p:cNvSpPr txBox="1"/>
          <p:nvPr/>
        </p:nvSpPr>
        <p:spPr>
          <a:xfrm>
            <a:off x="663820" y="2057284"/>
            <a:ext cx="7842312" cy="3431709"/>
          </a:xfrm>
          <a:prstGeom prst="rect">
            <a:avLst/>
          </a:prstGeom>
          <a:noFill/>
        </p:spPr>
        <p:txBody>
          <a:bodyPr wrap="square" rtlCol="0" anchor="ctr">
            <a:spAutoFit/>
          </a:bodyPr>
          <a:lstStyle/>
          <a:p>
            <a:pPr marL="342900" indent="-342900" algn="r" rtl="1">
              <a:lnSpc>
                <a:spcPct val="200000"/>
              </a:lnSpc>
              <a:buFont typeface="Arial" panose="020B0604020202020204" pitchFamily="34" charset="0"/>
              <a:buChar char="•"/>
            </a:pPr>
            <a:r>
              <a:rPr lang="fa-IR" sz="2800" dirty="0">
                <a:solidFill>
                  <a:schemeClr val="bg1"/>
                </a:solidFill>
                <a:cs typeface="B Nazanin" panose="00000400000000000000" pitchFamily="2" charset="-78"/>
              </a:rPr>
              <a:t>درمان مراحل ابتدایی که شامل جراحی (کونیزاسیون ،هیسترکتومی)</a:t>
            </a:r>
          </a:p>
          <a:p>
            <a:pPr marL="342900" indent="-342900" algn="r" rtl="1">
              <a:lnSpc>
                <a:spcPct val="200000"/>
              </a:lnSpc>
              <a:buFont typeface="Arial" panose="020B0604020202020204" pitchFamily="34" charset="0"/>
              <a:buChar char="•"/>
            </a:pPr>
            <a:r>
              <a:rPr lang="fa-IR" sz="2800" dirty="0">
                <a:solidFill>
                  <a:schemeClr val="bg1"/>
                </a:solidFill>
                <a:cs typeface="B Nazanin" panose="00000400000000000000" pitchFamily="2" charset="-78"/>
              </a:rPr>
              <a:t>مراحل پیشرفته شامل رادیوتراپی و شیمی درمانی بر اساس سیس پلاتین می باشد.</a:t>
            </a:r>
          </a:p>
          <a:p>
            <a:pPr marL="342900" indent="-342900" algn="r" rtl="1">
              <a:lnSpc>
                <a:spcPct val="200000"/>
              </a:lnSpc>
              <a:buFont typeface="Arial" panose="020B0604020202020204" pitchFamily="34" charset="0"/>
              <a:buChar char="•"/>
            </a:pPr>
            <a:endParaRPr lang="fa-IR" sz="2800" dirty="0">
              <a:solidFill>
                <a:schemeClr val="bg1"/>
              </a:solidFill>
              <a:cs typeface="B Nazanin" panose="00000400000000000000" pitchFamily="2" charset="-78"/>
            </a:endParaRPr>
          </a:p>
        </p:txBody>
      </p:sp>
    </p:spTree>
    <p:extLst>
      <p:ext uri="{BB962C8B-B14F-4D97-AF65-F5344CB8AC3E}">
        <p14:creationId xmlns:p14="http://schemas.microsoft.com/office/powerpoint/2010/main" val="145740693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3">
            <a:extLst>
              <a:ext uri="{FF2B5EF4-FFF2-40B4-BE49-F238E27FC236}">
                <a16:creationId xmlns:a16="http://schemas.microsoft.com/office/drawing/2014/main" id="{AB07E15D-EB26-C9A3-825B-FF9810EB031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7667" y="787278"/>
            <a:ext cx="3987209" cy="5283444"/>
          </a:xfrm>
          <a:prstGeom prst="rect">
            <a:avLst/>
          </a:prstGeom>
        </p:spPr>
      </p:pic>
      <p:sp>
        <p:nvSpPr>
          <p:cNvPr id="3" name="TextBox 2">
            <a:extLst>
              <a:ext uri="{FF2B5EF4-FFF2-40B4-BE49-F238E27FC236}">
                <a16:creationId xmlns:a16="http://schemas.microsoft.com/office/drawing/2014/main" id="{B916230E-A2EA-DE24-0506-64F38581D0FF}"/>
              </a:ext>
            </a:extLst>
          </p:cNvPr>
          <p:cNvSpPr txBox="1"/>
          <p:nvPr/>
        </p:nvSpPr>
        <p:spPr>
          <a:xfrm>
            <a:off x="5153892" y="2286000"/>
            <a:ext cx="3297382" cy="646331"/>
          </a:xfrm>
          <a:prstGeom prst="rect">
            <a:avLst/>
          </a:prstGeom>
          <a:noFill/>
        </p:spPr>
        <p:txBody>
          <a:bodyPr wrap="square" rtlCol="0">
            <a:spAutoFit/>
          </a:bodyPr>
          <a:lstStyle/>
          <a:p>
            <a:pPr algn="r" rtl="1"/>
            <a:r>
              <a:rPr lang="fa-IR" sz="3600" dirty="0">
                <a:solidFill>
                  <a:schemeClr val="bg1"/>
                </a:solidFill>
              </a:rPr>
              <a:t>    کونیزاسیون  </a:t>
            </a:r>
            <a:endParaRPr lang="en-US" sz="3600" dirty="0"/>
          </a:p>
        </p:txBody>
      </p:sp>
    </p:spTree>
    <p:extLst>
      <p:ext uri="{BB962C8B-B14F-4D97-AF65-F5344CB8AC3E}">
        <p14:creationId xmlns:p14="http://schemas.microsoft.com/office/powerpoint/2010/main" val="96158501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63820" y="363515"/>
            <a:ext cx="7842312" cy="954107"/>
          </a:xfrm>
          <a:prstGeom prst="rect">
            <a:avLst/>
          </a:prstGeom>
          <a:noFill/>
        </p:spPr>
        <p:txBody>
          <a:bodyPr wrap="square" rtlCol="0" anchor="ctr">
            <a:spAutoFit/>
          </a:bodyPr>
          <a:lstStyle/>
          <a:p>
            <a:pPr algn="ctr" rtl="1">
              <a:lnSpc>
                <a:spcPct val="200000"/>
              </a:lnSpc>
            </a:pPr>
            <a:r>
              <a:rPr lang="fa-IR" sz="3200" b="1" dirty="0">
                <a:solidFill>
                  <a:schemeClr val="bg1"/>
                </a:solidFill>
                <a:cs typeface="B Nazanin" panose="00000400000000000000" pitchFamily="2" charset="-78"/>
              </a:rPr>
              <a:t>درمان و پیش آگهی </a:t>
            </a:r>
          </a:p>
        </p:txBody>
      </p:sp>
      <p:sp>
        <p:nvSpPr>
          <p:cNvPr id="4" name="TextBox 3"/>
          <p:cNvSpPr txBox="1"/>
          <p:nvPr/>
        </p:nvSpPr>
        <p:spPr>
          <a:xfrm>
            <a:off x="663820" y="2088121"/>
            <a:ext cx="7842312" cy="2569934"/>
          </a:xfrm>
          <a:prstGeom prst="rect">
            <a:avLst/>
          </a:prstGeom>
          <a:noFill/>
        </p:spPr>
        <p:txBody>
          <a:bodyPr wrap="square" rtlCol="0" anchor="ctr">
            <a:spAutoFit/>
          </a:bodyPr>
          <a:lstStyle/>
          <a:p>
            <a:pPr marL="342900" indent="-342900" algn="r" rtl="1">
              <a:lnSpc>
                <a:spcPct val="200000"/>
              </a:lnSpc>
              <a:buFont typeface="Arial" panose="020B0604020202020204" pitchFamily="34" charset="0"/>
              <a:buChar char="•"/>
            </a:pPr>
            <a:r>
              <a:rPr lang="fa-IR" sz="2800" dirty="0">
                <a:solidFill>
                  <a:schemeClr val="bg1"/>
                </a:solidFill>
                <a:cs typeface="B Nazanin" panose="00000400000000000000" pitchFamily="2" charset="-78"/>
              </a:rPr>
              <a:t>پیش آگهی در مرحله ی 1 : بیش از 90% پاسخ مناسب به درمان دارد. از درمان های نوظهور بر اساس ایمونوتراپی مانند همبرولیزوماپ استفاده می شود. </a:t>
            </a:r>
          </a:p>
        </p:txBody>
      </p:sp>
    </p:spTree>
    <p:extLst>
      <p:ext uri="{BB962C8B-B14F-4D97-AF65-F5344CB8AC3E}">
        <p14:creationId xmlns:p14="http://schemas.microsoft.com/office/powerpoint/2010/main" val="395673207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olution..?"/>
          <p:cNvSpPr txBox="1">
            <a:spLocks noGrp="1"/>
          </p:cNvSpPr>
          <p:nvPr>
            <p:ph type="title"/>
          </p:nvPr>
        </p:nvSpPr>
        <p:spPr>
          <a:xfrm>
            <a:off x="1699543" y="1032584"/>
            <a:ext cx="5895215" cy="2149823"/>
          </a:xfrm>
          <a:prstGeom prst="rect">
            <a:avLst/>
          </a:prstGeom>
          <a:blipFill>
            <a:blip r:embed="rId2"/>
            <a:tile tx="0" ty="0" sx="100000" sy="100000" flip="none" algn="tl"/>
          </a:blipFill>
        </p:spPr>
        <p:style>
          <a:lnRef idx="2">
            <a:schemeClr val="dk1"/>
          </a:lnRef>
          <a:fillRef idx="1">
            <a:schemeClr val="lt1"/>
          </a:fillRef>
          <a:effectRef idx="0">
            <a:schemeClr val="dk1"/>
          </a:effectRef>
          <a:fontRef idx="minor">
            <a:schemeClr val="dk1"/>
          </a:fontRef>
        </p:style>
        <p:txBody>
          <a:bodyPr>
            <a:noAutofit/>
          </a:bodyPr>
          <a:lstStyle/>
          <a:p>
            <a:pPr algn="ctr" rtl="1"/>
            <a:r>
              <a:rPr lang="fa-IR" sz="3797" b="1" dirty="0">
                <a:solidFill>
                  <a:srgbClr val="0070C0"/>
                </a:solidFill>
              </a:rPr>
              <a:t>اصول خود مراقبتی براي پیشگیري و تشخیص زودهنگام سرطان دهانه رحم</a:t>
            </a:r>
            <a:endParaRPr sz="3797" b="1" dirty="0">
              <a:solidFill>
                <a:srgbClr val="0070C0"/>
              </a:solidFill>
            </a:endParaRPr>
          </a:p>
        </p:txBody>
      </p:sp>
      <p:sp>
        <p:nvSpPr>
          <p:cNvPr id="5" name="Slide Number Placeholder 4"/>
          <p:cNvSpPr>
            <a:spLocks noGrp="1"/>
          </p:cNvSpPr>
          <p:nvPr>
            <p:ph type="sldNum" sz="quarter" idx="2"/>
          </p:nvPr>
        </p:nvSpPr>
        <p:spPr/>
        <p:txBody>
          <a:bodyPr/>
          <a:lstStyle/>
          <a:p>
            <a:fld id="{86CB4B4D-7CA3-9044-876B-883B54F8677D}" type="slidenum">
              <a:rPr lang="fa-IR" smtClean="0"/>
              <a:t>47</a:t>
            </a:fld>
            <a:endParaRPr lang="fa-I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4894" y="3315817"/>
            <a:ext cx="4908815" cy="2617961"/>
          </a:xfrm>
          <a:prstGeom prst="rect">
            <a:avLst/>
          </a:prstGeom>
          <a:ln>
            <a:noFill/>
          </a:ln>
          <a:effectLst>
            <a:softEdge rad="112500"/>
          </a:effectLst>
        </p:spPr>
      </p:pic>
    </p:spTree>
    <p:extLst>
      <p:ext uri="{BB962C8B-B14F-4D97-AF65-F5344CB8AC3E}">
        <p14:creationId xmlns:p14="http://schemas.microsoft.com/office/powerpoint/2010/main" val="118588185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2"/>
          </p:nvPr>
        </p:nvSpPr>
        <p:spPr/>
        <p:txBody>
          <a:bodyPr/>
          <a:lstStyle/>
          <a:p>
            <a:fld id="{86CB4B4D-7CA3-9044-876B-883B54F8677D}" type="slidenum">
              <a:rPr lang="fa-IR" smtClean="0"/>
              <a:t>48</a:t>
            </a:fld>
            <a:endParaRPr lang="fa-IR"/>
          </a:p>
        </p:txBody>
      </p:sp>
      <p:sp>
        <p:nvSpPr>
          <p:cNvPr id="7" name="Rectangle 6"/>
          <p:cNvSpPr/>
          <p:nvPr/>
        </p:nvSpPr>
        <p:spPr>
          <a:xfrm>
            <a:off x="1239442" y="1078261"/>
            <a:ext cx="6622256" cy="3857403"/>
          </a:xfrm>
          <a:prstGeom prst="rect">
            <a:avLst/>
          </a:prstGeom>
          <a:ln w="28575">
            <a:solidFill>
              <a:srgbClr val="FF0000"/>
            </a:solidFill>
          </a:ln>
        </p:spPr>
        <p:txBody>
          <a:bodyPr wrap="square">
            <a:spAutoFit/>
          </a:bodyPr>
          <a:lstStyle/>
          <a:p>
            <a:pPr algn="r"/>
            <a:endParaRPr lang="fa-IR" sz="1898" b="1" dirty="0">
              <a:solidFill>
                <a:schemeClr val="bg1"/>
              </a:solidFill>
              <a:cs typeface="B Titr" panose="00000700000000000000" pitchFamily="2" charset="-78"/>
            </a:endParaRPr>
          </a:p>
          <a:p>
            <a:pPr algn="r"/>
            <a:endParaRPr lang="en-US" sz="1898" b="1" dirty="0">
              <a:solidFill>
                <a:schemeClr val="bg1"/>
              </a:solidFill>
              <a:cs typeface="B Titr" panose="00000700000000000000" pitchFamily="2" charset="-78"/>
            </a:endParaRPr>
          </a:p>
          <a:p>
            <a:pPr marL="301367" indent="-301367" algn="r" rtl="1">
              <a:buFont typeface="Wingdings" panose="05000000000000000000" pitchFamily="2" charset="2"/>
              <a:buChar char="§"/>
            </a:pPr>
            <a:r>
              <a:rPr lang="fa-IR" sz="2109" b="1" dirty="0">
                <a:solidFill>
                  <a:schemeClr val="bg1"/>
                </a:solidFill>
                <a:cs typeface="B Yagut" panose="00000400000000000000" pitchFamily="2" charset="-78"/>
              </a:rPr>
              <a:t>به طور کلی باید به افراد آموزش داده شود که سرطان بر خلاف تصور عام، یک بیماري قابل پیشگیري است به طوري که بیش از 40 درصد سرطان ها قابل پیشگیري اند.</a:t>
            </a:r>
          </a:p>
          <a:p>
            <a:pPr marL="301367" indent="-301367" algn="r" rtl="1">
              <a:buFont typeface="Wingdings" panose="05000000000000000000" pitchFamily="2" charset="2"/>
              <a:buChar char="§"/>
            </a:pPr>
            <a:endParaRPr lang="fa-IR" sz="2109" b="1" dirty="0">
              <a:solidFill>
                <a:schemeClr val="bg1"/>
              </a:solidFill>
              <a:cs typeface="B Yagut" panose="00000400000000000000" pitchFamily="2" charset="-78"/>
            </a:endParaRPr>
          </a:p>
          <a:p>
            <a:pPr marL="301367" indent="-301367" algn="r" rtl="1">
              <a:buFont typeface="Wingdings" panose="05000000000000000000" pitchFamily="2" charset="2"/>
              <a:buChar char="§"/>
            </a:pPr>
            <a:endParaRPr lang="fa-IR" sz="2109" b="1" dirty="0">
              <a:solidFill>
                <a:schemeClr val="bg1"/>
              </a:solidFill>
              <a:cs typeface="B Yagut" panose="00000400000000000000" pitchFamily="2" charset="-78"/>
            </a:endParaRPr>
          </a:p>
          <a:p>
            <a:pPr marL="301367" indent="-301367" algn="r" rtl="1">
              <a:buFont typeface="Wingdings" panose="05000000000000000000" pitchFamily="2" charset="2"/>
              <a:buChar char="§"/>
            </a:pPr>
            <a:endParaRPr lang="fa-IR" sz="2109" b="1" dirty="0">
              <a:solidFill>
                <a:schemeClr val="bg1"/>
              </a:solidFill>
              <a:cs typeface="B Yagut" panose="00000400000000000000" pitchFamily="2" charset="-78"/>
            </a:endParaRPr>
          </a:p>
          <a:p>
            <a:pPr marL="301367" indent="-301367" algn="r" rtl="1">
              <a:buFont typeface="Wingdings" panose="05000000000000000000" pitchFamily="2" charset="2"/>
              <a:buChar char="§"/>
            </a:pPr>
            <a:r>
              <a:rPr lang="fa-IR" sz="2109" b="1" dirty="0">
                <a:solidFill>
                  <a:schemeClr val="bg1"/>
                </a:solidFill>
                <a:cs typeface="B Yagut" panose="00000400000000000000" pitchFamily="2" charset="-78"/>
              </a:rPr>
              <a:t>براي پیشگیري از سرطان دهانه رحم باید بدانیم که علل ایجاد کننده سرطان و راه هاي دوري کردن از آن کدامند همچنین چه عواملی اثر محافظتی در برابر این سرطان دارند.</a:t>
            </a:r>
          </a:p>
          <a:p>
            <a:pPr algn="r"/>
            <a:endParaRPr lang="en-US" sz="1688" b="1" dirty="0">
              <a:solidFill>
                <a:schemeClr val="bg1"/>
              </a:solidFill>
              <a:cs typeface="B Yagut" panose="00000400000000000000" pitchFamily="2" charset="-78"/>
            </a:endParaRPr>
          </a:p>
        </p:txBody>
      </p:sp>
    </p:spTree>
    <p:extLst>
      <p:ext uri="{BB962C8B-B14F-4D97-AF65-F5344CB8AC3E}">
        <p14:creationId xmlns:p14="http://schemas.microsoft.com/office/powerpoint/2010/main" val="1818926265"/>
      </p:ext>
    </p:extLst>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2"/>
          </p:nvPr>
        </p:nvSpPr>
        <p:spPr/>
        <p:txBody>
          <a:bodyPr/>
          <a:lstStyle/>
          <a:p>
            <a:fld id="{86CB4B4D-7CA3-9044-876B-883B54F8677D}" type="slidenum">
              <a:rPr lang="fa-IR" smtClean="0"/>
              <a:t>49</a:t>
            </a:fld>
            <a:endParaRPr lang="fa-IR"/>
          </a:p>
        </p:txBody>
      </p:sp>
      <p:sp>
        <p:nvSpPr>
          <p:cNvPr id="6" name="Rectangle 5"/>
          <p:cNvSpPr/>
          <p:nvPr/>
        </p:nvSpPr>
        <p:spPr>
          <a:xfrm>
            <a:off x="1695524" y="1691059"/>
            <a:ext cx="5454923" cy="2039661"/>
          </a:xfrm>
          <a:prstGeom prst="rect">
            <a:avLst/>
          </a:prstGeom>
          <a:ln w="28575">
            <a:solidFill>
              <a:srgbClr val="FF0000"/>
            </a:solidFill>
          </a:ln>
        </p:spPr>
        <p:txBody>
          <a:bodyPr wrap="square">
            <a:spAutoFit/>
          </a:bodyPr>
          <a:lstStyle/>
          <a:p>
            <a:pPr algn="r"/>
            <a:r>
              <a:rPr lang="fa-IR" sz="2531" b="1" dirty="0">
                <a:solidFill>
                  <a:schemeClr val="bg1"/>
                </a:solidFill>
                <a:latin typeface="BNazanin"/>
                <a:cs typeface="B Titr" panose="00000700000000000000" pitchFamily="2" charset="-78"/>
              </a:rPr>
              <a:t>بهترین راه کاهش خطر سرطان دهانه رحم، ضمن رعایت شیوه زندگی سالم، انجام مراقبتهاي معمول نظیر معاینات دورهاي و درصورت نیاز اقدامات غربالگري به ویژه در افراد پرخطر است</a:t>
            </a:r>
            <a:endParaRPr lang="fa-IR" sz="2531" b="1" dirty="0">
              <a:solidFill>
                <a:schemeClr val="bg1"/>
              </a:solidFill>
              <a:cs typeface="B Titr" panose="00000700000000000000" pitchFamily="2" charset="-78"/>
            </a:endParaRPr>
          </a:p>
        </p:txBody>
      </p:sp>
    </p:spTree>
    <p:extLst>
      <p:ext uri="{BB962C8B-B14F-4D97-AF65-F5344CB8AC3E}">
        <p14:creationId xmlns:p14="http://schemas.microsoft.com/office/powerpoint/2010/main" val="345887590"/>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438154" y="584465"/>
            <a:ext cx="8254086" cy="5641615"/>
          </a:xfrm>
          <a:prstGeom prst="rect">
            <a:avLst/>
          </a:prstGeom>
          <a:ln>
            <a:solidFill>
              <a:srgbClr val="EE0000"/>
            </a:solidFill>
          </a:ln>
        </p:spPr>
      </p:pic>
      <p:sp>
        <p:nvSpPr>
          <p:cNvPr id="2" name="TextBox 1"/>
          <p:cNvSpPr txBox="1"/>
          <p:nvPr/>
        </p:nvSpPr>
        <p:spPr>
          <a:xfrm>
            <a:off x="595745" y="875776"/>
            <a:ext cx="7625435" cy="3405741"/>
          </a:xfrm>
          <a:prstGeom prst="rect">
            <a:avLst/>
          </a:prstGeom>
          <a:noFill/>
        </p:spPr>
        <p:txBody>
          <a:bodyPr wrap="square" rtlCol="0" anchor="ctr">
            <a:spAutoFit/>
          </a:bodyPr>
          <a:lstStyle/>
          <a:p>
            <a:pPr marL="285750" indent="-285750" algn="r" rtl="1">
              <a:lnSpc>
                <a:spcPct val="200000"/>
              </a:lnSpc>
              <a:buFont typeface="Courier New" panose="02070309020205020404" pitchFamily="49" charset="0"/>
              <a:buChar char="o"/>
            </a:pPr>
            <a:r>
              <a:rPr lang="fa-IR" sz="2800" dirty="0">
                <a:solidFill>
                  <a:schemeClr val="bg1"/>
                </a:solidFill>
                <a:cs typeface="B Nazanin" panose="00000400000000000000" pitchFamily="2" charset="-78"/>
              </a:rPr>
              <a:t>در استرالیا تعداد موارد ابتلا در سال کمتر از 4 مورد است.</a:t>
            </a:r>
          </a:p>
          <a:p>
            <a:pPr marL="285750" indent="-285750" algn="r" rtl="1">
              <a:lnSpc>
                <a:spcPct val="200000"/>
              </a:lnSpc>
              <a:buFont typeface="Courier New" panose="02070309020205020404" pitchFamily="49" charset="0"/>
              <a:buChar char="o"/>
            </a:pPr>
            <a:r>
              <a:rPr lang="fa-IR" sz="2800" dirty="0">
                <a:solidFill>
                  <a:schemeClr val="bg1"/>
                </a:solidFill>
                <a:cs typeface="B Nazanin" panose="00000400000000000000" pitchFamily="2" charset="-78"/>
              </a:rPr>
              <a:t>17 نوامبر 2025 با نام روز جهانی حذف سرطان دهانه رحم جشن گرفته می شود. </a:t>
            </a:r>
          </a:p>
          <a:p>
            <a:pPr marL="285750" indent="-285750" algn="r" rtl="1">
              <a:lnSpc>
                <a:spcPct val="200000"/>
              </a:lnSpc>
              <a:buFont typeface="Courier New" panose="02070309020205020404" pitchFamily="49" charset="0"/>
              <a:buChar char="o"/>
            </a:pPr>
            <a:endParaRPr lang="en-US" sz="2800" dirty="0">
              <a:solidFill>
                <a:schemeClr val="bg1"/>
              </a:solidFill>
            </a:endParaRPr>
          </a:p>
        </p:txBody>
      </p:sp>
      <p:sp>
        <p:nvSpPr>
          <p:cNvPr id="4" name="Oval 3">
            <a:extLst>
              <a:ext uri="{FF2B5EF4-FFF2-40B4-BE49-F238E27FC236}">
                <a16:creationId xmlns:a16="http://schemas.microsoft.com/office/drawing/2014/main" id="{01C8DC14-8FD2-B026-EF4D-F72B986758BC}"/>
              </a:ext>
            </a:extLst>
          </p:cNvPr>
          <p:cNvSpPr/>
          <p:nvPr/>
        </p:nvSpPr>
        <p:spPr>
          <a:xfrm>
            <a:off x="6511636" y="3429000"/>
            <a:ext cx="2036619" cy="1974273"/>
          </a:xfrm>
          <a:prstGeom prst="ellipse">
            <a:avLst/>
          </a:prstGeom>
          <a:noFill/>
          <a:ln w="76200" cap="flat" cmpd="sng" algn="ctr">
            <a:solidFill>
              <a:srgbClr val="EE000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rtlCol="0" anchor="ctr"/>
          <a:lstStyle/>
          <a:p>
            <a:pPr algn="ctr"/>
            <a:endParaRPr lang="en-US"/>
          </a:p>
        </p:txBody>
      </p:sp>
      <p:sp>
        <p:nvSpPr>
          <p:cNvPr id="6" name="Arrow: Notched Right 5">
            <a:extLst>
              <a:ext uri="{FF2B5EF4-FFF2-40B4-BE49-F238E27FC236}">
                <a16:creationId xmlns:a16="http://schemas.microsoft.com/office/drawing/2014/main" id="{B9BB7642-E8D3-C1E6-9B42-45794CB8ED6C}"/>
              </a:ext>
            </a:extLst>
          </p:cNvPr>
          <p:cNvSpPr/>
          <p:nvPr/>
        </p:nvSpPr>
        <p:spPr>
          <a:xfrm>
            <a:off x="3934691" y="4100945"/>
            <a:ext cx="2249870" cy="831273"/>
          </a:xfrm>
          <a:prstGeom prst="notchedRightArrow">
            <a:avLst/>
          </a:prstGeom>
          <a:solidFill>
            <a:srgbClr val="FFC000"/>
          </a:solidFill>
          <a:ln>
            <a:solidFill>
              <a:srgbClr val="EE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3717765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2"/>
          </p:nvPr>
        </p:nvSpPr>
        <p:spPr/>
        <p:txBody>
          <a:bodyPr/>
          <a:lstStyle/>
          <a:p>
            <a:fld id="{86CB4B4D-7CA3-9044-876B-883B54F8677D}" type="slidenum">
              <a:rPr lang="fa-IR" smtClean="0"/>
              <a:t>50</a:t>
            </a:fld>
            <a:endParaRPr lang="fa-IR"/>
          </a:p>
        </p:txBody>
      </p:sp>
      <p:sp>
        <p:nvSpPr>
          <p:cNvPr id="6" name="Rectangle 5"/>
          <p:cNvSpPr/>
          <p:nvPr/>
        </p:nvSpPr>
        <p:spPr>
          <a:xfrm>
            <a:off x="1253505" y="949673"/>
            <a:ext cx="6549926" cy="1066061"/>
          </a:xfrm>
          <a:prstGeom prst="rect">
            <a:avLst/>
          </a:prstGeom>
          <a:solidFill>
            <a:srgbClr val="FFFF00"/>
          </a:solidFill>
          <a:ln w="28575">
            <a:solidFill>
              <a:srgbClr val="FF0000"/>
            </a:solidFill>
          </a:ln>
          <a:scene3d>
            <a:camera prst="perspectiveAbove"/>
            <a:lightRig rig="threePt" dir="t"/>
          </a:scene3d>
        </p:spPr>
        <p:txBody>
          <a:bodyPr wrap="square">
            <a:spAutoFit/>
          </a:bodyPr>
          <a:lstStyle/>
          <a:p>
            <a:pPr marL="301367" indent="-301367" algn="r" rtl="1">
              <a:buFont typeface="Wingdings" panose="05000000000000000000" pitchFamily="2" charset="2"/>
              <a:buChar char="§"/>
            </a:pPr>
            <a:endParaRPr lang="fa-IR" sz="2109" b="1" dirty="0">
              <a:latin typeface="BTitr,Bold"/>
              <a:cs typeface="B Yagut" panose="00000400000000000000" pitchFamily="2" charset="-78"/>
            </a:endParaRPr>
          </a:p>
          <a:p>
            <a:pPr marL="301367" indent="-301367" algn="r" rtl="1">
              <a:buFont typeface="Wingdings" panose="05000000000000000000" pitchFamily="2" charset="2"/>
              <a:buChar char="§"/>
            </a:pPr>
            <a:r>
              <a:rPr lang="fa-IR" sz="2109" b="1" dirty="0">
                <a:solidFill>
                  <a:srgbClr val="FF0000"/>
                </a:solidFill>
                <a:latin typeface="BTitr,Bold"/>
                <a:cs typeface="B Yagut" panose="00000400000000000000" pitchFamily="2" charset="-78"/>
              </a:rPr>
              <a:t>مهمترین توصیه های خود مراقبتی برای پیشگیری از سرطان دهانه رحم </a:t>
            </a:r>
            <a:endParaRPr lang="fa-IR" sz="2109" b="1" dirty="0">
              <a:solidFill>
                <a:srgbClr val="FF0000"/>
              </a:solidFill>
              <a:cs typeface="B Yagut" panose="00000400000000000000" pitchFamily="2" charset="-78"/>
            </a:endParaRPr>
          </a:p>
        </p:txBody>
      </p:sp>
      <p:sp>
        <p:nvSpPr>
          <p:cNvPr id="9" name="Rectangle 8"/>
          <p:cNvSpPr/>
          <p:nvPr/>
        </p:nvSpPr>
        <p:spPr>
          <a:xfrm>
            <a:off x="1253505" y="2072804"/>
            <a:ext cx="6549926" cy="3808735"/>
          </a:xfrm>
          <a:prstGeom prst="rect">
            <a:avLst/>
          </a:prstGeom>
          <a:ln w="28575">
            <a:solidFill>
              <a:srgbClr val="FF0000"/>
            </a:solidFill>
          </a:ln>
        </p:spPr>
        <p:txBody>
          <a:bodyPr wrap="square">
            <a:spAutoFit/>
          </a:bodyPr>
          <a:lstStyle/>
          <a:p>
            <a:pPr marL="301367" indent="-301367" algn="r" rtl="1">
              <a:buFont typeface="Wingdings" panose="05000000000000000000" pitchFamily="2" charset="2"/>
              <a:buChar char="§"/>
            </a:pPr>
            <a:r>
              <a:rPr lang="fa-IR" sz="2109" b="1" dirty="0">
                <a:solidFill>
                  <a:schemeClr val="bg1"/>
                </a:solidFill>
                <a:latin typeface="BTitr,Bold"/>
                <a:cs typeface="B Yagut" panose="00000400000000000000" pitchFamily="2" charset="-78"/>
              </a:rPr>
              <a:t>داشتن فقط یک شریک جنسی </a:t>
            </a:r>
          </a:p>
          <a:p>
            <a:pPr marL="301367" indent="-301367" algn="r" rtl="1">
              <a:buFont typeface="Wingdings" panose="05000000000000000000" pitchFamily="2" charset="2"/>
              <a:buChar char="§"/>
            </a:pPr>
            <a:r>
              <a:rPr lang="fa-IR" sz="2109" b="1" dirty="0">
                <a:solidFill>
                  <a:schemeClr val="bg1"/>
                </a:solidFill>
                <a:latin typeface="BTitr,Bold"/>
                <a:cs typeface="B Yagut" panose="00000400000000000000" pitchFamily="2" charset="-78"/>
              </a:rPr>
              <a:t>شروع نخستین نزدیکی جنسی در سنین بالاتر </a:t>
            </a:r>
          </a:p>
          <a:p>
            <a:pPr marL="301367" indent="-301367" algn="r" rtl="1">
              <a:buFont typeface="Wingdings" panose="05000000000000000000" pitchFamily="2" charset="2"/>
              <a:buChar char="§"/>
            </a:pPr>
            <a:r>
              <a:rPr lang="fa-IR" sz="2109" b="1" dirty="0">
                <a:solidFill>
                  <a:schemeClr val="bg1"/>
                </a:solidFill>
                <a:latin typeface="BTitr,Bold"/>
                <a:cs typeface="B Yagut" panose="00000400000000000000" pitchFamily="2" charset="-78"/>
              </a:rPr>
              <a:t>پیشگیري از ابتلا به بیماريهاي آمیزشی </a:t>
            </a:r>
          </a:p>
          <a:p>
            <a:pPr marL="301367" indent="-301367" algn="r" rtl="1">
              <a:buFont typeface="Wingdings" panose="05000000000000000000" pitchFamily="2" charset="2"/>
              <a:buChar char="§"/>
            </a:pPr>
            <a:r>
              <a:rPr lang="fa-IR" sz="2109" b="1" dirty="0">
                <a:solidFill>
                  <a:schemeClr val="bg1"/>
                </a:solidFill>
                <a:latin typeface="BTitr,Bold"/>
                <a:cs typeface="B Yagut" panose="00000400000000000000" pitchFamily="2" charset="-78"/>
              </a:rPr>
              <a:t>عدم مصرف سیگار و دخانیات </a:t>
            </a:r>
          </a:p>
          <a:p>
            <a:pPr marL="301367" indent="-301367" algn="r" rtl="1">
              <a:buFont typeface="Wingdings" panose="05000000000000000000" pitchFamily="2" charset="2"/>
              <a:buChar char="§"/>
            </a:pPr>
            <a:r>
              <a:rPr lang="fa-IR" sz="2109" b="1" dirty="0">
                <a:solidFill>
                  <a:schemeClr val="bg1"/>
                </a:solidFill>
                <a:latin typeface="BTitr,Bold"/>
                <a:cs typeface="B Yagut" panose="00000400000000000000" pitchFamily="2" charset="-78"/>
              </a:rPr>
              <a:t>رعایت بهداشت جنسی</a:t>
            </a:r>
          </a:p>
          <a:p>
            <a:pPr marL="301367" indent="-301367" algn="r" rtl="1">
              <a:buFont typeface="Wingdings" panose="05000000000000000000" pitchFamily="2" charset="2"/>
              <a:buChar char="§"/>
            </a:pPr>
            <a:r>
              <a:rPr lang="fa-IR" sz="2109" b="1" dirty="0">
                <a:solidFill>
                  <a:schemeClr val="bg1"/>
                </a:solidFill>
              </a:rPr>
              <a:t>استفاده از کاندوم حین نزدیکی </a:t>
            </a:r>
          </a:p>
          <a:p>
            <a:pPr marL="301367" indent="-301367" algn="r" rtl="1">
              <a:buFont typeface="Wingdings" panose="05000000000000000000" pitchFamily="2" charset="2"/>
              <a:buChar char="§"/>
            </a:pPr>
            <a:r>
              <a:rPr lang="fa-IR" sz="2109" b="1" dirty="0">
                <a:solidFill>
                  <a:schemeClr val="bg1"/>
                </a:solidFill>
              </a:rPr>
              <a:t>درمان عفونتهاي رحمی </a:t>
            </a:r>
          </a:p>
          <a:p>
            <a:pPr marL="301367" indent="-301367" algn="r" rtl="1">
              <a:buFont typeface="Wingdings" panose="05000000000000000000" pitchFamily="2" charset="2"/>
              <a:buChar char="§"/>
            </a:pPr>
            <a:r>
              <a:rPr lang="fa-IR" sz="2109" b="1" dirty="0">
                <a:solidFill>
                  <a:schemeClr val="bg1"/>
                </a:solidFill>
              </a:rPr>
              <a:t>عدم استفاده از مشروبات الکلی</a:t>
            </a:r>
          </a:p>
          <a:p>
            <a:pPr marL="301367" indent="-301367" algn="r" rtl="1">
              <a:buFont typeface="Wingdings" panose="05000000000000000000" pitchFamily="2" charset="2"/>
              <a:buChar char="§"/>
            </a:pPr>
            <a:r>
              <a:rPr lang="fa-IR" sz="2109" b="1" dirty="0">
                <a:solidFill>
                  <a:schemeClr val="bg1"/>
                </a:solidFill>
              </a:rPr>
              <a:t>مصرف زیاد میوه و سبزیجات </a:t>
            </a:r>
          </a:p>
          <a:p>
            <a:pPr marL="301367" indent="-301367" algn="r" rtl="1">
              <a:buFont typeface="Wingdings" panose="05000000000000000000" pitchFamily="2" charset="2"/>
              <a:buChar char="§"/>
            </a:pPr>
            <a:r>
              <a:rPr lang="fa-IR" sz="2109" b="1" dirty="0">
                <a:solidFill>
                  <a:schemeClr val="bg1"/>
                </a:solidFill>
              </a:rPr>
              <a:t>داشتن فعالیت بدنی منظم</a:t>
            </a:r>
            <a:endParaRPr lang="fa-IR" sz="2109" b="1" dirty="0">
              <a:solidFill>
                <a:schemeClr val="bg1"/>
              </a:solidFill>
              <a:latin typeface="BTitr,Bold"/>
              <a:cs typeface="B Yagut" panose="00000400000000000000" pitchFamily="2" charset="-78"/>
            </a:endParaRPr>
          </a:p>
          <a:p>
            <a:pPr marL="301367" indent="-301367" algn="r" rtl="1">
              <a:buFont typeface="Wingdings" panose="05000000000000000000" pitchFamily="2" charset="2"/>
              <a:buChar char="§"/>
            </a:pPr>
            <a:endParaRPr lang="fa-IR" sz="2109" b="1" dirty="0">
              <a:solidFill>
                <a:schemeClr val="bg1"/>
              </a:solidFill>
              <a:latin typeface="BTitr,Bold"/>
              <a:cs typeface="B Yagut" panose="00000400000000000000" pitchFamily="2" charset="-78"/>
            </a:endParaRPr>
          </a:p>
          <a:p>
            <a:pPr marL="301367" indent="-301367" algn="r" rtl="1">
              <a:buFont typeface="Wingdings" panose="05000000000000000000" pitchFamily="2" charset="2"/>
              <a:buChar char="§"/>
            </a:pPr>
            <a:endParaRPr lang="fa-IR" sz="949" b="1" dirty="0">
              <a:solidFill>
                <a:schemeClr val="bg1"/>
              </a:solidFill>
              <a:cs typeface="B Yagut" panose="00000400000000000000" pitchFamily="2" charset="-78"/>
            </a:endParaRPr>
          </a:p>
        </p:txBody>
      </p:sp>
    </p:spTree>
    <p:extLst>
      <p:ext uri="{BB962C8B-B14F-4D97-AF65-F5344CB8AC3E}">
        <p14:creationId xmlns:p14="http://schemas.microsoft.com/office/powerpoint/2010/main" val="3594124047"/>
      </p:ext>
    </p:extLst>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2"/>
          </p:nvPr>
        </p:nvSpPr>
        <p:spPr/>
        <p:txBody>
          <a:bodyPr/>
          <a:lstStyle/>
          <a:p>
            <a:fld id="{86CB4B4D-7CA3-9044-876B-883B54F8677D}" type="slidenum">
              <a:rPr lang="fa-IR" smtClean="0"/>
              <a:t>51</a:t>
            </a:fld>
            <a:endParaRPr lang="fa-IR"/>
          </a:p>
        </p:txBody>
      </p:sp>
      <p:sp>
        <p:nvSpPr>
          <p:cNvPr id="6" name="Rectangle 5"/>
          <p:cNvSpPr/>
          <p:nvPr/>
        </p:nvSpPr>
        <p:spPr>
          <a:xfrm>
            <a:off x="1986855" y="1068214"/>
            <a:ext cx="5759595" cy="416909"/>
          </a:xfrm>
          <a:prstGeom prst="rect">
            <a:avLst/>
          </a:prstGeom>
          <a:solidFill>
            <a:srgbClr val="FFFF00"/>
          </a:solidFill>
          <a:ln w="28575">
            <a:solidFill>
              <a:srgbClr val="FF0000"/>
            </a:solidFill>
          </a:ln>
        </p:spPr>
        <p:txBody>
          <a:bodyPr wrap="square">
            <a:spAutoFit/>
          </a:bodyPr>
          <a:lstStyle/>
          <a:p>
            <a:pPr marL="301367" indent="-301367" algn="r" rtl="1">
              <a:buFont typeface="Wingdings" panose="05000000000000000000" pitchFamily="2" charset="2"/>
              <a:buChar char="§"/>
            </a:pPr>
            <a:r>
              <a:rPr lang="fa-IR" sz="2109" b="1" dirty="0">
                <a:solidFill>
                  <a:srgbClr val="FF0000"/>
                </a:solidFill>
                <a:cs typeface="B Titr" panose="00000700000000000000" pitchFamily="2" charset="-78"/>
              </a:rPr>
              <a:t>کاربرد واکسن در پیشگیري از سرطان دهانه رحم</a:t>
            </a:r>
            <a:endParaRPr lang="fa-IR" sz="1898" b="1" dirty="0">
              <a:solidFill>
                <a:srgbClr val="FF0000"/>
              </a:solidFill>
              <a:cs typeface="B Titr" panose="00000700000000000000" pitchFamily="2" charset="-78"/>
            </a:endParaRPr>
          </a:p>
        </p:txBody>
      </p:sp>
      <p:sp>
        <p:nvSpPr>
          <p:cNvPr id="7" name="Rectangle 6"/>
          <p:cNvSpPr/>
          <p:nvPr/>
        </p:nvSpPr>
        <p:spPr>
          <a:xfrm>
            <a:off x="1253505" y="2072804"/>
            <a:ext cx="6549926" cy="3159583"/>
          </a:xfrm>
          <a:prstGeom prst="rect">
            <a:avLst/>
          </a:prstGeom>
          <a:ln w="28575">
            <a:solidFill>
              <a:srgbClr val="FF0000"/>
            </a:solidFill>
          </a:ln>
        </p:spPr>
        <p:txBody>
          <a:bodyPr wrap="square">
            <a:spAutoFit/>
          </a:bodyPr>
          <a:lstStyle/>
          <a:p>
            <a:pPr algn="r" rtl="1"/>
            <a:r>
              <a:rPr lang="fa-IR" sz="2109" b="1" dirty="0">
                <a:solidFill>
                  <a:schemeClr val="bg1"/>
                </a:solidFill>
                <a:latin typeface="2  Yagut"/>
                <a:cs typeface="B Yagut" panose="00000400000000000000" pitchFamily="2" charset="-78"/>
              </a:rPr>
              <a:t>واکسن هایی برای پیشگیری از دو نوع پرخطر </a:t>
            </a:r>
            <a:r>
              <a:rPr lang="en-US" sz="2109" b="1" dirty="0">
                <a:solidFill>
                  <a:schemeClr val="bg1"/>
                </a:solidFill>
                <a:latin typeface="2  Yagut"/>
                <a:cs typeface="B Yagut" panose="00000400000000000000" pitchFamily="2" charset="-78"/>
              </a:rPr>
              <a:t>HPV</a:t>
            </a:r>
            <a:r>
              <a:rPr lang="fa-IR" sz="2109" b="1" dirty="0">
                <a:solidFill>
                  <a:schemeClr val="bg1"/>
                </a:solidFill>
                <a:latin typeface="2  Yagut"/>
                <a:cs typeface="B Yagut" panose="00000400000000000000" pitchFamily="2" charset="-78"/>
              </a:rPr>
              <a:t> (16 و18 ) وجود دارد .</a:t>
            </a:r>
            <a:r>
              <a:rPr lang="fa-IR" sz="2109" b="1" dirty="0">
                <a:solidFill>
                  <a:schemeClr val="bg1"/>
                </a:solidFill>
                <a:latin typeface="2  Yagut"/>
              </a:rPr>
              <a:t> از واکسنهاي سرواریکس یا گارداسیل باید در سه نوبت (دوز) در طول یک دوره 6 ماهه استفاده شوند. مطالعات حاکی از آن است که این واکسنها در پیشگیري از عفونتهاي مزمن به این دو نوع </a:t>
            </a:r>
            <a:r>
              <a:rPr lang="en-US" sz="2109" b="1" dirty="0">
                <a:solidFill>
                  <a:schemeClr val="bg1"/>
                </a:solidFill>
                <a:latin typeface="2  Yagut"/>
              </a:rPr>
              <a:t>HPV</a:t>
            </a:r>
            <a:r>
              <a:rPr lang="fa-IR" sz="2109" b="1" dirty="0">
                <a:solidFill>
                  <a:schemeClr val="bg1"/>
                </a:solidFill>
                <a:latin typeface="2  Yagut"/>
              </a:rPr>
              <a:t> که باعث ایجاد بیش از دوسوم از موارد سرطان دهانه رحم می شوند موثر هستند </a:t>
            </a:r>
            <a:r>
              <a:rPr lang="fa-IR" sz="2109" dirty="0">
                <a:solidFill>
                  <a:schemeClr val="bg1"/>
                </a:solidFill>
                <a:latin typeface="BNazanin"/>
              </a:rPr>
              <a:t>.</a:t>
            </a:r>
          </a:p>
          <a:p>
            <a:pPr rtl="1"/>
            <a:endParaRPr lang="fa-IR" sz="2109" b="1" dirty="0">
              <a:solidFill>
                <a:schemeClr val="bg1"/>
              </a:solidFill>
              <a:latin typeface="BNazanin"/>
              <a:cs typeface="B Yagut" panose="00000400000000000000" pitchFamily="2" charset="-78"/>
            </a:endParaRPr>
          </a:p>
          <a:p>
            <a:pPr rtl="1"/>
            <a:endParaRPr lang="fa-IR" sz="2109" b="1" dirty="0">
              <a:solidFill>
                <a:schemeClr val="bg1"/>
              </a:solidFill>
              <a:latin typeface="BNazanin"/>
              <a:cs typeface="B Yagut" panose="00000400000000000000" pitchFamily="2" charset="-78"/>
            </a:endParaRPr>
          </a:p>
          <a:p>
            <a:pPr rtl="1"/>
            <a:endParaRPr lang="fa-IR" sz="2109" b="1" dirty="0">
              <a:solidFill>
                <a:schemeClr val="bg1"/>
              </a:solidFill>
              <a:latin typeface="BNazanin"/>
              <a:cs typeface="B Yagut" panose="00000400000000000000" pitchFamily="2" charset="-78"/>
            </a:endParaRPr>
          </a:p>
          <a:p>
            <a:pPr rtl="1"/>
            <a:endParaRPr lang="fa-IR" sz="949" b="1" dirty="0">
              <a:solidFill>
                <a:schemeClr val="bg1"/>
              </a:solidFill>
              <a:cs typeface="B Yagut" panose="00000400000000000000" pitchFamily="2" charset="-78"/>
            </a:endParaRPr>
          </a:p>
        </p:txBody>
      </p:sp>
      <p:pic>
        <p:nvPicPr>
          <p:cNvPr id="3" name="Picture 2"/>
          <p:cNvPicPr>
            <a:picLocks noChangeAspect="1"/>
          </p:cNvPicPr>
          <p:nvPr/>
        </p:nvPicPr>
        <p:blipFill>
          <a:blip r:embed="rId2"/>
          <a:stretch>
            <a:fillRect/>
          </a:stretch>
        </p:blipFill>
        <p:spPr>
          <a:xfrm>
            <a:off x="1725663" y="3705645"/>
            <a:ext cx="1989088" cy="1598028"/>
          </a:xfrm>
          <a:prstGeom prst="rect">
            <a:avLst/>
          </a:prstGeom>
        </p:spPr>
      </p:pic>
    </p:spTree>
    <p:extLst>
      <p:ext uri="{BB962C8B-B14F-4D97-AF65-F5344CB8AC3E}">
        <p14:creationId xmlns:p14="http://schemas.microsoft.com/office/powerpoint/2010/main" val="1497153481"/>
      </p:ext>
    </p:extLst>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63820" y="174829"/>
            <a:ext cx="7842312" cy="954107"/>
          </a:xfrm>
          <a:prstGeom prst="rect">
            <a:avLst/>
          </a:prstGeom>
          <a:noFill/>
        </p:spPr>
        <p:txBody>
          <a:bodyPr wrap="square" rtlCol="0" anchor="ctr">
            <a:spAutoFit/>
          </a:bodyPr>
          <a:lstStyle/>
          <a:p>
            <a:pPr algn="ctr" rtl="1">
              <a:lnSpc>
                <a:spcPct val="200000"/>
              </a:lnSpc>
            </a:pPr>
            <a:r>
              <a:rPr lang="fa-IR" sz="3200" b="1" dirty="0">
                <a:solidFill>
                  <a:schemeClr val="bg1"/>
                </a:solidFill>
                <a:cs typeface="B Nazanin" panose="00000400000000000000" pitchFamily="2" charset="-78"/>
              </a:rPr>
              <a:t>شایعترین سوالات در مورد سرطان دهانه رحم و </a:t>
            </a:r>
            <a:r>
              <a:rPr lang="en-US" sz="3200" b="1" dirty="0">
                <a:solidFill>
                  <a:schemeClr val="bg1"/>
                </a:solidFill>
                <a:cs typeface="B Nazanin" panose="00000400000000000000" pitchFamily="2" charset="-78"/>
              </a:rPr>
              <a:t>HPV</a:t>
            </a:r>
            <a:endParaRPr lang="fa-IR" sz="3200" b="1" dirty="0">
              <a:solidFill>
                <a:schemeClr val="bg1"/>
              </a:solidFill>
              <a:cs typeface="B Nazanin" panose="00000400000000000000" pitchFamily="2" charset="-78"/>
            </a:endParaRPr>
          </a:p>
        </p:txBody>
      </p:sp>
      <p:sp>
        <p:nvSpPr>
          <p:cNvPr id="5" name="TextBox 4"/>
          <p:cNvSpPr txBox="1"/>
          <p:nvPr/>
        </p:nvSpPr>
        <p:spPr>
          <a:xfrm>
            <a:off x="663820" y="777447"/>
            <a:ext cx="7842312" cy="6124754"/>
          </a:xfrm>
          <a:prstGeom prst="rect">
            <a:avLst/>
          </a:prstGeom>
          <a:noFill/>
        </p:spPr>
        <p:txBody>
          <a:bodyPr wrap="square" rtlCol="0" anchor="ctr">
            <a:spAutoFit/>
          </a:bodyPr>
          <a:lstStyle/>
          <a:p>
            <a:pPr marL="342900" indent="-342900" algn="r" rtl="1">
              <a:lnSpc>
                <a:spcPct val="200000"/>
              </a:lnSpc>
              <a:buFont typeface="Arial" panose="020B0604020202020204" pitchFamily="34" charset="0"/>
              <a:buChar char="•"/>
            </a:pPr>
            <a:r>
              <a:rPr lang="fa-IR" sz="2800" dirty="0">
                <a:solidFill>
                  <a:schemeClr val="bg1"/>
                </a:solidFill>
                <a:cs typeface="B Nazanin" panose="00000400000000000000" pitchFamily="2" charset="-78"/>
              </a:rPr>
              <a:t>1- واکسن </a:t>
            </a:r>
            <a:r>
              <a:rPr lang="en-US" sz="2800" dirty="0">
                <a:solidFill>
                  <a:schemeClr val="bg1"/>
                </a:solidFill>
                <a:cs typeface="B Nazanin" panose="00000400000000000000" pitchFamily="2" charset="-78"/>
              </a:rPr>
              <a:t>HPV</a:t>
            </a:r>
            <a:r>
              <a:rPr lang="fa-IR" sz="2800" dirty="0">
                <a:solidFill>
                  <a:schemeClr val="bg1"/>
                </a:solidFill>
                <a:cs typeface="B Nazanin" panose="00000400000000000000" pitchFamily="2" charset="-78"/>
              </a:rPr>
              <a:t> تا چه سنی کاربرد دارد؟ </a:t>
            </a:r>
          </a:p>
          <a:p>
            <a:pPr marL="342900" indent="-342900" algn="r" rtl="1">
              <a:lnSpc>
                <a:spcPct val="200000"/>
              </a:lnSpc>
              <a:buFont typeface="Arial" panose="020B0604020202020204" pitchFamily="34" charset="0"/>
              <a:buChar char="•"/>
            </a:pPr>
            <a:r>
              <a:rPr lang="fa-IR" sz="2800" dirty="0">
                <a:solidFill>
                  <a:schemeClr val="bg1"/>
                </a:solidFill>
                <a:cs typeface="B Nazanin" panose="00000400000000000000" pitchFamily="2" charset="-78"/>
              </a:rPr>
              <a:t>2- اگر قبلا </a:t>
            </a:r>
            <a:r>
              <a:rPr lang="en-US" sz="2800" dirty="0">
                <a:solidFill>
                  <a:schemeClr val="bg1"/>
                </a:solidFill>
                <a:cs typeface="B Nazanin" panose="00000400000000000000" pitchFamily="2" charset="-78"/>
              </a:rPr>
              <a:t>HPV</a:t>
            </a:r>
            <a:r>
              <a:rPr lang="fa-IR" sz="2800" dirty="0">
                <a:solidFill>
                  <a:schemeClr val="bg1"/>
                </a:solidFill>
                <a:cs typeface="B Nazanin" panose="00000400000000000000" pitchFamily="2" charset="-78"/>
              </a:rPr>
              <a:t> گرفته ام واکسن زدن فایده دارد؟</a:t>
            </a:r>
          </a:p>
          <a:p>
            <a:pPr marL="342900" indent="-342900" algn="r" rtl="1">
              <a:lnSpc>
                <a:spcPct val="200000"/>
              </a:lnSpc>
              <a:buFont typeface="Arial" panose="020B0604020202020204" pitchFamily="34" charset="0"/>
              <a:buChar char="•"/>
            </a:pPr>
            <a:r>
              <a:rPr lang="fa-IR" sz="2800" dirty="0">
                <a:solidFill>
                  <a:schemeClr val="bg1"/>
                </a:solidFill>
                <a:cs typeface="B Nazanin" panose="00000400000000000000" pitchFamily="2" charset="-78"/>
              </a:rPr>
              <a:t>3- واکسن </a:t>
            </a:r>
            <a:r>
              <a:rPr lang="en-US" sz="2800" dirty="0">
                <a:solidFill>
                  <a:schemeClr val="bg1"/>
                </a:solidFill>
                <a:cs typeface="B Nazanin" panose="00000400000000000000" pitchFamily="2" charset="-78"/>
              </a:rPr>
              <a:t>HPV</a:t>
            </a:r>
            <a:r>
              <a:rPr lang="fa-IR" sz="2800" dirty="0">
                <a:solidFill>
                  <a:schemeClr val="bg1"/>
                </a:solidFill>
                <a:cs typeface="B Nazanin" panose="00000400000000000000" pitchFamily="2" charset="-78"/>
              </a:rPr>
              <a:t> واقعا تا چه حد از سرطان جلوگیری می کند؟</a:t>
            </a:r>
          </a:p>
          <a:p>
            <a:pPr marL="342900" indent="-342900" algn="r" rtl="1">
              <a:lnSpc>
                <a:spcPct val="200000"/>
              </a:lnSpc>
              <a:buFont typeface="Arial" panose="020B0604020202020204" pitchFamily="34" charset="0"/>
              <a:buChar char="•"/>
            </a:pPr>
            <a:r>
              <a:rPr lang="fa-IR" sz="2800" dirty="0">
                <a:solidFill>
                  <a:schemeClr val="bg1"/>
                </a:solidFill>
                <a:cs typeface="B Nazanin" panose="00000400000000000000" pitchFamily="2" charset="-78"/>
              </a:rPr>
              <a:t>4- مردها چرا باید واکسن بزنند؟</a:t>
            </a:r>
          </a:p>
          <a:p>
            <a:pPr marL="342900" indent="-342900" algn="r" rtl="1">
              <a:lnSpc>
                <a:spcPct val="200000"/>
              </a:lnSpc>
              <a:buFont typeface="Arial" panose="020B0604020202020204" pitchFamily="34" charset="0"/>
              <a:buChar char="•"/>
            </a:pPr>
            <a:r>
              <a:rPr lang="fa-IR" sz="2800" dirty="0">
                <a:solidFill>
                  <a:schemeClr val="bg1"/>
                </a:solidFill>
                <a:cs typeface="B Nazanin" panose="00000400000000000000" pitchFamily="2" charset="-78"/>
              </a:rPr>
              <a:t>5- رابطه جنسی یکبار یا گذرا تا چقدر احتمال انتقال </a:t>
            </a:r>
            <a:r>
              <a:rPr lang="en-US" sz="2800" dirty="0">
                <a:solidFill>
                  <a:schemeClr val="bg1"/>
                </a:solidFill>
                <a:cs typeface="B Nazanin" panose="00000400000000000000" pitchFamily="2" charset="-78"/>
              </a:rPr>
              <a:t>HPV</a:t>
            </a:r>
            <a:r>
              <a:rPr lang="fa-IR" sz="2800" dirty="0">
                <a:solidFill>
                  <a:schemeClr val="bg1"/>
                </a:solidFill>
                <a:cs typeface="B Nazanin" panose="00000400000000000000" pitchFamily="2" charset="-78"/>
              </a:rPr>
              <a:t> دارد؟</a:t>
            </a:r>
          </a:p>
          <a:p>
            <a:pPr marL="342900" indent="-342900" algn="r" rtl="1">
              <a:lnSpc>
                <a:spcPct val="200000"/>
              </a:lnSpc>
              <a:buFont typeface="Arial" panose="020B0604020202020204" pitchFamily="34" charset="0"/>
              <a:buChar char="•"/>
            </a:pPr>
            <a:r>
              <a:rPr lang="fa-IR" sz="2800" dirty="0">
                <a:solidFill>
                  <a:schemeClr val="bg1"/>
                </a:solidFill>
                <a:cs typeface="B Nazanin" panose="00000400000000000000" pitchFamily="2" charset="-78"/>
              </a:rPr>
              <a:t>از راه های غیر جنسی مثل حوله، استخر ، دست ، توالت فرنگی آیا منتقل می شود؟</a:t>
            </a:r>
          </a:p>
        </p:txBody>
      </p:sp>
    </p:spTree>
    <p:extLst>
      <p:ext uri="{BB962C8B-B14F-4D97-AF65-F5344CB8AC3E}">
        <p14:creationId xmlns:p14="http://schemas.microsoft.com/office/powerpoint/2010/main" val="417209131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63820" y="363515"/>
            <a:ext cx="7842312" cy="954107"/>
          </a:xfrm>
          <a:prstGeom prst="rect">
            <a:avLst/>
          </a:prstGeom>
          <a:noFill/>
        </p:spPr>
        <p:txBody>
          <a:bodyPr wrap="square" rtlCol="0" anchor="ctr">
            <a:spAutoFit/>
          </a:bodyPr>
          <a:lstStyle/>
          <a:p>
            <a:pPr algn="ctr" rtl="1">
              <a:lnSpc>
                <a:spcPct val="200000"/>
              </a:lnSpc>
            </a:pPr>
            <a:r>
              <a:rPr lang="fa-IR" sz="3200" b="1" dirty="0">
                <a:solidFill>
                  <a:schemeClr val="bg1"/>
                </a:solidFill>
                <a:cs typeface="B Nazanin" panose="00000400000000000000" pitchFamily="2" charset="-78"/>
              </a:rPr>
              <a:t>شایعترین سوالات در مورد سرطان دهانه رحم و </a:t>
            </a:r>
            <a:r>
              <a:rPr lang="en-US" sz="3200" b="1" dirty="0">
                <a:solidFill>
                  <a:schemeClr val="bg1"/>
                </a:solidFill>
                <a:cs typeface="B Nazanin" panose="00000400000000000000" pitchFamily="2" charset="-78"/>
              </a:rPr>
              <a:t>HPV</a:t>
            </a:r>
            <a:endParaRPr lang="fa-IR" sz="3200" b="1" dirty="0">
              <a:solidFill>
                <a:schemeClr val="bg1"/>
              </a:solidFill>
              <a:cs typeface="B Nazanin" panose="00000400000000000000" pitchFamily="2" charset="-78"/>
            </a:endParaRPr>
          </a:p>
        </p:txBody>
      </p:sp>
      <p:sp>
        <p:nvSpPr>
          <p:cNvPr id="5" name="TextBox 4"/>
          <p:cNvSpPr txBox="1"/>
          <p:nvPr/>
        </p:nvSpPr>
        <p:spPr>
          <a:xfrm>
            <a:off x="533191" y="1036428"/>
            <a:ext cx="7842312" cy="6124754"/>
          </a:xfrm>
          <a:prstGeom prst="rect">
            <a:avLst/>
          </a:prstGeom>
          <a:noFill/>
        </p:spPr>
        <p:txBody>
          <a:bodyPr wrap="square" rtlCol="0" anchor="ctr">
            <a:spAutoFit/>
          </a:bodyPr>
          <a:lstStyle/>
          <a:p>
            <a:pPr marL="342900" indent="-342900" algn="r" rtl="1">
              <a:lnSpc>
                <a:spcPct val="200000"/>
              </a:lnSpc>
              <a:buFont typeface="Arial" panose="020B0604020202020204" pitchFamily="34" charset="0"/>
              <a:buChar char="•"/>
            </a:pPr>
            <a:r>
              <a:rPr lang="fa-IR" sz="2800" dirty="0">
                <a:solidFill>
                  <a:schemeClr val="bg1"/>
                </a:solidFill>
                <a:cs typeface="B Nazanin" panose="00000400000000000000" pitchFamily="2" charset="-78"/>
              </a:rPr>
              <a:t>6- اگر تست </a:t>
            </a:r>
            <a:r>
              <a:rPr lang="en-US" sz="2800" dirty="0">
                <a:solidFill>
                  <a:schemeClr val="bg1"/>
                </a:solidFill>
                <a:cs typeface="B Nazanin" panose="00000400000000000000" pitchFamily="2" charset="-78"/>
              </a:rPr>
              <a:t>HPV</a:t>
            </a:r>
            <a:r>
              <a:rPr lang="fa-IR" sz="2800" dirty="0">
                <a:solidFill>
                  <a:schemeClr val="bg1"/>
                </a:solidFill>
                <a:cs typeface="B Nazanin" panose="00000400000000000000" pitchFamily="2" charset="-78"/>
              </a:rPr>
              <a:t> مثبت شد یعنی شریکم خیانت کرده؟</a:t>
            </a:r>
          </a:p>
          <a:p>
            <a:pPr marL="342900" indent="-342900" algn="r" rtl="1">
              <a:lnSpc>
                <a:spcPct val="200000"/>
              </a:lnSpc>
              <a:buFont typeface="Arial" panose="020B0604020202020204" pitchFamily="34" charset="0"/>
              <a:buChar char="•"/>
            </a:pPr>
            <a:r>
              <a:rPr lang="fa-IR" sz="2800" dirty="0">
                <a:solidFill>
                  <a:schemeClr val="bg1"/>
                </a:solidFill>
                <a:cs typeface="B Nazanin" panose="00000400000000000000" pitchFamily="2" charset="-78"/>
              </a:rPr>
              <a:t>7- واکسن </a:t>
            </a:r>
            <a:r>
              <a:rPr lang="en-US" sz="2800" dirty="0">
                <a:solidFill>
                  <a:schemeClr val="bg1"/>
                </a:solidFill>
                <a:cs typeface="B Nazanin" panose="00000400000000000000" pitchFamily="2" charset="-78"/>
              </a:rPr>
              <a:t>HPV</a:t>
            </a:r>
            <a:r>
              <a:rPr lang="fa-IR" sz="2800" dirty="0">
                <a:solidFill>
                  <a:schemeClr val="bg1"/>
                </a:solidFill>
                <a:cs typeface="B Nazanin" panose="00000400000000000000" pitchFamily="2" charset="-78"/>
              </a:rPr>
              <a:t> عوارض جدی دارد؟ آیا باعث ناباروری، سرطان یا بیماری های اتوایمیون می شود؟</a:t>
            </a:r>
          </a:p>
          <a:p>
            <a:pPr marL="342900" indent="-342900" algn="r" rtl="1">
              <a:lnSpc>
                <a:spcPct val="200000"/>
              </a:lnSpc>
              <a:buFont typeface="Arial" panose="020B0604020202020204" pitchFamily="34" charset="0"/>
              <a:buChar char="•"/>
            </a:pPr>
            <a:r>
              <a:rPr lang="fa-IR" sz="2800" dirty="0">
                <a:solidFill>
                  <a:schemeClr val="bg1"/>
                </a:solidFill>
                <a:cs typeface="B Nazanin" panose="00000400000000000000" pitchFamily="2" charset="-78"/>
              </a:rPr>
              <a:t>8- درمان قطعی </a:t>
            </a:r>
            <a:r>
              <a:rPr lang="en-US" sz="2800" dirty="0">
                <a:solidFill>
                  <a:schemeClr val="bg1"/>
                </a:solidFill>
                <a:cs typeface="B Nazanin" panose="00000400000000000000" pitchFamily="2" charset="-78"/>
              </a:rPr>
              <a:t>HPV</a:t>
            </a:r>
            <a:r>
              <a:rPr lang="fa-IR" sz="2800" dirty="0">
                <a:solidFill>
                  <a:schemeClr val="bg1"/>
                </a:solidFill>
                <a:cs typeface="B Nazanin" panose="00000400000000000000" pitchFamily="2" charset="-78"/>
              </a:rPr>
              <a:t> آیا وجود دارد؟</a:t>
            </a:r>
          </a:p>
          <a:p>
            <a:pPr marL="342900" indent="-342900" algn="r" rtl="1">
              <a:lnSpc>
                <a:spcPct val="200000"/>
              </a:lnSpc>
              <a:buFont typeface="Arial" panose="020B0604020202020204" pitchFamily="34" charset="0"/>
              <a:buChar char="•"/>
            </a:pPr>
            <a:r>
              <a:rPr lang="fa-IR" sz="2800" dirty="0">
                <a:solidFill>
                  <a:schemeClr val="bg1"/>
                </a:solidFill>
                <a:cs typeface="B Nazanin" panose="00000400000000000000" pitchFamily="2" charset="-78"/>
              </a:rPr>
              <a:t>9- واکسن گارداسیل 9 بهتر است یا انواع دیگر؟ </a:t>
            </a:r>
          </a:p>
          <a:p>
            <a:pPr marL="342900" indent="-342900" algn="r" rtl="1">
              <a:lnSpc>
                <a:spcPct val="200000"/>
              </a:lnSpc>
              <a:buFont typeface="Arial" panose="020B0604020202020204" pitchFamily="34" charset="0"/>
              <a:buChar char="•"/>
            </a:pPr>
            <a:r>
              <a:rPr lang="fa-IR" sz="2800" dirty="0">
                <a:solidFill>
                  <a:schemeClr val="bg1"/>
                </a:solidFill>
                <a:cs typeface="B Nazanin" panose="00000400000000000000" pitchFamily="2" charset="-78"/>
              </a:rPr>
              <a:t>10- بعد از واکسن هنوز باید کو تست بدهیم یا نه؟</a:t>
            </a:r>
          </a:p>
          <a:p>
            <a:pPr marL="342900" indent="-342900" algn="r" rtl="1">
              <a:lnSpc>
                <a:spcPct val="200000"/>
              </a:lnSpc>
              <a:buFont typeface="Arial" panose="020B0604020202020204" pitchFamily="34" charset="0"/>
              <a:buChar char="•"/>
            </a:pPr>
            <a:endParaRPr lang="fa-IR" sz="2800" dirty="0">
              <a:solidFill>
                <a:schemeClr val="bg1"/>
              </a:solidFill>
              <a:cs typeface="B Nazanin" panose="00000400000000000000" pitchFamily="2" charset="-78"/>
            </a:endParaRPr>
          </a:p>
        </p:txBody>
      </p:sp>
    </p:spTree>
    <p:extLst>
      <p:ext uri="{BB962C8B-B14F-4D97-AF65-F5344CB8AC3E}">
        <p14:creationId xmlns:p14="http://schemas.microsoft.com/office/powerpoint/2010/main" val="365252390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63820" y="363515"/>
            <a:ext cx="7842312" cy="954107"/>
          </a:xfrm>
          <a:prstGeom prst="rect">
            <a:avLst/>
          </a:prstGeom>
          <a:noFill/>
        </p:spPr>
        <p:txBody>
          <a:bodyPr wrap="square" rtlCol="0" anchor="ctr">
            <a:spAutoFit/>
          </a:bodyPr>
          <a:lstStyle/>
          <a:p>
            <a:pPr algn="ctr" rtl="1">
              <a:lnSpc>
                <a:spcPct val="200000"/>
              </a:lnSpc>
            </a:pPr>
            <a:r>
              <a:rPr lang="fa-IR" sz="3200" b="1" dirty="0">
                <a:solidFill>
                  <a:schemeClr val="bg1"/>
                </a:solidFill>
                <a:cs typeface="B Nazanin" panose="00000400000000000000" pitchFamily="2" charset="-78"/>
              </a:rPr>
              <a:t>شایعترین سوالات در مورد سرطان دهانه رحم و </a:t>
            </a:r>
            <a:r>
              <a:rPr lang="en-US" sz="3200" b="1" dirty="0">
                <a:solidFill>
                  <a:schemeClr val="bg1"/>
                </a:solidFill>
                <a:cs typeface="B Nazanin" panose="00000400000000000000" pitchFamily="2" charset="-78"/>
              </a:rPr>
              <a:t>HPV</a:t>
            </a:r>
            <a:endParaRPr lang="fa-IR" sz="3200" b="1" dirty="0">
              <a:solidFill>
                <a:schemeClr val="bg1"/>
              </a:solidFill>
              <a:cs typeface="B Nazanin" panose="00000400000000000000" pitchFamily="2" charset="-78"/>
            </a:endParaRPr>
          </a:p>
        </p:txBody>
      </p:sp>
      <p:sp>
        <p:nvSpPr>
          <p:cNvPr id="5" name="TextBox 4"/>
          <p:cNvSpPr txBox="1"/>
          <p:nvPr/>
        </p:nvSpPr>
        <p:spPr>
          <a:xfrm>
            <a:off x="533191" y="1036428"/>
            <a:ext cx="7842312" cy="6124754"/>
          </a:xfrm>
          <a:prstGeom prst="rect">
            <a:avLst/>
          </a:prstGeom>
          <a:noFill/>
        </p:spPr>
        <p:txBody>
          <a:bodyPr wrap="square" rtlCol="0" anchor="ctr">
            <a:spAutoFit/>
          </a:bodyPr>
          <a:lstStyle/>
          <a:p>
            <a:pPr marL="342900" indent="-342900" algn="r" rtl="1">
              <a:lnSpc>
                <a:spcPct val="200000"/>
              </a:lnSpc>
              <a:buFont typeface="Arial" panose="020B0604020202020204" pitchFamily="34" charset="0"/>
              <a:buChar char="•"/>
            </a:pPr>
            <a:r>
              <a:rPr lang="fa-IR" sz="2800" dirty="0">
                <a:solidFill>
                  <a:schemeClr val="bg1"/>
                </a:solidFill>
                <a:cs typeface="B Nazanin" panose="00000400000000000000" pitchFamily="2" charset="-78"/>
              </a:rPr>
              <a:t>6- اگر تست </a:t>
            </a:r>
            <a:r>
              <a:rPr lang="en-US" sz="2800" dirty="0">
                <a:solidFill>
                  <a:schemeClr val="bg1"/>
                </a:solidFill>
                <a:cs typeface="B Nazanin" panose="00000400000000000000" pitchFamily="2" charset="-78"/>
              </a:rPr>
              <a:t>HPV</a:t>
            </a:r>
            <a:r>
              <a:rPr lang="fa-IR" sz="2800" dirty="0">
                <a:solidFill>
                  <a:schemeClr val="bg1"/>
                </a:solidFill>
                <a:cs typeface="B Nazanin" panose="00000400000000000000" pitchFamily="2" charset="-78"/>
              </a:rPr>
              <a:t> مثبت شد یعنی شریکم خیانت کرده؟</a:t>
            </a:r>
          </a:p>
          <a:p>
            <a:pPr marL="342900" indent="-342900" algn="r" rtl="1">
              <a:lnSpc>
                <a:spcPct val="200000"/>
              </a:lnSpc>
              <a:buFont typeface="Arial" panose="020B0604020202020204" pitchFamily="34" charset="0"/>
              <a:buChar char="•"/>
            </a:pPr>
            <a:r>
              <a:rPr lang="fa-IR" sz="2800" dirty="0">
                <a:solidFill>
                  <a:schemeClr val="bg1"/>
                </a:solidFill>
                <a:cs typeface="B Nazanin" panose="00000400000000000000" pitchFamily="2" charset="-78"/>
              </a:rPr>
              <a:t>7- واکسن </a:t>
            </a:r>
            <a:r>
              <a:rPr lang="en-US" sz="2800" dirty="0">
                <a:solidFill>
                  <a:schemeClr val="bg1"/>
                </a:solidFill>
                <a:cs typeface="B Nazanin" panose="00000400000000000000" pitchFamily="2" charset="-78"/>
              </a:rPr>
              <a:t>HPV</a:t>
            </a:r>
            <a:r>
              <a:rPr lang="fa-IR" sz="2800" dirty="0">
                <a:solidFill>
                  <a:schemeClr val="bg1"/>
                </a:solidFill>
                <a:cs typeface="B Nazanin" panose="00000400000000000000" pitchFamily="2" charset="-78"/>
              </a:rPr>
              <a:t> عوارض جدی دارد؟ آیا باعث ناباروری، سرطان یا بیماری های اتوایمیون می شود؟</a:t>
            </a:r>
          </a:p>
          <a:p>
            <a:pPr marL="342900" indent="-342900" algn="r" rtl="1">
              <a:lnSpc>
                <a:spcPct val="200000"/>
              </a:lnSpc>
              <a:buFont typeface="Arial" panose="020B0604020202020204" pitchFamily="34" charset="0"/>
              <a:buChar char="•"/>
            </a:pPr>
            <a:r>
              <a:rPr lang="fa-IR" sz="2800" dirty="0">
                <a:solidFill>
                  <a:schemeClr val="bg1"/>
                </a:solidFill>
                <a:cs typeface="B Nazanin" panose="00000400000000000000" pitchFamily="2" charset="-78"/>
              </a:rPr>
              <a:t>8- درمان قطعی </a:t>
            </a:r>
            <a:r>
              <a:rPr lang="en-US" sz="2800" dirty="0">
                <a:solidFill>
                  <a:schemeClr val="bg1"/>
                </a:solidFill>
                <a:cs typeface="B Nazanin" panose="00000400000000000000" pitchFamily="2" charset="-78"/>
              </a:rPr>
              <a:t>HPV</a:t>
            </a:r>
            <a:r>
              <a:rPr lang="fa-IR" sz="2800" dirty="0">
                <a:solidFill>
                  <a:schemeClr val="bg1"/>
                </a:solidFill>
                <a:cs typeface="B Nazanin" panose="00000400000000000000" pitchFamily="2" charset="-78"/>
              </a:rPr>
              <a:t> آیا وجود دارد؟</a:t>
            </a:r>
          </a:p>
          <a:p>
            <a:pPr marL="342900" indent="-342900" algn="r" rtl="1">
              <a:lnSpc>
                <a:spcPct val="200000"/>
              </a:lnSpc>
              <a:buFont typeface="Arial" panose="020B0604020202020204" pitchFamily="34" charset="0"/>
              <a:buChar char="•"/>
            </a:pPr>
            <a:r>
              <a:rPr lang="fa-IR" sz="2800" dirty="0">
                <a:solidFill>
                  <a:schemeClr val="bg1"/>
                </a:solidFill>
                <a:cs typeface="B Nazanin" panose="00000400000000000000" pitchFamily="2" charset="-78"/>
              </a:rPr>
              <a:t>9- واکسن گارداسیل 9 بهتر است یا انواع دیگر؟ </a:t>
            </a:r>
          </a:p>
          <a:p>
            <a:pPr marL="342900" indent="-342900" algn="r" rtl="1">
              <a:lnSpc>
                <a:spcPct val="200000"/>
              </a:lnSpc>
              <a:buFont typeface="Arial" panose="020B0604020202020204" pitchFamily="34" charset="0"/>
              <a:buChar char="•"/>
            </a:pPr>
            <a:r>
              <a:rPr lang="fa-IR" sz="2800" dirty="0">
                <a:solidFill>
                  <a:schemeClr val="bg1"/>
                </a:solidFill>
                <a:cs typeface="B Nazanin" panose="00000400000000000000" pitchFamily="2" charset="-78"/>
              </a:rPr>
              <a:t>10- بعد از واکسن هنوز باید کو تست بدهیم یا نه؟</a:t>
            </a:r>
          </a:p>
          <a:p>
            <a:pPr marL="342900" indent="-342900" algn="r" rtl="1">
              <a:lnSpc>
                <a:spcPct val="200000"/>
              </a:lnSpc>
              <a:buFont typeface="Arial" panose="020B0604020202020204" pitchFamily="34" charset="0"/>
              <a:buChar char="•"/>
            </a:pPr>
            <a:endParaRPr lang="fa-IR" sz="2800" dirty="0">
              <a:solidFill>
                <a:schemeClr val="bg1"/>
              </a:solidFill>
              <a:cs typeface="B Nazanin" panose="00000400000000000000" pitchFamily="2" charset="-78"/>
            </a:endParaRPr>
          </a:p>
        </p:txBody>
      </p:sp>
    </p:spTree>
    <p:extLst>
      <p:ext uri="{BB962C8B-B14F-4D97-AF65-F5344CB8AC3E}">
        <p14:creationId xmlns:p14="http://schemas.microsoft.com/office/powerpoint/2010/main" val="354705629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76866" y="915338"/>
            <a:ext cx="6798733" cy="4831560"/>
          </a:xfrm>
        </p:spPr>
      </p:pic>
    </p:spTree>
    <p:extLst>
      <p:ext uri="{BB962C8B-B14F-4D97-AF65-F5344CB8AC3E}">
        <p14:creationId xmlns:p14="http://schemas.microsoft.com/office/powerpoint/2010/main" val="180894665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https://www.niloulab.com/api/UploadedImages/?set=GalleryImages&amp;name=9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4575" y="452437"/>
            <a:ext cx="10887075" cy="5953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642219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B5093B0-956E-BCED-319D-E536FE07AA07}"/>
              </a:ext>
            </a:extLst>
          </p:cNvPr>
          <p:cNvSpPr txBox="1"/>
          <p:nvPr/>
        </p:nvSpPr>
        <p:spPr>
          <a:xfrm>
            <a:off x="1413164" y="2701637"/>
            <a:ext cx="6317672" cy="1107996"/>
          </a:xfrm>
          <a:prstGeom prst="rect">
            <a:avLst/>
          </a:prstGeom>
          <a:noFill/>
        </p:spPr>
        <p:txBody>
          <a:bodyPr wrap="square" rtlCol="0">
            <a:spAutoFit/>
          </a:bodyPr>
          <a:lstStyle/>
          <a:p>
            <a:pPr algn="ctr"/>
            <a:r>
              <a:rPr lang="fa-IR" sz="6600" dirty="0">
                <a:solidFill>
                  <a:schemeClr val="bg1"/>
                </a:solidFill>
              </a:rPr>
              <a:t>با تشکر از توجه شما</a:t>
            </a:r>
            <a:endParaRPr lang="en-US" sz="6600" dirty="0">
              <a:solidFill>
                <a:schemeClr val="bg1"/>
              </a:solidFill>
            </a:endParaRPr>
          </a:p>
        </p:txBody>
      </p:sp>
      <p:pic>
        <p:nvPicPr>
          <p:cNvPr id="3" name="Picture 2">
            <a:extLst>
              <a:ext uri="{FF2B5EF4-FFF2-40B4-BE49-F238E27FC236}">
                <a16:creationId xmlns:a16="http://schemas.microsoft.com/office/drawing/2014/main" id="{E597202D-7B6B-98E5-3DEF-8255AED697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9745" y="637309"/>
            <a:ext cx="7444509" cy="5583382"/>
          </a:xfrm>
          <a:prstGeom prst="rect">
            <a:avLst/>
          </a:prstGeom>
        </p:spPr>
      </p:pic>
    </p:spTree>
    <p:extLst>
      <p:ext uri="{BB962C8B-B14F-4D97-AF65-F5344CB8AC3E}">
        <p14:creationId xmlns:p14="http://schemas.microsoft.com/office/powerpoint/2010/main" val="25549573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67154" y="584467"/>
            <a:ext cx="7420281" cy="5262979"/>
          </a:xfrm>
          <a:prstGeom prst="rect">
            <a:avLst/>
          </a:prstGeom>
          <a:noFill/>
        </p:spPr>
        <p:txBody>
          <a:bodyPr wrap="square" rtlCol="0" anchor="ctr">
            <a:spAutoFit/>
          </a:bodyPr>
          <a:lstStyle/>
          <a:p>
            <a:pPr marL="285750" indent="-285750" algn="r" rtl="1">
              <a:lnSpc>
                <a:spcPct val="200000"/>
              </a:lnSpc>
              <a:buFont typeface="Courier New" panose="02070309020205020404" pitchFamily="49" charset="0"/>
              <a:buChar char="o"/>
            </a:pPr>
            <a:r>
              <a:rPr lang="fa-IR" sz="2800" dirty="0">
                <a:solidFill>
                  <a:schemeClr val="bg1"/>
                </a:solidFill>
                <a:cs typeface="B Nazanin" panose="00000400000000000000" pitchFamily="2" charset="-78"/>
              </a:rPr>
              <a:t>سرطان دهانه رحم دومین سرطان شایع در زنان جوان 15-45 ساله در بسیاری ازکشور های در حال توسعه است. </a:t>
            </a:r>
          </a:p>
          <a:p>
            <a:pPr marL="285750" indent="-285750" algn="r" rtl="1">
              <a:lnSpc>
                <a:spcPct val="200000"/>
              </a:lnSpc>
              <a:buFont typeface="Courier New" panose="02070309020205020404" pitchFamily="49" charset="0"/>
              <a:buChar char="o"/>
            </a:pPr>
            <a:r>
              <a:rPr lang="fa-IR" sz="2800" dirty="0">
                <a:solidFill>
                  <a:schemeClr val="bg1"/>
                </a:solidFill>
                <a:cs typeface="B Nazanin" panose="00000400000000000000" pitchFamily="2" charset="-78"/>
              </a:rPr>
              <a:t>طبق آمار وزارت بهداشت در بررسی سالانه 1403-1404</a:t>
            </a:r>
            <a:r>
              <a:rPr lang="en-US" sz="2800" dirty="0">
                <a:solidFill>
                  <a:schemeClr val="bg1"/>
                </a:solidFill>
                <a:cs typeface="B Nazanin" panose="00000400000000000000" pitchFamily="2" charset="-78"/>
              </a:rPr>
              <a:t>:</a:t>
            </a:r>
          </a:p>
          <a:p>
            <a:pPr algn="r" rtl="1">
              <a:lnSpc>
                <a:spcPct val="200000"/>
              </a:lnSpc>
            </a:pPr>
            <a:r>
              <a:rPr lang="fa-IR" sz="2800" dirty="0">
                <a:solidFill>
                  <a:schemeClr val="bg1"/>
                </a:solidFill>
                <a:cs typeface="B Nazanin" panose="00000400000000000000" pitchFamily="2" charset="-78"/>
              </a:rPr>
              <a:t> 1000 تا 1500 مورد جدید ابتلا به سرطان سرویکس گزارش شده است. ( یعنی بیش از 2 برابر  آمار جهانی)</a:t>
            </a:r>
          </a:p>
          <a:p>
            <a:pPr algn="r" rtl="1">
              <a:lnSpc>
                <a:spcPct val="200000"/>
              </a:lnSpc>
            </a:pPr>
            <a:endParaRPr lang="en-US" sz="2800" dirty="0">
              <a:solidFill>
                <a:schemeClr val="bg1"/>
              </a:solidFill>
            </a:endParaRPr>
          </a:p>
        </p:txBody>
      </p:sp>
    </p:spTree>
    <p:extLst>
      <p:ext uri="{BB962C8B-B14F-4D97-AF65-F5344CB8AC3E}">
        <p14:creationId xmlns:p14="http://schemas.microsoft.com/office/powerpoint/2010/main" val="1726413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92370" y="1642604"/>
            <a:ext cx="7842312" cy="3539430"/>
          </a:xfrm>
          <a:prstGeom prst="rect">
            <a:avLst/>
          </a:prstGeom>
          <a:noFill/>
        </p:spPr>
        <p:txBody>
          <a:bodyPr wrap="square" rtlCol="0" anchor="ctr">
            <a:spAutoFit/>
          </a:bodyPr>
          <a:lstStyle/>
          <a:p>
            <a:pPr marL="457200" indent="-457200" algn="r" rtl="1">
              <a:lnSpc>
                <a:spcPct val="200000"/>
              </a:lnSpc>
              <a:buFont typeface="Courier New" panose="02070309020205020404" pitchFamily="49" charset="0"/>
              <a:buChar char="o"/>
            </a:pPr>
            <a:r>
              <a:rPr lang="fa-IR" sz="2800" dirty="0">
                <a:solidFill>
                  <a:schemeClr val="bg1"/>
                </a:solidFill>
              </a:rPr>
              <a:t>اگر تغییری رخ ندهد تا 2050، موراد جدید ابتلا به بیش از 50%  میرسد.</a:t>
            </a:r>
          </a:p>
          <a:p>
            <a:pPr marL="457200" indent="-457200" algn="r" rtl="1">
              <a:lnSpc>
                <a:spcPct val="200000"/>
              </a:lnSpc>
              <a:buFont typeface="Courier New" panose="02070309020205020404" pitchFamily="49" charset="0"/>
              <a:buChar char="o"/>
            </a:pPr>
            <a:r>
              <a:rPr lang="fa-IR" sz="2800" dirty="0">
                <a:solidFill>
                  <a:schemeClr val="bg1"/>
                </a:solidFill>
              </a:rPr>
              <a:t>همچنین، آمار مرگ و میر ناشی از سرطان دهانه رحم به بیش از 80% خواهد رسید. </a:t>
            </a:r>
          </a:p>
        </p:txBody>
      </p:sp>
    </p:spTree>
    <p:extLst>
      <p:ext uri="{BB962C8B-B14F-4D97-AF65-F5344CB8AC3E}">
        <p14:creationId xmlns:p14="http://schemas.microsoft.com/office/powerpoint/2010/main" val="5693272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6">
            <a:extLst>
              <a:ext uri="{FF2B5EF4-FFF2-40B4-BE49-F238E27FC236}">
                <a16:creationId xmlns:a16="http://schemas.microsoft.com/office/drawing/2014/main" id="{37D77836-5AB0-552C-EDC9-4440F9A16B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8728"/>
          <a:stretch>
            <a:fillRect/>
          </a:stretch>
        </p:blipFill>
        <p:spPr bwMode="auto">
          <a:xfrm>
            <a:off x="1189511" y="3037835"/>
            <a:ext cx="2552516" cy="2828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9">
            <a:extLst>
              <a:ext uri="{FF2B5EF4-FFF2-40B4-BE49-F238E27FC236}">
                <a16:creationId xmlns:a16="http://schemas.microsoft.com/office/drawing/2014/main" id="{C0A53AD9-8E3C-FD06-3D32-1FFA6C1C0B7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9269" y="3245305"/>
            <a:ext cx="3123083" cy="2620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41446F2C-BF7D-814D-FEE5-8D23DA78DDDA}"/>
              </a:ext>
            </a:extLst>
          </p:cNvPr>
          <p:cNvSpPr txBox="1"/>
          <p:nvPr/>
        </p:nvSpPr>
        <p:spPr>
          <a:xfrm>
            <a:off x="1584020" y="991733"/>
            <a:ext cx="6170037" cy="1015663"/>
          </a:xfrm>
          <a:prstGeom prst="rect">
            <a:avLst/>
          </a:prstGeom>
          <a:solidFill>
            <a:schemeClr val="tx2">
              <a:lumMod val="10000"/>
            </a:schemeClr>
          </a:solidFill>
        </p:spPr>
        <p:txBody>
          <a:bodyPr wrap="square" rtlCol="0">
            <a:spAutoFit/>
          </a:bodyPr>
          <a:lstStyle/>
          <a:p>
            <a:r>
              <a:rPr lang="en-GB" sz="6000" dirty="0">
                <a:solidFill>
                  <a:srgbClr val="FF0000"/>
                </a:solidFill>
              </a:rPr>
              <a:t> Cervical Cancer</a:t>
            </a:r>
          </a:p>
        </p:txBody>
      </p:sp>
    </p:spTree>
    <p:extLst>
      <p:ext uri="{BB962C8B-B14F-4D97-AF65-F5344CB8AC3E}">
        <p14:creationId xmlns:p14="http://schemas.microsoft.com/office/powerpoint/2010/main" val="36084764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WordArt 2"/>
          <p:cNvSpPr>
            <a:spLocks noChangeArrowheads="1" noChangeShapeType="1" noTextEdit="1"/>
          </p:cNvSpPr>
          <p:nvPr/>
        </p:nvSpPr>
        <p:spPr bwMode="auto">
          <a:xfrm>
            <a:off x="1385888" y="1885950"/>
            <a:ext cx="6372225" cy="29718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sz="2700" kern="10" spc="540">
                <a:solidFill>
                  <a:schemeClr val="accent1"/>
                </a:solidFill>
                <a:effectLst>
                  <a:outerShdw dist="45791" dir="3378596" algn="ctr" rotWithShape="0">
                    <a:srgbClr val="4D4D4D">
                      <a:alpha val="74997"/>
                    </a:srgbClr>
                  </a:outerShdw>
                </a:effectLst>
                <a:latin typeface="Arial Black"/>
              </a:rPr>
              <a:t>HR HPV</a:t>
            </a:r>
            <a:endParaRPr lang="fa-IR" sz="2700" kern="10" spc="540">
              <a:solidFill>
                <a:schemeClr val="accent1"/>
              </a:solidFill>
              <a:effectLst>
                <a:outerShdw dist="45791" dir="3378596" algn="ctr" rotWithShape="0">
                  <a:srgbClr val="4D4D4D">
                    <a:alpha val="74997"/>
                  </a:srgbClr>
                </a:outerShdw>
              </a:effectLst>
              <a:latin typeface="Arial Black"/>
            </a:endParaRPr>
          </a:p>
        </p:txBody>
      </p:sp>
      <p:graphicFrame>
        <p:nvGraphicFramePr>
          <p:cNvPr id="143363" name="Object 5"/>
          <p:cNvGraphicFramePr>
            <a:graphicFrameLocks noChangeAspect="1"/>
          </p:cNvGraphicFramePr>
          <p:nvPr>
            <p:extLst>
              <p:ext uri="{D42A27DB-BD31-4B8C-83A1-F6EECF244321}">
                <p14:modId xmlns:p14="http://schemas.microsoft.com/office/powerpoint/2010/main" val="2907055469"/>
              </p:ext>
            </p:extLst>
          </p:nvPr>
        </p:nvGraphicFramePr>
        <p:xfrm>
          <a:off x="622269" y="395591"/>
          <a:ext cx="2683274" cy="2361281"/>
        </p:xfrm>
        <a:graphic>
          <a:graphicData uri="http://schemas.openxmlformats.org/presentationml/2006/ole">
            <mc:AlternateContent xmlns:mc="http://schemas.openxmlformats.org/markup-compatibility/2006">
              <mc:Choice xmlns:v="urn:schemas-microsoft-com:vml" Requires="v">
                <p:oleObj name="CorelDRAW" r:id="rId3" imgW="3596640" imgH="3166872" progId="">
                  <p:embed/>
                </p:oleObj>
              </mc:Choice>
              <mc:Fallback>
                <p:oleObj name="CorelDRAW" r:id="rId3" imgW="3596640" imgH="3166872" progId="">
                  <p:embed/>
                  <p:pic>
                    <p:nvPicPr>
                      <p:cNvPr id="143363"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269" y="395591"/>
                        <a:ext cx="2683274" cy="2361281"/>
                      </a:xfrm>
                      <a:prstGeom prst="rect">
                        <a:avLst/>
                      </a:prstGeom>
                      <a:noFill/>
                    </p:spPr>
                  </p:pic>
                </p:oleObj>
              </mc:Fallback>
            </mc:AlternateContent>
          </a:graphicData>
        </a:graphic>
      </p:graphicFrame>
      <p:sp>
        <p:nvSpPr>
          <p:cNvPr id="2" name="TextBox 1"/>
          <p:cNvSpPr txBox="1"/>
          <p:nvPr/>
        </p:nvSpPr>
        <p:spPr>
          <a:xfrm>
            <a:off x="622269" y="360515"/>
            <a:ext cx="7842312" cy="954107"/>
          </a:xfrm>
          <a:prstGeom prst="rect">
            <a:avLst/>
          </a:prstGeom>
          <a:noFill/>
        </p:spPr>
        <p:txBody>
          <a:bodyPr wrap="square" rtlCol="0" anchor="ctr">
            <a:spAutoFit/>
          </a:bodyPr>
          <a:lstStyle/>
          <a:p>
            <a:pPr algn="ctr" rtl="1">
              <a:lnSpc>
                <a:spcPct val="200000"/>
              </a:lnSpc>
            </a:pPr>
            <a:r>
              <a:rPr lang="fa-IR" sz="3200" b="1" dirty="0">
                <a:solidFill>
                  <a:schemeClr val="bg1"/>
                </a:solidFill>
                <a:cs typeface="B Nazanin" panose="00000400000000000000" pitchFamily="2" charset="-78"/>
              </a:rPr>
              <a:t>اتیولوژی و پاتوژنز </a:t>
            </a:r>
          </a:p>
        </p:txBody>
      </p:sp>
      <p:sp>
        <p:nvSpPr>
          <p:cNvPr id="3" name="TextBox 2"/>
          <p:cNvSpPr txBox="1"/>
          <p:nvPr/>
        </p:nvSpPr>
        <p:spPr>
          <a:xfrm>
            <a:off x="650844" y="5119360"/>
            <a:ext cx="7842312" cy="954107"/>
          </a:xfrm>
          <a:prstGeom prst="rect">
            <a:avLst/>
          </a:prstGeom>
          <a:noFill/>
        </p:spPr>
        <p:txBody>
          <a:bodyPr wrap="square" rtlCol="0" anchor="ctr">
            <a:spAutoFit/>
          </a:bodyPr>
          <a:lstStyle/>
          <a:p>
            <a:pPr algn="r" rtl="1"/>
            <a:r>
              <a:rPr lang="fa-IR" sz="2800" dirty="0">
                <a:solidFill>
                  <a:schemeClr val="bg1"/>
                </a:solidFill>
                <a:cs typeface="B Nazanin" panose="00000400000000000000" pitchFamily="2" charset="-78"/>
              </a:rPr>
              <a:t>عامل بیش از99% موراد سرطان دهانه رحم عفونت پایدار با ویروس </a:t>
            </a:r>
            <a:r>
              <a:rPr lang="en-US" sz="2800" dirty="0">
                <a:solidFill>
                  <a:schemeClr val="bg1"/>
                </a:solidFill>
                <a:cs typeface="B Nazanin" panose="00000400000000000000" pitchFamily="2" charset="-78"/>
              </a:rPr>
              <a:t>HPV</a:t>
            </a:r>
            <a:r>
              <a:rPr lang="fa-IR" sz="2800" dirty="0">
                <a:solidFill>
                  <a:schemeClr val="bg1"/>
                </a:solidFill>
                <a:cs typeface="B Nazanin" panose="00000400000000000000" pitchFamily="2" charset="-78"/>
              </a:rPr>
              <a:t> به ویژه اگر انواع پر خطر (16و 18) باشد. </a:t>
            </a:r>
          </a:p>
        </p:txBody>
      </p:sp>
    </p:spTree>
    <p:extLst>
      <p:ext uri="{BB962C8B-B14F-4D97-AF65-F5344CB8AC3E}">
        <p14:creationId xmlns:p14="http://schemas.microsoft.com/office/powerpoint/2010/main" val="288305238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1433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rotWithShape="1">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1_Theme1">
  <a:themeElements>
    <a:clrScheme name="Theme1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Theme1">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Theme1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Theme1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Theme1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Theme1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Theme1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Theme1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Theme1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5_Theme1">
  <a:themeElements>
    <a:clrScheme name="Theme1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Theme1">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Theme1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Theme1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Theme1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Theme1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Theme1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Theme1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Theme1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پرونده" ma:contentTypeID="0x01010061291227365014408DB408F06935BE5A" ma:contentTypeVersion="0" ma:contentTypeDescription="یک سند جدید ایجاد کنید." ma:contentTypeScope="" ma:versionID="2c04acd5306ef1f42577664d3e60c203">
  <xsd:schema xmlns:xsd="http://www.w3.org/2001/XMLSchema" xmlns:xs="http://www.w3.org/2001/XMLSchema" xmlns:p="http://schemas.microsoft.com/office/2006/metadata/properties" xmlns:ns2="1047730d-92e1-4018-9084-d932fd3a7f58" targetNamespace="http://schemas.microsoft.com/office/2006/metadata/properties" ma:root="true" ma:fieldsID="54a7b0c75f937540823eed961d665b27" ns2:_="">
    <xsd:import namespace="1047730d-92e1-4018-9084-d932fd3a7f58"/>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047730d-92e1-4018-9084-d932fd3a7f58" elementFormDefault="qualified">
    <xsd:import namespace="http://schemas.microsoft.com/office/2006/documentManagement/types"/>
    <xsd:import namespace="http://schemas.microsoft.com/office/infopath/2007/PartnerControls"/>
    <xsd:element name="_dlc_DocId" ma:index="8" nillable="true" ma:displayName="مقدار شناسه سند" ma:description="مقدار شناسه سند تعیین شده برای این آیتم." ma:internalName="_dlc_DocId" ma:readOnly="true">
      <xsd:simpleType>
        <xsd:restriction base="dms:Text"/>
      </xsd:simpleType>
    </xsd:element>
    <xsd:element name="_dlc_DocIdUrl" ma:index="9" nillable="true" ma:displayName="شناسه سند" ma:description="پیوند دائمی به این سند."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حفظ شناسه" ma:description="نگهداری شناسه در حین افزودن."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نوع محتویات"/>
        <xsd:element ref="dc:title" minOccurs="0" maxOccurs="1" ma:index="4" ma:displayName="عنوان"/>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3.xml><?xml version="1.0" encoding="utf-8"?>
<p:properties xmlns:p="http://schemas.microsoft.com/office/2006/metadata/properties" xmlns:xsi="http://www.w3.org/2001/XMLSchema-instance" xmlns:pc="http://schemas.microsoft.com/office/infopath/2007/PartnerControls">
  <documentManagement>
    <_dlc_DocId xmlns="1047730d-92e1-4018-9084-d932fd3a7f58">5NN7CDR5NKU2-772-6</_dlc_DocId>
    <_dlc_DocIdUrl xmlns="1047730d-92e1-4018-9084-d932fd3a7f58">
      <Url>http://www.health.gov.ir/family/YHO/_layouts/DocIdRedir.aspx?ID=5NN7CDR5NKU2-772-6</Url>
      <Description>5NN7CDR5NKU2-772-6</Description>
    </_dlc_DocIdUrl>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ECD35EF-A8E8-45D6-A9F7-9BBC9D62337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047730d-92e1-4018-9084-d932fd3a7f5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B5C4388-315C-49B2-821B-61036F7CEB6A}">
  <ds:schemaRefs>
    <ds:schemaRef ds:uri="http://schemas.microsoft.com/sharepoint/events"/>
  </ds:schemaRefs>
</ds:datastoreItem>
</file>

<file path=customXml/itemProps3.xml><?xml version="1.0" encoding="utf-8"?>
<ds:datastoreItem xmlns:ds="http://schemas.openxmlformats.org/officeDocument/2006/customXml" ds:itemID="{4140299F-E545-498B-954B-2B83FDE3D1BA}">
  <ds:schemaRef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1047730d-92e1-4018-9084-d932fd3a7f58"/>
    <ds:schemaRef ds:uri="http://purl.org/dc/terms/"/>
    <ds:schemaRef ds:uri="http://www.w3.org/XML/1998/namespace"/>
    <ds:schemaRef ds:uri="http://purl.org/dc/dcmitype/"/>
  </ds:schemaRefs>
</ds:datastoreItem>
</file>

<file path=customXml/itemProps4.xml><?xml version="1.0" encoding="utf-8"?>
<ds:datastoreItem xmlns:ds="http://schemas.openxmlformats.org/officeDocument/2006/customXml" ds:itemID="{71DCF2F2-616B-4D08-B9E8-A6ECC5271B3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1246</TotalTime>
  <Words>3563</Words>
  <Application>Microsoft Office PowerPoint</Application>
  <PresentationFormat>On-screen Show (4:3)</PresentationFormat>
  <Paragraphs>268</Paragraphs>
  <Slides>57</Slides>
  <Notes>19</Notes>
  <HiddenSlides>0</HiddenSlides>
  <MMClips>0</MMClips>
  <ScaleCrop>false</ScaleCrop>
  <HeadingPairs>
    <vt:vector size="8" baseType="variant">
      <vt:variant>
        <vt:lpstr>Fonts Used</vt:lpstr>
      </vt:variant>
      <vt:variant>
        <vt:i4>12</vt:i4>
      </vt:variant>
      <vt:variant>
        <vt:lpstr>Theme</vt:lpstr>
      </vt:variant>
      <vt:variant>
        <vt:i4>3</vt:i4>
      </vt:variant>
      <vt:variant>
        <vt:lpstr>Embedded OLE Servers</vt:lpstr>
      </vt:variant>
      <vt:variant>
        <vt:i4>1</vt:i4>
      </vt:variant>
      <vt:variant>
        <vt:lpstr>Slide Titles</vt:lpstr>
      </vt:variant>
      <vt:variant>
        <vt:i4>57</vt:i4>
      </vt:variant>
    </vt:vector>
  </HeadingPairs>
  <TitlesOfParts>
    <vt:vector size="73" baseType="lpstr">
      <vt:lpstr>2  Yagut</vt:lpstr>
      <vt:lpstr>Arial</vt:lpstr>
      <vt:lpstr>Arial Black</vt:lpstr>
      <vt:lpstr>B Nazanin</vt:lpstr>
      <vt:lpstr>B Titr</vt:lpstr>
      <vt:lpstr>B Yagut</vt:lpstr>
      <vt:lpstr>BNazanin</vt:lpstr>
      <vt:lpstr>BTitr,Bold</vt:lpstr>
      <vt:lpstr>Calibri</vt:lpstr>
      <vt:lpstr>Courier New</vt:lpstr>
      <vt:lpstr>Times New Roman</vt:lpstr>
      <vt:lpstr>Wingdings</vt:lpstr>
      <vt:lpstr>Organic</vt:lpstr>
      <vt:lpstr>1_Theme1</vt:lpstr>
      <vt:lpstr>5_Theme1</vt:lpstr>
      <vt:lpstr>CorelDRAW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ابزار پاپ اسمیر به روش تکنیک  جدید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غربالگری این زنان می‌تواند با یکی از راهبردهای زیر انجام گیرد: </vt:lpstr>
      <vt:lpstr>PowerPoint Presentation</vt:lpstr>
      <vt:lpstr>PowerPoint Presentation</vt:lpstr>
      <vt:lpstr>مراحل سرطان دهانه رحم </vt:lpstr>
      <vt:lpstr>PowerPoint Presentation</vt:lpstr>
      <vt:lpstr>PowerPoint Presentation</vt:lpstr>
      <vt:lpstr>PowerPoint Presentation</vt:lpstr>
      <vt:lpstr>PowerPoint Presentation</vt:lpstr>
      <vt:lpstr>اصول خود مراقبتی براي پیشگیري و تشخیص زودهنگام سرطان دهانه رحم</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setareh akhavan</dc:creator>
  <cp:lastModifiedBy>Lenovo</cp:lastModifiedBy>
  <cp:revision>85</cp:revision>
  <dcterms:created xsi:type="dcterms:W3CDTF">2019-01-25T13:20:06Z</dcterms:created>
  <dcterms:modified xsi:type="dcterms:W3CDTF">2026-02-01T06:58:09Z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0x01010061291227365014408DB408F06935BE5A</vt:lpwstr>
  </property>
  <property fmtid="{D5CDD505-2E9C-101B-9397-08002B2CF9AE}" pid="3" name="_dlc_DocIdItemGuid">
    <vt:lpwstr>46f7c5f1-6e0e-45dc-b55c-77b2e70cccb6</vt:lpwstr>
  </property>
</Properties>
</file>