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0" r:id="rId2"/>
    <p:sldId id="263" r:id="rId3"/>
    <p:sldId id="256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5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90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2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6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14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1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9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5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3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18C9A3-AF53-4AEE-B792-9766E7CE350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D68D04-332B-4AB9-A8CA-59FE854F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69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1"/>
            <a:ext cx="12192000" cy="67799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4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86" y="-5549"/>
            <a:ext cx="12246286" cy="6863549"/>
          </a:xfrm>
        </p:spPr>
      </p:pic>
    </p:spTree>
    <p:extLst>
      <p:ext uri="{BB962C8B-B14F-4D97-AF65-F5344CB8AC3E}">
        <p14:creationId xmlns:p14="http://schemas.microsoft.com/office/powerpoint/2010/main" val="57355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673" y="85299"/>
            <a:ext cx="9144000" cy="996369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بهداشت فردی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72" y="1081668"/>
            <a:ext cx="11980127" cy="5653669"/>
          </a:xfrm>
        </p:spPr>
        <p:txBody>
          <a:bodyPr>
            <a:norm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بهداشت فردی شامل عاداتی است که افرادبه طور روزمره آنها رابرای سلامت خود انجام می دهند.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بهداشت فردی را می توان عملی برای حفظ پاکیزگی و نظافت بدن خارجی تعریف کرد.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رعایت بهداشت فردی شامل حمام کردن، شستن دستها، مسواک زدن و پوشیدن لباسهای تمیز است</a:t>
            </a:r>
            <a:r>
              <a:rPr lang="en-US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به طور طبیعی، دستان ما بزرگترین ناقل میکروبها هستند.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یکی از سریعترین و ساده ترین راهها برای اطمینان از درامان بودن خانواده از بیماری، رعایت بهداشت دست است</a:t>
            </a:r>
            <a:r>
              <a:rPr lang="en-US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نکته مثبت در بهداشت فردی این است که با تکرار رفتار بهداشتی، این امر در کمترین زمان به یک عادت تبدیل می شود.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اهمیت آموزش رعایت بهداشت فردی در کودکان اینست که رفتارهای بهداشتی در بزرگسالی آنها به عادت تبدیل می شود. 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Baskerville Old Face" panose="02020602080505020303" pitchFamily="18" charset="0"/>
                <a:ea typeface="Calibri" panose="020F0502020204030204" pitchFamily="34" charset="0"/>
                <a:cs typeface="B Zar" panose="00000400000000000000" pitchFamily="2" charset="-78"/>
              </a:rPr>
              <a:t>فصل اول آئين نامه اصلاحيه ماده 13 قانون مواد خوردني، آشاميدني، آرايشي وبهداشتي در مورد بهداشت فردي است كه خود شامل 15 ماده و12 تبصره است. </a:t>
            </a:r>
            <a:endParaRPr lang="en-US" sz="24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Baskerville Old Face" panose="02020602080505020303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406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673" y="85299"/>
            <a:ext cx="9144000" cy="996369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بهداشت فردی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72" y="1081668"/>
            <a:ext cx="11980127" cy="5653669"/>
          </a:xfrm>
        </p:spPr>
        <p:txBody>
          <a:bodyPr>
            <a:normAutofit/>
          </a:bodyPr>
          <a:lstStyle/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Tahoma" panose="020B060403050404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اگر فردی با دست آلوده باعت آلودگی مواد غذایی شود، باعث ایجاد آلودگی ثانویه شده است.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حتی اقداماتی که در جهت بهبود وضعیت خواب و یا سلامت روح و روانتان هم انجام می‌دهید، در دسته ‌بهداشت فردی قرار دارند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واکسینه شدن در برابر بیماری‌ها و ویروس‌ها تنها بخش کوچکی از بهداشت فردی است.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فصل اول ماده 13 قانون مواد خوردنی، آشامیدنی، آرایشی و بهداشتی د رمورد بهداشت فردی است..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عدم رعایت بهداشت فردی در مراکز و اماکن مشمول ماده13 قانون مواد خوردنی، آشامیدنی، آرایشی و بهداشتی تخلف محسوب می شود. 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بهداشت فردی برای تمام سنین یکسان است.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انجام فعالیت ذهنی و بدنی کافی جزو مباحث بهداشت فردی است.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خواب کامل و تعادل میان کار و استراحت از اصول بهداشت فردی است.</a:t>
            </a:r>
            <a:endParaRPr lang="en-US" sz="2400" b="1" dirty="0">
              <a:latin typeface="Baskerville Old Face" panose="02020602080505020303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4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673" y="85299"/>
            <a:ext cx="9144000" cy="996369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بهداشت فردی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72" y="1081668"/>
            <a:ext cx="11980127" cy="5653669"/>
          </a:xfrm>
        </p:spPr>
        <p:txBody>
          <a:bodyPr>
            <a:normAutofit/>
          </a:bodyPr>
          <a:lstStyle/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رعایت بهداشت فردی باعث ارتقای کیفیت زندگی می شود.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بهداشت فردی باعث افزایش طول عمر می شود.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ابتلا به بیماریهای پوستی از موارد مربوط به عدم رعایت بهداشت فردی است.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رعایت بهداشت فردی با اینکه امری آسان و پیش پا افتاده است، اما تأثیر بسزایی در کیفیت زندگی دارد.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عرق به خودی خود بوی نامطبوعی ندارد، اما وقتی به سطح پوست می رسد، در تماس با میکروبهای روی پوست، بوی آزار دهنده ایجاد می کند.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دوش گرفتن مداوم و زیاده از حد باعث خشکی پوست می شود. 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بهترین راه برای حفظ بهداشت گوش، وارد نکردن جسم نوک تیز به گوش است.</a:t>
            </a:r>
          </a:p>
          <a:p>
            <a:pPr marL="342900" lvl="0" indent="-342900" algn="justLow" rtl="1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استحمام حداقل یکبار در هفته الزامی است.</a:t>
            </a:r>
            <a:endParaRPr lang="en-US" sz="2400" b="1" dirty="0">
              <a:latin typeface="Baskerville Old Face" panose="02020602080505020303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639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673" y="85299"/>
            <a:ext cx="9144000" cy="996369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بهداشت فردی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72" y="1081668"/>
            <a:ext cx="11980127" cy="5653669"/>
          </a:xfrm>
        </p:spPr>
        <p:txBody>
          <a:bodyPr>
            <a:normAutofit/>
          </a:bodyPr>
          <a:lstStyle/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کشیدن مسواک روی زبان مربوط به بهداشت دهان و دندان است.</a:t>
            </a:r>
            <a:endParaRPr lang="en-US" b="1" dirty="0">
              <a:cs typeface="B Zar" panose="00000400000000000000" pitchFamily="2" charset="-78"/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بهداشت فردی نه تنها باعث بهبود ظاهری افراد می شود، بلکه مستقیماً با سلامت آنها مرتبط است.</a:t>
            </a:r>
            <a:endParaRPr lang="en-US" b="1" dirty="0">
              <a:cs typeface="B Zar" panose="00000400000000000000" pitchFamily="2" charset="-78"/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جمله »پیشگیری بهتر از درمان است « از مصادیق بهداشت فردی است.</a:t>
            </a:r>
            <a:endParaRPr lang="en-US" b="1" dirty="0">
              <a:cs typeface="B Zar" panose="00000400000000000000" pitchFamily="2" charset="-78"/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رعایت بهداشت فردی با فرهنگ عمومی جامعه ارتباط مستقیم دارد. </a:t>
            </a:r>
            <a:endParaRPr lang="en-US" b="1" dirty="0">
              <a:cs typeface="B Zar" panose="00000400000000000000" pitchFamily="2" charset="-78"/>
            </a:endParaRPr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عدم رعایت بهداشت فردی می تواند سلامت سایر افراد را هم تحت تأثیر قرار دهد. </a:t>
            </a:r>
            <a:endParaRPr lang="en-US" b="1" dirty="0">
              <a:cs typeface="B Zar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b="1" dirty="0">
                <a:cs typeface="B Zar" panose="00000400000000000000" pitchFamily="2" charset="-78"/>
              </a:rPr>
              <a:t>آلودگی مواد غذایی با دست آلوده از مصادیق آلودگی ثانویه است</a:t>
            </a:r>
            <a:endParaRPr lang="en-US" sz="2400" b="1" dirty="0">
              <a:latin typeface="Baskerville Old Face" panose="02020602080505020303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50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56" y="0"/>
            <a:ext cx="12216456" cy="6858000"/>
          </a:xfrm>
        </p:spPr>
      </p:pic>
    </p:spTree>
    <p:extLst>
      <p:ext uri="{BB962C8B-B14F-4D97-AF65-F5344CB8AC3E}">
        <p14:creationId xmlns:p14="http://schemas.microsoft.com/office/powerpoint/2010/main" val="307926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468" y="-278781"/>
            <a:ext cx="5486400" cy="7136781"/>
          </a:xfrm>
        </p:spPr>
      </p:pic>
    </p:spTree>
    <p:extLst>
      <p:ext uri="{BB962C8B-B14F-4D97-AF65-F5344CB8AC3E}">
        <p14:creationId xmlns:p14="http://schemas.microsoft.com/office/powerpoint/2010/main" val="36154996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504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Baskerville Old Face</vt:lpstr>
      <vt:lpstr>Calibri</vt:lpstr>
      <vt:lpstr>Century Gothic</vt:lpstr>
      <vt:lpstr>Tahoma</vt:lpstr>
      <vt:lpstr>Wingdings 3</vt:lpstr>
      <vt:lpstr>Slice</vt:lpstr>
      <vt:lpstr>PowerPoint Presentation</vt:lpstr>
      <vt:lpstr>PowerPoint Presentation</vt:lpstr>
      <vt:lpstr>بهداشت فردی</vt:lpstr>
      <vt:lpstr>بهداشت فردی</vt:lpstr>
      <vt:lpstr>بهداشت فردی</vt:lpstr>
      <vt:lpstr>بهداشت فردی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بهداشت فردی</dc:title>
  <dc:creator>yektadoost, samet salehyan</dc:creator>
  <cp:lastModifiedBy>morvarid lotfy</cp:lastModifiedBy>
  <cp:revision>5</cp:revision>
  <dcterms:created xsi:type="dcterms:W3CDTF">2023-02-12T05:06:06Z</dcterms:created>
  <dcterms:modified xsi:type="dcterms:W3CDTF">2023-02-14T05:51:10Z</dcterms:modified>
</cp:coreProperties>
</file>